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handoutMasterIdLst>
    <p:handoutMasterId r:id="rId10"/>
  </p:handoutMasterIdLst>
  <p:sldIdLst>
    <p:sldId id="276" r:id="rId3"/>
    <p:sldId id="267" r:id="rId4"/>
    <p:sldId id="282" r:id="rId5"/>
    <p:sldId id="270" r:id="rId6"/>
    <p:sldId id="278" r:id="rId7"/>
    <p:sldId id="281" r:id="rId8"/>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A39A40-30D3-7885-8388-E2C53BEF588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FD9A62B-EA25-24C9-86F7-97C50F32EBB2}"/>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AAB1DF1-D0B8-4E3A-A547-EDB623AC000B}" type="datetimeFigureOut">
              <a:rPr lang="en-US"/>
              <a:pPr>
                <a:defRPr/>
              </a:pPr>
              <a:t>10/23/2024</a:t>
            </a:fld>
            <a:endParaRPr lang="en-US"/>
          </a:p>
        </p:txBody>
      </p:sp>
      <p:sp>
        <p:nvSpPr>
          <p:cNvPr id="4" name="Footer Placeholder 3">
            <a:extLst>
              <a:ext uri="{FF2B5EF4-FFF2-40B4-BE49-F238E27FC236}">
                <a16:creationId xmlns:a16="http://schemas.microsoft.com/office/drawing/2014/main" id="{6432D628-50AB-FE5A-FFBB-2657269D6FE2}"/>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66212588-2FF8-1A85-5673-BF6B4DAEF5B8}"/>
              </a:ext>
            </a:extLst>
          </p:cNvPr>
          <p:cNvSpPr>
            <a:spLocks noGrp="1"/>
          </p:cNvSpPr>
          <p:nvPr>
            <p:ph type="sldNum" sz="quarter" idx="3"/>
          </p:nvPr>
        </p:nvSpPr>
        <p:spPr>
          <a:xfrm>
            <a:off x="3856038" y="9440863"/>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B769FE9-1FE6-47F2-A38E-DA1EAA2F4151}"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688253-F4C3-1460-832F-48807EA2E45F}"/>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395C87E-E5A7-00B0-9A7C-65481F26FFD5}"/>
              </a:ext>
            </a:extLst>
          </p:cNvPr>
          <p:cNvSpPr>
            <a:spLocks noGrp="1"/>
          </p:cNvSpPr>
          <p:nvPr>
            <p:ph type="dt" idx="1"/>
          </p:nvPr>
        </p:nvSpPr>
        <p:spPr>
          <a:xfrm>
            <a:off x="3856038" y="0"/>
            <a:ext cx="2949575"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E364679-F2FD-4AFC-B1A9-D358ABCCAE63}" type="datetimeFigureOut">
              <a:rPr lang="en-US"/>
              <a:pPr>
                <a:defRPr/>
              </a:pPr>
              <a:t>10/23/2024</a:t>
            </a:fld>
            <a:endParaRPr lang="en-US"/>
          </a:p>
        </p:txBody>
      </p:sp>
      <p:sp>
        <p:nvSpPr>
          <p:cNvPr id="4" name="Slide Image Placeholder 3">
            <a:extLst>
              <a:ext uri="{FF2B5EF4-FFF2-40B4-BE49-F238E27FC236}">
                <a16:creationId xmlns:a16="http://schemas.microsoft.com/office/drawing/2014/main" id="{A38E08D9-CCD6-5DBB-5602-27D4C5F9CD08}"/>
              </a:ext>
            </a:extLst>
          </p:cNvPr>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A236BF9-5FB9-2841-D1D9-24AE3FF8098B}"/>
              </a:ext>
            </a:extLst>
          </p:cNvPr>
          <p:cNvSpPr>
            <a:spLocks noGrp="1"/>
          </p:cNvSpPr>
          <p:nvPr>
            <p:ph type="body" sz="quarter" idx="3"/>
          </p:nvPr>
        </p:nvSpPr>
        <p:spPr>
          <a:xfrm>
            <a:off x="681038" y="4783138"/>
            <a:ext cx="5445125" cy="3354387"/>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D51DA322-672F-4F8C-2F3B-BBA3A9AEBA64}"/>
              </a:ext>
            </a:extLst>
          </p:cNvPr>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7AE8B00-BF32-FA18-BE3C-162F3E252418}"/>
              </a:ext>
            </a:extLst>
          </p:cNvPr>
          <p:cNvSpPr>
            <a:spLocks noGrp="1"/>
          </p:cNvSpPr>
          <p:nvPr>
            <p:ph type="sldNum" sz="quarter" idx="5"/>
          </p:nvPr>
        </p:nvSpPr>
        <p:spPr>
          <a:xfrm>
            <a:off x="3856038" y="9440863"/>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B44D365-7818-48A0-8E13-27F77E8E7E9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FA294A9-D391-6348-87FC-99A0FC6C52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818CA06-FC1D-5863-4ABD-5323775684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55C4D6D-9A31-77E5-E5F2-B96CB818940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D5730D-B59B-451B-843E-2A227934CF7C}" type="slidenum">
              <a:rPr lang="en-US" altLang="en-US"/>
              <a:pPr eaLnBrk="1" hangingPunct="1"/>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5C47CFE-682F-F25F-B2EA-F978EC8729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B90098C-5876-E9AA-83EC-FB3E60E4D0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1DA390A6-BE8A-5D8B-C18C-9CAB87C4877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DE05D2-56E3-4C88-B842-B9B07B463A07}" type="slidenum">
              <a:rPr lang="en-US" altLang="en-US"/>
              <a:pPr eaLnBrk="1" hangingPunct="1"/>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33DEBC1-9C61-D502-FD17-1F2B205DF6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C7B00DD0-562C-0613-3EEA-9050E32C9A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B492B1EB-AE96-9F9F-0CA4-6A0B50CACD9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A68EBB-A48C-4745-B7F9-46626F8ED0BC}" type="slidenum">
              <a:rPr lang="en-US" altLang="en-US"/>
              <a:pPr eaLnBrk="1" hangingPunct="1"/>
              <a:t>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0B8C2700-5DFD-DF09-5AB1-84C67AA8194F}"/>
              </a:ext>
            </a:extLst>
          </p:cNvPr>
          <p:cNvGrpSpPr>
            <a:grpSpLocks/>
          </p:cNvGrpSpPr>
          <p:nvPr userDrawn="1"/>
        </p:nvGrpSpPr>
        <p:grpSpPr bwMode="auto">
          <a:xfrm>
            <a:off x="-128588" y="-34925"/>
            <a:ext cx="9144001" cy="6858000"/>
            <a:chOff x="-1" y="0"/>
            <a:chExt cx="12192002" cy="6858000"/>
          </a:xfrm>
        </p:grpSpPr>
        <p:cxnSp>
          <p:nvCxnSpPr>
            <p:cNvPr id="5" name="Straight Connector 4">
              <a:extLst>
                <a:ext uri="{FF2B5EF4-FFF2-40B4-BE49-F238E27FC236}">
                  <a16:creationId xmlns:a16="http://schemas.microsoft.com/office/drawing/2014/main" id="{FC45E75B-AD8B-199F-344C-027E7A0C388E}"/>
                </a:ext>
              </a:extLst>
            </p:cNvPr>
            <p:cNvCxnSpPr/>
            <p:nvPr/>
          </p:nvCxnSpPr>
          <p:spPr bwMode="hidden">
            <a:xfrm>
              <a:off x="6096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F7975040-75BE-2C47-A146-8FAB1B2C4998}"/>
                </a:ext>
              </a:extLst>
            </p:cNvPr>
            <p:cNvCxnSpPr/>
            <p:nvPr/>
          </p:nvCxnSpPr>
          <p:spPr bwMode="hidden">
            <a:xfrm>
              <a:off x="18288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B91CA72-47F0-6138-F0A0-1B3A6433D98D}"/>
                </a:ext>
              </a:extLst>
            </p:cNvPr>
            <p:cNvCxnSpPr/>
            <p:nvPr/>
          </p:nvCxnSpPr>
          <p:spPr bwMode="hidden">
            <a:xfrm>
              <a:off x="30480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F80A8EC-B6EE-4FC4-E724-B9A031AD303C}"/>
                </a:ext>
              </a:extLst>
            </p:cNvPr>
            <p:cNvCxnSpPr/>
            <p:nvPr/>
          </p:nvCxnSpPr>
          <p:spPr bwMode="hidden">
            <a:xfrm>
              <a:off x="42672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AE4378-DC8E-52A9-DCAB-E5C60BF13C28}"/>
                </a:ext>
              </a:extLst>
            </p:cNvPr>
            <p:cNvCxnSpPr/>
            <p:nvPr/>
          </p:nvCxnSpPr>
          <p:spPr bwMode="hidden">
            <a:xfrm>
              <a:off x="54864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98F58FD-3F48-FB4F-E492-D3278ECC68F1}"/>
                </a:ext>
              </a:extLst>
            </p:cNvPr>
            <p:cNvCxnSpPr/>
            <p:nvPr/>
          </p:nvCxnSpPr>
          <p:spPr bwMode="hidden">
            <a:xfrm>
              <a:off x="67056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63516A7-6745-0739-2FD2-18B99590372D}"/>
                </a:ext>
              </a:extLst>
            </p:cNvPr>
            <p:cNvCxnSpPr/>
            <p:nvPr/>
          </p:nvCxnSpPr>
          <p:spPr bwMode="hidden">
            <a:xfrm>
              <a:off x="79248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4AD11A-D764-6589-FAF4-2D19D8F065D8}"/>
                </a:ext>
              </a:extLst>
            </p:cNvPr>
            <p:cNvCxnSpPr/>
            <p:nvPr/>
          </p:nvCxnSpPr>
          <p:spPr bwMode="hidden">
            <a:xfrm>
              <a:off x="91440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AFD09E8-4631-D027-DFFD-11B40B4D0CB3}"/>
                </a:ext>
              </a:extLst>
            </p:cNvPr>
            <p:cNvCxnSpPr/>
            <p:nvPr/>
          </p:nvCxnSpPr>
          <p:spPr bwMode="hidden">
            <a:xfrm>
              <a:off x="103632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8106129-0FA1-5A8B-6A3E-50EDA689AA49}"/>
                </a:ext>
              </a:extLst>
            </p:cNvPr>
            <p:cNvCxnSpPr/>
            <p:nvPr/>
          </p:nvCxnSpPr>
          <p:spPr bwMode="hidden">
            <a:xfrm>
              <a:off x="115824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652924B-1F64-2615-ECFD-1F53FEC69E22}"/>
                </a:ext>
              </a:extLst>
            </p:cNvPr>
            <p:cNvCxnSpPr/>
            <p:nvPr/>
          </p:nvCxnSpPr>
          <p:spPr bwMode="hidden">
            <a:xfrm>
              <a:off x="2116" y="385763"/>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7A1613C-D19D-745E-80E7-293EBEADA838}"/>
                </a:ext>
              </a:extLst>
            </p:cNvPr>
            <p:cNvCxnSpPr/>
            <p:nvPr/>
          </p:nvCxnSpPr>
          <p:spPr bwMode="hidden">
            <a:xfrm>
              <a:off x="2116" y="1611313"/>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75CCC51-F074-A9AF-8F03-E24A4DCB0AEC}"/>
                </a:ext>
              </a:extLst>
            </p:cNvPr>
            <p:cNvCxnSpPr/>
            <p:nvPr/>
          </p:nvCxnSpPr>
          <p:spPr bwMode="hidden">
            <a:xfrm>
              <a:off x="2116" y="2835275"/>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246D566-ADF3-F592-2AF8-434F156B8DA0}"/>
                </a:ext>
              </a:extLst>
            </p:cNvPr>
            <p:cNvCxnSpPr/>
            <p:nvPr/>
          </p:nvCxnSpPr>
          <p:spPr bwMode="hidden">
            <a:xfrm>
              <a:off x="2116" y="4060825"/>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A11D22-3B41-3096-D199-08A3D82FCB1A}"/>
                </a:ext>
              </a:extLst>
            </p:cNvPr>
            <p:cNvCxnSpPr/>
            <p:nvPr/>
          </p:nvCxnSpPr>
          <p:spPr bwMode="hidden">
            <a:xfrm>
              <a:off x="2116" y="5284788"/>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D188E98-B5F5-E7B1-14C3-5BAC6A90A7F9}"/>
                </a:ext>
              </a:extLst>
            </p:cNvPr>
            <p:cNvCxnSpPr/>
            <p:nvPr/>
          </p:nvCxnSpPr>
          <p:spPr bwMode="hidden">
            <a:xfrm>
              <a:off x="2116" y="6510338"/>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1" name="Group 22">
              <a:extLst>
                <a:ext uri="{FF2B5EF4-FFF2-40B4-BE49-F238E27FC236}">
                  <a16:creationId xmlns:a16="http://schemas.microsoft.com/office/drawing/2014/main" id="{29652AC5-EF54-7448-1F1A-088B81DA1FC6}"/>
                </a:ext>
              </a:extLst>
            </p:cNvPr>
            <p:cNvGrpSpPr>
              <a:grpSpLocks/>
            </p:cNvGrpSpPr>
            <p:nvPr userDrawn="1"/>
          </p:nvGrpSpPr>
          <p:grpSpPr bwMode="auto">
            <a:xfrm>
              <a:off x="-1" y="0"/>
              <a:ext cx="12192002" cy="6858000"/>
              <a:chOff x="-1" y="0"/>
              <a:chExt cx="12192002" cy="6858000"/>
            </a:xfrm>
          </p:grpSpPr>
          <p:cxnSp>
            <p:nvCxnSpPr>
              <p:cNvPr id="39" name="Straight Connector 38">
                <a:extLst>
                  <a:ext uri="{FF2B5EF4-FFF2-40B4-BE49-F238E27FC236}">
                    <a16:creationId xmlns:a16="http://schemas.microsoft.com/office/drawing/2014/main" id="{517062CD-3A50-D732-08C5-4C8D55B69E0F}"/>
                  </a:ext>
                </a:extLst>
              </p:cNvPr>
              <p:cNvCxnSpPr/>
              <p:nvPr/>
            </p:nvCxnSpPr>
            <p:spPr bwMode="hidden">
              <a:xfrm>
                <a:off x="226483"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0D73B5C-9505-E6AE-6110-C7C573D46F4C}"/>
                  </a:ext>
                </a:extLst>
              </p:cNvPr>
              <p:cNvCxnSpPr/>
              <p:nvPr/>
            </p:nvCxnSpPr>
            <p:spPr bwMode="hidden">
              <a:xfrm>
                <a:off x="1449916"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03EA670-FCC0-2DC2-7604-B65F926A5257}"/>
                  </a:ext>
                </a:extLst>
              </p:cNvPr>
              <p:cNvCxnSpPr/>
              <p:nvPr/>
            </p:nvCxnSpPr>
            <p:spPr bwMode="hidden">
              <a:xfrm>
                <a:off x="2667000"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13363F4-738B-86FA-0602-47197963AA5E}"/>
                  </a:ext>
                </a:extLst>
              </p:cNvPr>
              <p:cNvCxnSpPr/>
              <p:nvPr/>
            </p:nvCxnSpPr>
            <p:spPr bwMode="hidden">
              <a:xfrm>
                <a:off x="3884083" y="0"/>
                <a:ext cx="6817784"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CE6F2CE-6B34-8E54-56E4-C9ECF12C498A}"/>
                  </a:ext>
                </a:extLst>
              </p:cNvPr>
              <p:cNvCxnSpPr/>
              <p:nvPr/>
            </p:nvCxnSpPr>
            <p:spPr bwMode="hidden">
              <a:xfrm>
                <a:off x="5107517"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4" name="Group 45">
                <a:extLst>
                  <a:ext uri="{FF2B5EF4-FFF2-40B4-BE49-F238E27FC236}">
                    <a16:creationId xmlns:a16="http://schemas.microsoft.com/office/drawing/2014/main" id="{1511E2D1-3C74-1672-E8A6-1826A6D073AA}"/>
                  </a:ext>
                </a:extLst>
              </p:cNvPr>
              <p:cNvGrpSpPr>
                <a:grpSpLocks/>
              </p:cNvGrpSpPr>
              <p:nvPr/>
            </p:nvGrpSpPr>
            <p:grpSpPr bwMode="auto">
              <a:xfrm>
                <a:off x="6328834" y="0"/>
                <a:ext cx="5863167" cy="5899150"/>
                <a:chOff x="6328834" y="0"/>
                <a:chExt cx="5863167" cy="5899150"/>
              </a:xfrm>
            </p:grpSpPr>
            <p:cxnSp>
              <p:nvCxnSpPr>
                <p:cNvPr id="50" name="Straight Connector 49">
                  <a:extLst>
                    <a:ext uri="{FF2B5EF4-FFF2-40B4-BE49-F238E27FC236}">
                      <a16:creationId xmlns:a16="http://schemas.microsoft.com/office/drawing/2014/main" id="{9E6EF39F-20AD-78F4-02C9-654866BB4B42}"/>
                    </a:ext>
                  </a:extLst>
                </p:cNvPr>
                <p:cNvCxnSpPr/>
                <p:nvPr/>
              </p:nvCxnSpPr>
              <p:spPr bwMode="hidden">
                <a:xfrm>
                  <a:off x="6328834" y="0"/>
                  <a:ext cx="5863167" cy="589915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9212C97-6FA8-9E54-386E-471190D90C3C}"/>
                    </a:ext>
                  </a:extLst>
                </p:cNvPr>
                <p:cNvCxnSpPr/>
                <p:nvPr/>
              </p:nvCxnSpPr>
              <p:spPr bwMode="hidden">
                <a:xfrm>
                  <a:off x="7550150" y="0"/>
                  <a:ext cx="4641851" cy="467201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7994763-73D8-81A2-ECA7-C01564B41E9B}"/>
                    </a:ext>
                  </a:extLst>
                </p:cNvPr>
                <p:cNvCxnSpPr/>
                <p:nvPr/>
              </p:nvCxnSpPr>
              <p:spPr bwMode="hidden">
                <a:xfrm>
                  <a:off x="8773583" y="0"/>
                  <a:ext cx="3418418" cy="34575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560422A-AC8E-AF3C-99F0-C50665B9CB3C}"/>
                    </a:ext>
                  </a:extLst>
                </p:cNvPr>
                <p:cNvCxnSpPr/>
                <p:nvPr/>
              </p:nvCxnSpPr>
              <p:spPr bwMode="hidden">
                <a:xfrm>
                  <a:off x="9982201" y="0"/>
                  <a:ext cx="2209800" cy="222726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48DD559-499B-4965-612F-CD12225AFA35}"/>
                    </a:ext>
                  </a:extLst>
                </p:cNvPr>
                <p:cNvCxnSpPr/>
                <p:nvPr/>
              </p:nvCxnSpPr>
              <p:spPr bwMode="hidden">
                <a:xfrm>
                  <a:off x="11199284" y="0"/>
                  <a:ext cx="992717" cy="10033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4">
                <a:extLst>
                  <a:ext uri="{FF2B5EF4-FFF2-40B4-BE49-F238E27FC236}">
                    <a16:creationId xmlns:a16="http://schemas.microsoft.com/office/drawing/2014/main" id="{243523D4-4D4E-E3F2-2958-506BE3438431}"/>
                  </a:ext>
                </a:extLst>
              </p:cNvPr>
              <p:cNvCxnSpPr/>
              <p:nvPr/>
            </p:nvCxnSpPr>
            <p:spPr bwMode="hidden">
              <a:xfrm flipH="1" flipV="1">
                <a:off x="-1" y="1012825"/>
                <a:ext cx="5829302" cy="58451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693AEAB-D7E2-50CE-DCF0-E8EB96EC2D3A}"/>
                  </a:ext>
                </a:extLst>
              </p:cNvPr>
              <p:cNvCxnSpPr/>
              <p:nvPr/>
            </p:nvCxnSpPr>
            <p:spPr bwMode="hidden">
              <a:xfrm flipH="1" flipV="1">
                <a:off x="-1" y="2227263"/>
                <a:ext cx="4614335" cy="463073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B64EB71-D623-B125-9BD9-D6FB045BC421}"/>
                  </a:ext>
                </a:extLst>
              </p:cNvPr>
              <p:cNvCxnSpPr/>
              <p:nvPr/>
            </p:nvCxnSpPr>
            <p:spPr bwMode="hidden">
              <a:xfrm flipH="1" flipV="1">
                <a:off x="-1" y="3432175"/>
                <a:ext cx="3399368" cy="34258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ED8C8CB-1847-9A58-9698-E4831D53F3F2}"/>
                  </a:ext>
                </a:extLst>
              </p:cNvPr>
              <p:cNvCxnSpPr/>
              <p:nvPr/>
            </p:nvCxnSpPr>
            <p:spPr bwMode="hidden">
              <a:xfrm flipH="1" flipV="1">
                <a:off x="-1" y="4651375"/>
                <a:ext cx="2197101" cy="22066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F96D31C-3876-4B9B-89A7-0440C415A7F3}"/>
                  </a:ext>
                </a:extLst>
              </p:cNvPr>
              <p:cNvCxnSpPr/>
              <p:nvPr/>
            </p:nvCxnSpPr>
            <p:spPr bwMode="hidden">
              <a:xfrm flipH="1" flipV="1">
                <a:off x="-1" y="5864225"/>
                <a:ext cx="986368" cy="9937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79">
              <a:extLst>
                <a:ext uri="{FF2B5EF4-FFF2-40B4-BE49-F238E27FC236}">
                  <a16:creationId xmlns:a16="http://schemas.microsoft.com/office/drawing/2014/main" id="{8B9AF111-2FC5-EB69-6C3C-907EC2093376}"/>
                </a:ext>
              </a:extLst>
            </p:cNvPr>
            <p:cNvGrpSpPr>
              <a:grpSpLocks/>
            </p:cNvGrpSpPr>
            <p:nvPr userDrawn="1"/>
          </p:nvGrpSpPr>
          <p:grpSpPr bwMode="auto">
            <a:xfrm flipH="1">
              <a:off x="-1" y="0"/>
              <a:ext cx="12192002" cy="6858000"/>
              <a:chOff x="-1" y="0"/>
              <a:chExt cx="12192002" cy="6858000"/>
            </a:xfrm>
          </p:grpSpPr>
          <p:cxnSp>
            <p:nvCxnSpPr>
              <p:cNvPr id="23" name="Straight Connector 22">
                <a:extLst>
                  <a:ext uri="{FF2B5EF4-FFF2-40B4-BE49-F238E27FC236}">
                    <a16:creationId xmlns:a16="http://schemas.microsoft.com/office/drawing/2014/main" id="{CE7C90C2-474E-2B5C-BAD8-8AE5B314CC48}"/>
                  </a:ext>
                </a:extLst>
              </p:cNvPr>
              <p:cNvCxnSpPr/>
              <p:nvPr/>
            </p:nvCxnSpPr>
            <p:spPr bwMode="hidden">
              <a:xfrm>
                <a:off x="226483"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D8E75A-7364-39F0-C1B0-1BC7E259559F}"/>
                  </a:ext>
                </a:extLst>
              </p:cNvPr>
              <p:cNvCxnSpPr/>
              <p:nvPr/>
            </p:nvCxnSpPr>
            <p:spPr bwMode="hidden">
              <a:xfrm>
                <a:off x="1449916"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70AA69A-2BF8-55A5-EEE4-83B240E76EDA}"/>
                  </a:ext>
                </a:extLst>
              </p:cNvPr>
              <p:cNvCxnSpPr/>
              <p:nvPr/>
            </p:nvCxnSpPr>
            <p:spPr bwMode="hidden">
              <a:xfrm>
                <a:off x="2666999" y="0"/>
                <a:ext cx="6815667"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EC9B902-6FD4-EC2D-E259-6F591C6269C1}"/>
                  </a:ext>
                </a:extLst>
              </p:cNvPr>
              <p:cNvCxnSpPr/>
              <p:nvPr/>
            </p:nvCxnSpPr>
            <p:spPr bwMode="hidden">
              <a:xfrm>
                <a:off x="3884083" y="0"/>
                <a:ext cx="6817783"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EF34B01-2BF1-C8D6-AB69-E69C5BBEEA57}"/>
                  </a:ext>
                </a:extLst>
              </p:cNvPr>
              <p:cNvCxnSpPr/>
              <p:nvPr/>
            </p:nvCxnSpPr>
            <p:spPr bwMode="hidden">
              <a:xfrm>
                <a:off x="5149850" y="0"/>
                <a:ext cx="6817783"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8" name="Group 85">
                <a:extLst>
                  <a:ext uri="{FF2B5EF4-FFF2-40B4-BE49-F238E27FC236}">
                    <a16:creationId xmlns:a16="http://schemas.microsoft.com/office/drawing/2014/main" id="{C9C21A71-132E-30DD-0DC7-310903A5F224}"/>
                  </a:ext>
                </a:extLst>
              </p:cNvPr>
              <p:cNvGrpSpPr>
                <a:grpSpLocks/>
              </p:cNvGrpSpPr>
              <p:nvPr/>
            </p:nvGrpSpPr>
            <p:grpSpPr bwMode="auto">
              <a:xfrm>
                <a:off x="6328833" y="0"/>
                <a:ext cx="5863168" cy="5899150"/>
                <a:chOff x="6328833" y="0"/>
                <a:chExt cx="5863168" cy="5899150"/>
              </a:xfrm>
            </p:grpSpPr>
            <p:cxnSp>
              <p:nvCxnSpPr>
                <p:cNvPr id="34" name="Straight Connector 33">
                  <a:extLst>
                    <a:ext uri="{FF2B5EF4-FFF2-40B4-BE49-F238E27FC236}">
                      <a16:creationId xmlns:a16="http://schemas.microsoft.com/office/drawing/2014/main" id="{0CC6D005-426E-E86E-CE56-DCE66C801037}"/>
                    </a:ext>
                  </a:extLst>
                </p:cNvPr>
                <p:cNvCxnSpPr/>
                <p:nvPr/>
              </p:nvCxnSpPr>
              <p:spPr bwMode="hidden">
                <a:xfrm>
                  <a:off x="6328833" y="0"/>
                  <a:ext cx="5863168" cy="589915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BF2614C-C7D3-1E87-575A-06125F105A18}"/>
                    </a:ext>
                  </a:extLst>
                </p:cNvPr>
                <p:cNvCxnSpPr/>
                <p:nvPr/>
              </p:nvCxnSpPr>
              <p:spPr bwMode="hidden">
                <a:xfrm>
                  <a:off x="7550150" y="0"/>
                  <a:ext cx="4641851" cy="467201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6EDEEC7-56B7-A2EF-0DF7-505F3A1EA7B4}"/>
                    </a:ext>
                  </a:extLst>
                </p:cNvPr>
                <p:cNvCxnSpPr/>
                <p:nvPr/>
              </p:nvCxnSpPr>
              <p:spPr bwMode="hidden">
                <a:xfrm>
                  <a:off x="8773584" y="0"/>
                  <a:ext cx="3418417" cy="34575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6EBEFB7-E4DC-DAEF-D073-D882D4B7D5DA}"/>
                    </a:ext>
                  </a:extLst>
                </p:cNvPr>
                <p:cNvCxnSpPr/>
                <p:nvPr/>
              </p:nvCxnSpPr>
              <p:spPr bwMode="hidden">
                <a:xfrm>
                  <a:off x="9982200" y="0"/>
                  <a:ext cx="2209801" cy="222726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C5CD57F-E389-BBED-A3F7-FC6AE21DEFAE}"/>
                    </a:ext>
                  </a:extLst>
                </p:cNvPr>
                <p:cNvCxnSpPr/>
                <p:nvPr/>
              </p:nvCxnSpPr>
              <p:spPr bwMode="hidden">
                <a:xfrm>
                  <a:off x="11199284" y="0"/>
                  <a:ext cx="992717" cy="10033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28">
                <a:extLst>
                  <a:ext uri="{FF2B5EF4-FFF2-40B4-BE49-F238E27FC236}">
                    <a16:creationId xmlns:a16="http://schemas.microsoft.com/office/drawing/2014/main" id="{C0823C9C-938F-81F5-377C-29031DE54C26}"/>
                  </a:ext>
                </a:extLst>
              </p:cNvPr>
              <p:cNvCxnSpPr/>
              <p:nvPr/>
            </p:nvCxnSpPr>
            <p:spPr bwMode="hidden">
              <a:xfrm flipH="1" flipV="1">
                <a:off x="-1" y="1012825"/>
                <a:ext cx="5829300" cy="58451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113BCAD-4996-2062-CD8E-44B319417DAB}"/>
                  </a:ext>
                </a:extLst>
              </p:cNvPr>
              <p:cNvCxnSpPr/>
              <p:nvPr/>
            </p:nvCxnSpPr>
            <p:spPr bwMode="hidden">
              <a:xfrm flipH="1" flipV="1">
                <a:off x="-1" y="2227263"/>
                <a:ext cx="4614334" cy="463073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B13A4FD-2785-AB36-2511-8CF0A73646FF}"/>
                  </a:ext>
                </a:extLst>
              </p:cNvPr>
              <p:cNvCxnSpPr/>
              <p:nvPr/>
            </p:nvCxnSpPr>
            <p:spPr bwMode="hidden">
              <a:xfrm flipH="1" flipV="1">
                <a:off x="-1" y="3432175"/>
                <a:ext cx="3399367" cy="34258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B79877F-7F0E-71E8-67C7-27D05DBC5106}"/>
                  </a:ext>
                </a:extLst>
              </p:cNvPr>
              <p:cNvCxnSpPr/>
              <p:nvPr/>
            </p:nvCxnSpPr>
            <p:spPr bwMode="hidden">
              <a:xfrm flipH="1" flipV="1">
                <a:off x="-1" y="4651375"/>
                <a:ext cx="2197100" cy="22066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8F15348-2F95-01EA-B3A2-E9591B59556C}"/>
                  </a:ext>
                </a:extLst>
              </p:cNvPr>
              <p:cNvCxnSpPr/>
              <p:nvPr/>
            </p:nvCxnSpPr>
            <p:spPr bwMode="hidden">
              <a:xfrm flipH="1" flipV="1">
                <a:off x="-1" y="5864225"/>
                <a:ext cx="986367" cy="9937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5" name="Straight Connector 54">
            <a:extLst>
              <a:ext uri="{FF2B5EF4-FFF2-40B4-BE49-F238E27FC236}">
                <a16:creationId xmlns:a16="http://schemas.microsoft.com/office/drawing/2014/main" id="{9B2B8C92-E4C9-C245-AECA-2EF7161483B9}"/>
              </a:ext>
            </a:extLst>
          </p:cNvPr>
          <p:cNvCxnSpPr/>
          <p:nvPr userDrawn="1"/>
        </p:nvCxnSpPr>
        <p:spPr>
          <a:xfrm>
            <a:off x="969963" y="4810125"/>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6" name="Footer Placeholder 56">
            <a:extLst>
              <a:ext uri="{FF2B5EF4-FFF2-40B4-BE49-F238E27FC236}">
                <a16:creationId xmlns:a16="http://schemas.microsoft.com/office/drawing/2014/main" id="{7B15CBF7-07DB-2288-0819-93152BF2DF43}"/>
              </a:ext>
            </a:extLst>
          </p:cNvPr>
          <p:cNvSpPr txBox="1">
            <a:spLocks/>
          </p:cNvSpPr>
          <p:nvPr userDrawn="1"/>
        </p:nvSpPr>
        <p:spPr>
          <a:xfrm>
            <a:off x="4730750" y="6389688"/>
            <a:ext cx="3462338" cy="222250"/>
          </a:xfrm>
          <a:prstGeom prst="rect">
            <a:avLst/>
          </a:prstGeom>
        </p:spPr>
        <p:txBody>
          <a:bodyPr lIns="68580" tIns="34290" rIns="68580" bIns="3429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sz="1200" dirty="0"/>
              <a:t>Ha </a:t>
            </a:r>
            <a:r>
              <a:rPr lang="en-US" sz="1200" dirty="0" err="1"/>
              <a:t>Noi</a:t>
            </a:r>
            <a:r>
              <a:rPr lang="en-US" sz="1200" dirty="0"/>
              <a:t>, Viet Nam</a:t>
            </a:r>
          </a:p>
        </p:txBody>
      </p:sp>
      <p:sp>
        <p:nvSpPr>
          <p:cNvPr id="57" name="Rectangle 56">
            <a:extLst>
              <a:ext uri="{FF2B5EF4-FFF2-40B4-BE49-F238E27FC236}">
                <a16:creationId xmlns:a16="http://schemas.microsoft.com/office/drawing/2014/main" id="{9E20FE67-B574-C4EB-733F-AADB24077E2A}"/>
              </a:ext>
            </a:extLst>
          </p:cNvPr>
          <p:cNvSpPr/>
          <p:nvPr userDrawn="1"/>
        </p:nvSpPr>
        <p:spPr>
          <a:xfrm>
            <a:off x="922338" y="6359525"/>
            <a:ext cx="3576637" cy="276225"/>
          </a:xfrm>
          <a:prstGeom prst="rect">
            <a:avLst/>
          </a:prstGeom>
        </p:spPr>
        <p:txBody>
          <a:bodyPr wrap="none">
            <a:spAutoFit/>
          </a:bodyPr>
          <a:lstStyle/>
          <a:p>
            <a:pPr fontAlgn="auto">
              <a:spcBef>
                <a:spcPts val="0"/>
              </a:spcBef>
              <a:spcAft>
                <a:spcPts val="0"/>
              </a:spcAft>
              <a:defRPr/>
            </a:pPr>
            <a:r>
              <a:rPr lang="en-US" sz="1200" dirty="0">
                <a:solidFill>
                  <a:schemeClr val="bg1">
                    <a:lumMod val="50000"/>
                  </a:schemeClr>
                </a:solidFill>
                <a:latin typeface="+mn-lt"/>
              </a:rPr>
              <a:t>APEC Wine Regulatory Forum |  May 11-12, 2017</a:t>
            </a:r>
          </a:p>
        </p:txBody>
      </p:sp>
      <p:pic>
        <p:nvPicPr>
          <p:cNvPr id="58" name="Picture 162">
            <a:extLst>
              <a:ext uri="{FF2B5EF4-FFF2-40B4-BE49-F238E27FC236}">
                <a16:creationId xmlns:a16="http://schemas.microsoft.com/office/drawing/2014/main" id="{DB3D377A-B9C8-92CB-7024-6BB15F4214D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76500" y="319088"/>
            <a:ext cx="4194175"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70384" y="1909347"/>
            <a:ext cx="7203233" cy="2901467"/>
          </a:xfrm>
        </p:spPr>
        <p:txBody>
          <a:bodyPr>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294576316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012725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AF27610C-56B8-7004-9702-9926EDB799F3}"/>
              </a:ext>
            </a:extLst>
          </p:cNvPr>
          <p:cNvSpPr>
            <a:spLocks noGrp="1"/>
          </p:cNvSpPr>
          <p:nvPr>
            <p:ph type="sldNum" sz="quarter" idx="10"/>
          </p:nvPr>
        </p:nvSpPr>
        <p:spPr/>
        <p:txBody>
          <a:bodyPr/>
          <a:lstStyle>
            <a:lvl1pPr>
              <a:defRPr/>
            </a:lvl1pPr>
          </a:lstStyle>
          <a:p>
            <a:fld id="{25922028-D1BD-4A37-B2E1-844AA1DFEB86}" type="slidenum">
              <a:rPr lang="en-US" altLang="en-US"/>
              <a:pPr/>
              <a:t>‹#›</a:t>
            </a:fld>
            <a:endParaRPr lang="en-US" altLang="en-US"/>
          </a:p>
        </p:txBody>
      </p:sp>
      <p:sp>
        <p:nvSpPr>
          <p:cNvPr id="5" name="Footer Placeholder 4">
            <a:extLst>
              <a:ext uri="{FF2B5EF4-FFF2-40B4-BE49-F238E27FC236}">
                <a16:creationId xmlns:a16="http://schemas.microsoft.com/office/drawing/2014/main" id="{6494AE4F-C736-4BD7-71A4-34324C57140B}"/>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6" name="Date Placeholder 3">
            <a:extLst>
              <a:ext uri="{FF2B5EF4-FFF2-40B4-BE49-F238E27FC236}">
                <a16:creationId xmlns:a16="http://schemas.microsoft.com/office/drawing/2014/main" id="{F4F1B55F-B268-D9F9-81E2-9B47A7EC21A8}"/>
              </a:ext>
            </a:extLst>
          </p:cNvPr>
          <p:cNvSpPr>
            <a:spLocks noGrp="1"/>
          </p:cNvSpPr>
          <p:nvPr>
            <p:ph type="dt" sz="half" idx="12"/>
          </p:nvPr>
        </p:nvSpPr>
        <p:spPr>
          <a:xfrm>
            <a:off x="7007225" y="6289675"/>
            <a:ext cx="1371600" cy="222250"/>
          </a:xfrm>
        </p:spPr>
        <p:txBody>
          <a:bodyPr/>
          <a:lstStyle>
            <a:lvl1pP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101938460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C087C303-2A7B-6D2E-E18A-8C0D608661F9}"/>
              </a:ext>
            </a:extLst>
          </p:cNvPr>
          <p:cNvSpPr>
            <a:spLocks noGrp="1"/>
          </p:cNvSpPr>
          <p:nvPr>
            <p:ph type="sldNum" sz="quarter" idx="10"/>
          </p:nvPr>
        </p:nvSpPr>
        <p:spPr/>
        <p:txBody>
          <a:bodyPr/>
          <a:lstStyle>
            <a:lvl1pPr>
              <a:defRPr/>
            </a:lvl1pPr>
          </a:lstStyle>
          <a:p>
            <a:fld id="{74D67085-307B-4298-9627-D06E8F0123AA}" type="slidenum">
              <a:rPr lang="en-US" altLang="en-US"/>
              <a:pPr/>
              <a:t>‹#›</a:t>
            </a:fld>
            <a:endParaRPr lang="en-US" altLang="en-US"/>
          </a:p>
        </p:txBody>
      </p:sp>
      <p:sp>
        <p:nvSpPr>
          <p:cNvPr id="5" name="Footer Placeholder 4">
            <a:extLst>
              <a:ext uri="{FF2B5EF4-FFF2-40B4-BE49-F238E27FC236}">
                <a16:creationId xmlns:a16="http://schemas.microsoft.com/office/drawing/2014/main" id="{EBFA3814-852F-E1CA-B675-48150751457F}"/>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6" name="Date Placeholder 3">
            <a:extLst>
              <a:ext uri="{FF2B5EF4-FFF2-40B4-BE49-F238E27FC236}">
                <a16:creationId xmlns:a16="http://schemas.microsoft.com/office/drawing/2014/main" id="{A848DF09-5AE8-D4C1-4E69-DB3E0C4281DA}"/>
              </a:ext>
            </a:extLst>
          </p:cNvPr>
          <p:cNvSpPr>
            <a:spLocks noGrp="1"/>
          </p:cNvSpPr>
          <p:nvPr>
            <p:ph type="dt" sz="half" idx="12"/>
          </p:nvPr>
        </p:nvSpPr>
        <p:spPr>
          <a:xfrm>
            <a:off x="5102225" y="6289675"/>
            <a:ext cx="3276600" cy="222250"/>
          </a:xfrm>
        </p:spPr>
        <p:txBody>
          <a:bodyPr/>
          <a:lstStyle>
            <a:lvl1pPr algn="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3127047206"/>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36693459-CC0D-319C-21D5-6A37F381F262}"/>
              </a:ext>
            </a:extLst>
          </p:cNvPr>
          <p:cNvGrpSpPr>
            <a:grpSpLocks/>
          </p:cNvGrpSpPr>
          <p:nvPr userDrawn="1"/>
        </p:nvGrpSpPr>
        <p:grpSpPr bwMode="auto">
          <a:xfrm>
            <a:off x="0" y="0"/>
            <a:ext cx="9144000" cy="6858000"/>
            <a:chOff x="-1" y="0"/>
            <a:chExt cx="12192002" cy="6858000"/>
          </a:xfrm>
        </p:grpSpPr>
        <p:cxnSp>
          <p:nvCxnSpPr>
            <p:cNvPr id="5" name="Straight Connector 4">
              <a:extLst>
                <a:ext uri="{FF2B5EF4-FFF2-40B4-BE49-F238E27FC236}">
                  <a16:creationId xmlns:a16="http://schemas.microsoft.com/office/drawing/2014/main" id="{F31E885C-BB1A-C2B0-3FF9-0EDB7BE62A8F}"/>
                </a:ext>
              </a:extLst>
            </p:cNvPr>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28AB0E9-4EFD-14C4-6119-7C16FD91F9A0}"/>
                </a:ext>
              </a:extLst>
            </p:cNvPr>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7FC9959-0366-3E90-C63E-8EEB52CB6406}"/>
                </a:ext>
              </a:extLst>
            </p:cNvPr>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1DAEC84-A9E9-7329-2585-6B643ADEA027}"/>
                </a:ext>
              </a:extLst>
            </p:cNvPr>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D36F5C6-ED83-034E-0676-7C33D3136BF0}"/>
                </a:ext>
              </a:extLst>
            </p:cNvPr>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753414-64B9-043F-6351-4437C3AE1B00}"/>
                </a:ext>
              </a:extLst>
            </p:cNvPr>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3D0C66B-0377-90CA-1373-3350855DE9E8}"/>
                </a:ext>
              </a:extLst>
            </p:cNvPr>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9E2554-6947-B969-C8BD-A35D4332B1A5}"/>
                </a:ext>
              </a:extLst>
            </p:cNvPr>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FE78FDF-F220-3745-CA9D-970D44FFFCB9}"/>
                </a:ext>
              </a:extLst>
            </p:cNvPr>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D8D8AFE-8B95-75D1-D0BE-2CB3287461E4}"/>
                </a:ext>
              </a:extLst>
            </p:cNvPr>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84B5D6-5057-EB7A-F6E2-12E06082B54F}"/>
                </a:ext>
              </a:extLst>
            </p:cNvPr>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4F95807-36AF-A98C-DBD1-CDD9B5725428}"/>
                </a:ext>
              </a:extLst>
            </p:cNvPr>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30A5DB2-A4F0-C36F-0101-016F11CC51FE}"/>
                </a:ext>
              </a:extLst>
            </p:cNvPr>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E9A8EBF-11B6-04B1-8FFB-AA10407352B9}"/>
                </a:ext>
              </a:extLst>
            </p:cNvPr>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CE55376-114F-9155-377C-174C63EE0C55}"/>
                </a:ext>
              </a:extLst>
            </p:cNvPr>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A25F347-A563-2F34-8D07-4729E535BE90}"/>
                </a:ext>
              </a:extLst>
            </p:cNvPr>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1" name="Group 23">
              <a:extLst>
                <a:ext uri="{FF2B5EF4-FFF2-40B4-BE49-F238E27FC236}">
                  <a16:creationId xmlns:a16="http://schemas.microsoft.com/office/drawing/2014/main" id="{97D57A3C-B06A-DE35-F1EC-671D78076DDB}"/>
                </a:ext>
              </a:extLst>
            </p:cNvPr>
            <p:cNvGrpSpPr>
              <a:grpSpLocks/>
            </p:cNvGrpSpPr>
            <p:nvPr userDrawn="1"/>
          </p:nvGrpSpPr>
          <p:grpSpPr bwMode="auto">
            <a:xfrm>
              <a:off x="-1" y="0"/>
              <a:ext cx="12192002" cy="6858000"/>
              <a:chOff x="-1" y="0"/>
              <a:chExt cx="12192002" cy="6858000"/>
            </a:xfrm>
          </p:grpSpPr>
          <p:cxnSp>
            <p:nvCxnSpPr>
              <p:cNvPr id="39" name="Straight Connector 38">
                <a:extLst>
                  <a:ext uri="{FF2B5EF4-FFF2-40B4-BE49-F238E27FC236}">
                    <a16:creationId xmlns:a16="http://schemas.microsoft.com/office/drawing/2014/main" id="{A996670A-8059-E3A5-14F6-DCA9A8549B2C}"/>
                  </a:ext>
                </a:extLst>
              </p:cNvPr>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2A2459F-B419-D17D-974C-5B3FA7AEE92E}"/>
                  </a:ext>
                </a:extLst>
              </p:cNvPr>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16197A57-0506-02BF-04CB-2230409EF421}"/>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03622DE-D18E-B0EC-F175-A9B2C1EB7815}"/>
                  </a:ext>
                </a:extLst>
              </p:cNvPr>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36455C3-2056-BBEA-AC04-CE32FA190A04}"/>
                  </a:ext>
                </a:extLst>
              </p:cNvPr>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4" name="Group 46">
                <a:extLst>
                  <a:ext uri="{FF2B5EF4-FFF2-40B4-BE49-F238E27FC236}">
                    <a16:creationId xmlns:a16="http://schemas.microsoft.com/office/drawing/2014/main" id="{771F164F-3505-7B1F-8624-F6FCD8AC1FEC}"/>
                  </a:ext>
                </a:extLst>
              </p:cNvPr>
              <p:cNvGrpSpPr>
                <a:grpSpLocks/>
              </p:cNvGrpSpPr>
              <p:nvPr/>
            </p:nvGrpSpPr>
            <p:grpSpPr bwMode="auto">
              <a:xfrm>
                <a:off x="6328833" y="0"/>
                <a:ext cx="5863168" cy="5899150"/>
                <a:chOff x="6328833" y="0"/>
                <a:chExt cx="5863168" cy="5899150"/>
              </a:xfrm>
            </p:grpSpPr>
            <p:cxnSp>
              <p:nvCxnSpPr>
                <p:cNvPr id="50" name="Straight Connector 49">
                  <a:extLst>
                    <a:ext uri="{FF2B5EF4-FFF2-40B4-BE49-F238E27FC236}">
                      <a16:creationId xmlns:a16="http://schemas.microsoft.com/office/drawing/2014/main" id="{E3FC94C5-6712-7802-6DEB-B5DC8418B985}"/>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FA9DF83-9BD0-F6A8-68C7-11014DE922DE}"/>
                    </a:ext>
                  </a:extLst>
                </p:cNvPr>
                <p:cNvCxnSpPr/>
                <p:nvPr/>
              </p:nvCxnSpPr>
              <p:spPr bwMode="hidden">
                <a:xfrm>
                  <a:off x="7550151" y="0"/>
                  <a:ext cx="4641850"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9F1ED20-08B0-EE54-6A1C-73028E95DDD3}"/>
                    </a:ext>
                  </a:extLst>
                </p:cNvPr>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9663B87-C08B-0C85-66D2-4800C5455A23}"/>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CC530C-D6A7-41F5-BE9B-04755D1CCA7F}"/>
                    </a:ext>
                  </a:extLst>
                </p:cNvPr>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4">
                <a:extLst>
                  <a:ext uri="{FF2B5EF4-FFF2-40B4-BE49-F238E27FC236}">
                    <a16:creationId xmlns:a16="http://schemas.microsoft.com/office/drawing/2014/main" id="{B89339EE-51C0-2B7F-463B-87DA96E74B08}"/>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994E0FC0-C3FC-F82E-A8CA-FB8812376C2D}"/>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3D57091-87A9-254F-9B01-8E7D7D839CDF}"/>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35ACEC1-5352-952F-F46E-C0E1F49FC135}"/>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476B208-765A-2593-607E-065DA1228459}"/>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24">
              <a:extLst>
                <a:ext uri="{FF2B5EF4-FFF2-40B4-BE49-F238E27FC236}">
                  <a16:creationId xmlns:a16="http://schemas.microsoft.com/office/drawing/2014/main" id="{071B1819-1BA5-D9AB-F159-DD3C09A00596}"/>
                </a:ext>
              </a:extLst>
            </p:cNvPr>
            <p:cNvGrpSpPr>
              <a:grpSpLocks/>
            </p:cNvGrpSpPr>
            <p:nvPr userDrawn="1"/>
          </p:nvGrpSpPr>
          <p:grpSpPr bwMode="auto">
            <a:xfrm flipH="1">
              <a:off x="-1" y="0"/>
              <a:ext cx="12192002" cy="6858000"/>
              <a:chOff x="-1" y="0"/>
              <a:chExt cx="12192002" cy="6858000"/>
            </a:xfrm>
          </p:grpSpPr>
          <p:cxnSp>
            <p:nvCxnSpPr>
              <p:cNvPr id="23" name="Straight Connector 22">
                <a:extLst>
                  <a:ext uri="{FF2B5EF4-FFF2-40B4-BE49-F238E27FC236}">
                    <a16:creationId xmlns:a16="http://schemas.microsoft.com/office/drawing/2014/main" id="{FF2D2679-D0B9-8688-95BB-553D15D54801}"/>
                  </a:ext>
                </a:extLst>
              </p:cNvPr>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FB91459-C6A4-B081-6B7F-9669E9587963}"/>
                  </a:ext>
                </a:extLst>
              </p:cNvPr>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51043BB-3521-EED6-CFD3-2DFF68F886C8}"/>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2649251-877D-D5B8-0C23-5483BFAB9624}"/>
                  </a:ext>
                </a:extLst>
              </p:cNvPr>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AD977AA-241A-904C-4C69-7546A9CD356C}"/>
                  </a:ext>
                </a:extLst>
              </p:cNvPr>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8" name="Group 30">
                <a:extLst>
                  <a:ext uri="{FF2B5EF4-FFF2-40B4-BE49-F238E27FC236}">
                    <a16:creationId xmlns:a16="http://schemas.microsoft.com/office/drawing/2014/main" id="{777719AA-EBD1-664B-8EDC-C3949320F2EA}"/>
                  </a:ext>
                </a:extLst>
              </p:cNvPr>
              <p:cNvGrpSpPr>
                <a:grpSpLocks/>
              </p:cNvGrpSpPr>
              <p:nvPr/>
            </p:nvGrpSpPr>
            <p:grpSpPr bwMode="auto">
              <a:xfrm>
                <a:off x="6328833" y="0"/>
                <a:ext cx="5863168" cy="5899150"/>
                <a:chOff x="6328833" y="0"/>
                <a:chExt cx="5863168" cy="5899150"/>
              </a:xfrm>
            </p:grpSpPr>
            <p:cxnSp>
              <p:nvCxnSpPr>
                <p:cNvPr id="34" name="Straight Connector 33">
                  <a:extLst>
                    <a:ext uri="{FF2B5EF4-FFF2-40B4-BE49-F238E27FC236}">
                      <a16:creationId xmlns:a16="http://schemas.microsoft.com/office/drawing/2014/main" id="{410751B5-04EF-D241-1403-34DF700984D0}"/>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A7C7716-D956-F88C-77B5-FD14F81EB3D3}"/>
                    </a:ext>
                  </a:extLst>
                </p:cNvPr>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0968E5F-0029-9A47-004A-14C94003D234}"/>
                    </a:ext>
                  </a:extLst>
                </p:cNvPr>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F09DF78-413D-B711-9698-383C6F7EE386}"/>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C1732A3-1167-9C98-2457-8E85C804112F}"/>
                    </a:ext>
                  </a:extLst>
                </p:cNvPr>
                <p:cNvCxnSpPr/>
                <p:nvPr/>
              </p:nvCxnSpPr>
              <p:spPr bwMode="hidden">
                <a:xfrm>
                  <a:off x="11199283"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28">
                <a:extLst>
                  <a:ext uri="{FF2B5EF4-FFF2-40B4-BE49-F238E27FC236}">
                    <a16:creationId xmlns:a16="http://schemas.microsoft.com/office/drawing/2014/main" id="{90D701DC-9137-DF96-61A0-9A2FD99BEF71}"/>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63E1C94-D4B3-5746-1E4E-174E1C7775B9}"/>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7F82CB8-79E5-1A26-9C98-A303106B2168}"/>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9EACA6D-A859-8281-5E69-10B35B8D343F}"/>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2FEF67C-FB6F-85B1-F6E8-BBBD896F1399}"/>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5" name="Straight Connector 54">
            <a:extLst>
              <a:ext uri="{FF2B5EF4-FFF2-40B4-BE49-F238E27FC236}">
                <a16:creationId xmlns:a16="http://schemas.microsoft.com/office/drawing/2014/main" id="{CC899098-FCC6-E053-8A67-0A9FAE8E3B79}"/>
              </a:ext>
            </a:extLst>
          </p:cNvPr>
          <p:cNvCxnSpPr/>
          <p:nvPr userDrawn="1"/>
        </p:nvCxnSpPr>
        <p:spPr>
          <a:xfrm>
            <a:off x="971550" y="5294313"/>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71550" y="2541573"/>
            <a:ext cx="7200900" cy="2743200"/>
          </a:xfrm>
        </p:spPr>
        <p:txBody>
          <a:bodyPr>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spTree>
    <p:extLst>
      <p:ext uri="{BB962C8B-B14F-4D97-AF65-F5344CB8AC3E}">
        <p14:creationId xmlns:p14="http://schemas.microsoft.com/office/powerpoint/2010/main" val="731648981"/>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8C4F89B8-13F6-CAD5-9E39-C438FDEE0323}"/>
              </a:ext>
            </a:extLst>
          </p:cNvPr>
          <p:cNvSpPr>
            <a:spLocks noGrp="1"/>
          </p:cNvSpPr>
          <p:nvPr>
            <p:ph type="sldNum" sz="quarter" idx="10"/>
          </p:nvPr>
        </p:nvSpPr>
        <p:spPr/>
        <p:txBody>
          <a:bodyPr/>
          <a:lstStyle>
            <a:lvl1pPr>
              <a:defRPr/>
            </a:lvl1pPr>
          </a:lstStyle>
          <a:p>
            <a:fld id="{5E0B96CD-7E33-49C5-89FE-6F9E9B278F65}" type="slidenum">
              <a:rPr lang="en-US" altLang="en-US"/>
              <a:pPr/>
              <a:t>‹#›</a:t>
            </a:fld>
            <a:endParaRPr lang="en-US" altLang="en-US"/>
          </a:p>
        </p:txBody>
      </p:sp>
      <p:sp>
        <p:nvSpPr>
          <p:cNvPr id="6" name="Footer Placeholder 4">
            <a:extLst>
              <a:ext uri="{FF2B5EF4-FFF2-40B4-BE49-F238E27FC236}">
                <a16:creationId xmlns:a16="http://schemas.microsoft.com/office/drawing/2014/main" id="{08D1294B-AEB8-9163-A0E1-5A8ED04734B9}"/>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7" name="Date Placeholder 3">
            <a:extLst>
              <a:ext uri="{FF2B5EF4-FFF2-40B4-BE49-F238E27FC236}">
                <a16:creationId xmlns:a16="http://schemas.microsoft.com/office/drawing/2014/main" id="{A1D8C972-8786-2704-6CAF-932912824A7D}"/>
              </a:ext>
            </a:extLst>
          </p:cNvPr>
          <p:cNvSpPr>
            <a:spLocks noGrp="1"/>
          </p:cNvSpPr>
          <p:nvPr>
            <p:ph type="dt" sz="half" idx="12"/>
          </p:nvPr>
        </p:nvSpPr>
        <p:spPr>
          <a:xfrm>
            <a:off x="5102225" y="6289675"/>
            <a:ext cx="3276600" cy="222250"/>
          </a:xfrm>
        </p:spPr>
        <p:txBody>
          <a:bodyPr/>
          <a:lstStyle>
            <a:lvl1pPr algn="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2506879295"/>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8B319C9F-29C0-6EA2-61B2-16A7FFECD6D4}"/>
              </a:ext>
            </a:extLst>
          </p:cNvPr>
          <p:cNvSpPr>
            <a:spLocks noGrp="1"/>
          </p:cNvSpPr>
          <p:nvPr>
            <p:ph type="sldNum" sz="quarter" idx="10"/>
          </p:nvPr>
        </p:nvSpPr>
        <p:spPr/>
        <p:txBody>
          <a:bodyPr/>
          <a:lstStyle>
            <a:lvl1pPr>
              <a:defRPr/>
            </a:lvl1pPr>
          </a:lstStyle>
          <a:p>
            <a:fld id="{EE6C89E9-D1A2-4B04-BBA3-209481678BF5}" type="slidenum">
              <a:rPr lang="en-US" altLang="en-US"/>
              <a:pPr/>
              <a:t>‹#›</a:t>
            </a:fld>
            <a:endParaRPr lang="en-US" altLang="en-US"/>
          </a:p>
        </p:txBody>
      </p:sp>
      <p:sp>
        <p:nvSpPr>
          <p:cNvPr id="8" name="Footer Placeholder 4">
            <a:extLst>
              <a:ext uri="{FF2B5EF4-FFF2-40B4-BE49-F238E27FC236}">
                <a16:creationId xmlns:a16="http://schemas.microsoft.com/office/drawing/2014/main" id="{633564C6-4846-CCDD-6A70-1E5F78E0C043}"/>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9" name="Date Placeholder 3">
            <a:extLst>
              <a:ext uri="{FF2B5EF4-FFF2-40B4-BE49-F238E27FC236}">
                <a16:creationId xmlns:a16="http://schemas.microsoft.com/office/drawing/2014/main" id="{E4AC69B8-7D53-C055-58F7-4D600B11A9D5}"/>
              </a:ext>
            </a:extLst>
          </p:cNvPr>
          <p:cNvSpPr>
            <a:spLocks noGrp="1"/>
          </p:cNvSpPr>
          <p:nvPr>
            <p:ph type="dt" sz="half" idx="12"/>
          </p:nvPr>
        </p:nvSpPr>
        <p:spPr>
          <a:xfrm>
            <a:off x="5102225" y="6289675"/>
            <a:ext cx="3276600" cy="222250"/>
          </a:xfrm>
        </p:spPr>
        <p:txBody>
          <a:bodyPr/>
          <a:lstStyle>
            <a:lvl1pPr algn="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3715778276"/>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88CE6733-F7FE-A18D-5DFC-ACC68237AF5F}"/>
              </a:ext>
            </a:extLst>
          </p:cNvPr>
          <p:cNvSpPr>
            <a:spLocks noGrp="1"/>
          </p:cNvSpPr>
          <p:nvPr>
            <p:ph type="sldNum" sz="quarter" idx="10"/>
          </p:nvPr>
        </p:nvSpPr>
        <p:spPr/>
        <p:txBody>
          <a:bodyPr/>
          <a:lstStyle>
            <a:lvl1pPr>
              <a:defRPr/>
            </a:lvl1pPr>
          </a:lstStyle>
          <a:p>
            <a:fld id="{A944BAE2-3FAE-4BE1-BB82-2E761F4196CD}" type="slidenum">
              <a:rPr lang="en-US" altLang="en-US"/>
              <a:pPr/>
              <a:t>‹#›</a:t>
            </a:fld>
            <a:endParaRPr lang="en-US" altLang="en-US"/>
          </a:p>
        </p:txBody>
      </p:sp>
      <p:sp>
        <p:nvSpPr>
          <p:cNvPr id="4" name="Footer Placeholder 4">
            <a:extLst>
              <a:ext uri="{FF2B5EF4-FFF2-40B4-BE49-F238E27FC236}">
                <a16:creationId xmlns:a16="http://schemas.microsoft.com/office/drawing/2014/main" id="{F6F4479E-52AF-6517-6855-E8ECAEDDCD4F}"/>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5" name="Date Placeholder 3">
            <a:extLst>
              <a:ext uri="{FF2B5EF4-FFF2-40B4-BE49-F238E27FC236}">
                <a16:creationId xmlns:a16="http://schemas.microsoft.com/office/drawing/2014/main" id="{F5EF516A-B645-8E47-E13D-0AE44DAE922E}"/>
              </a:ext>
            </a:extLst>
          </p:cNvPr>
          <p:cNvSpPr>
            <a:spLocks noGrp="1"/>
          </p:cNvSpPr>
          <p:nvPr>
            <p:ph type="dt" sz="half" idx="12"/>
          </p:nvPr>
        </p:nvSpPr>
        <p:spPr>
          <a:xfrm>
            <a:off x="5102225" y="6289675"/>
            <a:ext cx="3276600" cy="222250"/>
          </a:xfrm>
        </p:spPr>
        <p:txBody>
          <a:bodyPr/>
          <a:lstStyle>
            <a:lvl1pPr algn="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270210353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160">
            <a:extLst>
              <a:ext uri="{FF2B5EF4-FFF2-40B4-BE49-F238E27FC236}">
                <a16:creationId xmlns:a16="http://schemas.microsoft.com/office/drawing/2014/main" id="{22A6634C-1CE5-B309-4AF7-F5DF7FA0E9F3}"/>
              </a:ext>
            </a:extLst>
          </p:cNvPr>
          <p:cNvGrpSpPr>
            <a:grpSpLocks/>
          </p:cNvGrpSpPr>
          <p:nvPr userDrawn="1"/>
        </p:nvGrpSpPr>
        <p:grpSpPr bwMode="auto">
          <a:xfrm>
            <a:off x="0" y="0"/>
            <a:ext cx="9144000" cy="6858000"/>
            <a:chOff x="-1" y="0"/>
            <a:chExt cx="12192002" cy="6858000"/>
          </a:xfrm>
        </p:grpSpPr>
        <p:cxnSp>
          <p:nvCxnSpPr>
            <p:cNvPr id="3" name="Straight Connector 2">
              <a:extLst>
                <a:ext uri="{FF2B5EF4-FFF2-40B4-BE49-F238E27FC236}">
                  <a16:creationId xmlns:a16="http://schemas.microsoft.com/office/drawing/2014/main" id="{F7556065-EEF9-DAA7-DE67-F85DC16E9873}"/>
                </a:ext>
              </a:extLst>
            </p:cNvPr>
            <p:cNvCxnSpPr/>
            <p:nvPr/>
          </p:nvCxnSpPr>
          <p:spPr bwMode="hidden">
            <a:xfrm>
              <a:off x="609599"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300CE1D8-A374-8CF8-DFE0-C3B1AF53AB02}"/>
                </a:ext>
              </a:extLst>
            </p:cNvPr>
            <p:cNvCxnSpPr/>
            <p:nvPr/>
          </p:nvCxnSpPr>
          <p:spPr bwMode="hidden">
            <a:xfrm>
              <a:off x="1828799"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A2881C7-B233-FDA0-8B49-71BB06AC4857}"/>
                </a:ext>
              </a:extLst>
            </p:cNvPr>
            <p:cNvCxnSpPr/>
            <p:nvPr/>
          </p:nvCxnSpPr>
          <p:spPr bwMode="hidden">
            <a:xfrm>
              <a:off x="30480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2B198C3-C212-81CA-746E-8C9A89C8D3AC}"/>
                </a:ext>
              </a:extLst>
            </p:cNvPr>
            <p:cNvCxnSpPr/>
            <p:nvPr/>
          </p:nvCxnSpPr>
          <p:spPr bwMode="hidden">
            <a:xfrm>
              <a:off x="42672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EA1E2AD-27DF-233E-E731-1378D1F03802}"/>
                </a:ext>
              </a:extLst>
            </p:cNvPr>
            <p:cNvCxnSpPr/>
            <p:nvPr/>
          </p:nvCxnSpPr>
          <p:spPr bwMode="hidden">
            <a:xfrm>
              <a:off x="54864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C56AF3-7B34-2781-BC67-262978184A27}"/>
                </a:ext>
              </a:extLst>
            </p:cNvPr>
            <p:cNvCxnSpPr/>
            <p:nvPr/>
          </p:nvCxnSpPr>
          <p:spPr bwMode="hidden">
            <a:xfrm>
              <a:off x="67056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B1FCEAC-1AB3-6D78-0E45-9A89B23CB418}"/>
                </a:ext>
              </a:extLst>
            </p:cNvPr>
            <p:cNvCxnSpPr/>
            <p:nvPr/>
          </p:nvCxnSpPr>
          <p:spPr bwMode="hidden">
            <a:xfrm>
              <a:off x="79248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C374511-1296-63E8-536E-A7746D9E71A6}"/>
                </a:ext>
              </a:extLst>
            </p:cNvPr>
            <p:cNvCxnSpPr/>
            <p:nvPr/>
          </p:nvCxnSpPr>
          <p:spPr bwMode="hidden">
            <a:xfrm>
              <a:off x="91440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4E0C2E6-99C1-F8C3-48EF-281F27694A36}"/>
                </a:ext>
              </a:extLst>
            </p:cNvPr>
            <p:cNvCxnSpPr/>
            <p:nvPr/>
          </p:nvCxnSpPr>
          <p:spPr bwMode="hidden">
            <a:xfrm>
              <a:off x="103632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BAE981-BB9C-A4F8-756B-28863F4793D4}"/>
                </a:ext>
              </a:extLst>
            </p:cNvPr>
            <p:cNvCxnSpPr/>
            <p:nvPr/>
          </p:nvCxnSpPr>
          <p:spPr bwMode="hidden">
            <a:xfrm>
              <a:off x="115824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8462912-343A-DEE7-A8F5-3A3C8C51A78B}"/>
                </a:ext>
              </a:extLst>
            </p:cNvPr>
            <p:cNvCxnSpPr/>
            <p:nvPr/>
          </p:nvCxnSpPr>
          <p:spPr bwMode="hidden">
            <a:xfrm>
              <a:off x="2116" y="385763"/>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10B819B-7335-5354-5A8A-DC109D112000}"/>
                </a:ext>
              </a:extLst>
            </p:cNvPr>
            <p:cNvCxnSpPr/>
            <p:nvPr/>
          </p:nvCxnSpPr>
          <p:spPr bwMode="hidden">
            <a:xfrm>
              <a:off x="2116" y="1611313"/>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D0B025B-A166-BE98-9F7E-9C04509FF005}"/>
                </a:ext>
              </a:extLst>
            </p:cNvPr>
            <p:cNvCxnSpPr/>
            <p:nvPr/>
          </p:nvCxnSpPr>
          <p:spPr bwMode="hidden">
            <a:xfrm>
              <a:off x="2116" y="2835275"/>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D9A5589-41A9-EDC8-6225-C931AB37F59D}"/>
                </a:ext>
              </a:extLst>
            </p:cNvPr>
            <p:cNvCxnSpPr/>
            <p:nvPr/>
          </p:nvCxnSpPr>
          <p:spPr bwMode="hidden">
            <a:xfrm>
              <a:off x="2116" y="4060825"/>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8B648D0-3F4A-23D3-B80C-23BBE669C4EB}"/>
                </a:ext>
              </a:extLst>
            </p:cNvPr>
            <p:cNvCxnSpPr/>
            <p:nvPr/>
          </p:nvCxnSpPr>
          <p:spPr bwMode="hidden">
            <a:xfrm>
              <a:off x="2116" y="5284788"/>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BCBCA6-3F2D-8A47-4D0F-4A820AC11B97}"/>
                </a:ext>
              </a:extLst>
            </p:cNvPr>
            <p:cNvCxnSpPr/>
            <p:nvPr/>
          </p:nvCxnSpPr>
          <p:spPr bwMode="hidden">
            <a:xfrm>
              <a:off x="2116" y="6510338"/>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9" name="Group 177">
              <a:extLst>
                <a:ext uri="{FF2B5EF4-FFF2-40B4-BE49-F238E27FC236}">
                  <a16:creationId xmlns:a16="http://schemas.microsoft.com/office/drawing/2014/main" id="{497E19D4-24B7-9F9C-8B32-7AEA78750B70}"/>
                </a:ext>
              </a:extLst>
            </p:cNvPr>
            <p:cNvGrpSpPr>
              <a:grpSpLocks/>
            </p:cNvGrpSpPr>
            <p:nvPr userDrawn="1"/>
          </p:nvGrpSpPr>
          <p:grpSpPr bwMode="auto">
            <a:xfrm>
              <a:off x="-1" y="0"/>
              <a:ext cx="12192002" cy="6858000"/>
              <a:chOff x="-1" y="0"/>
              <a:chExt cx="12192002" cy="6858000"/>
            </a:xfrm>
          </p:grpSpPr>
          <p:cxnSp>
            <p:nvCxnSpPr>
              <p:cNvPr id="37" name="Straight Connector 36">
                <a:extLst>
                  <a:ext uri="{FF2B5EF4-FFF2-40B4-BE49-F238E27FC236}">
                    <a16:creationId xmlns:a16="http://schemas.microsoft.com/office/drawing/2014/main" id="{6C1827CE-7298-E969-7CF3-4A8F1A511E1B}"/>
                  </a:ext>
                </a:extLst>
              </p:cNvPr>
              <p:cNvCxnSpPr/>
              <p:nvPr/>
            </p:nvCxnSpPr>
            <p:spPr bwMode="hidden">
              <a:xfrm>
                <a:off x="226483"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3FAAFEB-6D90-94F3-28D8-D9CAE8299D11}"/>
                  </a:ext>
                </a:extLst>
              </p:cNvPr>
              <p:cNvCxnSpPr/>
              <p:nvPr/>
            </p:nvCxnSpPr>
            <p:spPr bwMode="hidden">
              <a:xfrm>
                <a:off x="1449917"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AFAF2F6-4440-9621-BE9D-7E5FDB8F80FF}"/>
                  </a:ext>
                </a:extLst>
              </p:cNvPr>
              <p:cNvCxnSpPr/>
              <p:nvPr/>
            </p:nvCxnSpPr>
            <p:spPr bwMode="hidden">
              <a:xfrm>
                <a:off x="2666999"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631FA4C-9EE4-D671-9E16-6473F1E4BA52}"/>
                  </a:ext>
                </a:extLst>
              </p:cNvPr>
              <p:cNvCxnSpPr/>
              <p:nvPr/>
            </p:nvCxnSpPr>
            <p:spPr bwMode="hidden">
              <a:xfrm>
                <a:off x="3884084" y="0"/>
                <a:ext cx="6817784"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E173949-CD17-53A8-4E60-C7CA6D445D75}"/>
                  </a:ext>
                </a:extLst>
              </p:cNvPr>
              <p:cNvCxnSpPr/>
              <p:nvPr/>
            </p:nvCxnSpPr>
            <p:spPr bwMode="hidden">
              <a:xfrm>
                <a:off x="5107517"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42" name="Group 200">
                <a:extLst>
                  <a:ext uri="{FF2B5EF4-FFF2-40B4-BE49-F238E27FC236}">
                    <a16:creationId xmlns:a16="http://schemas.microsoft.com/office/drawing/2014/main" id="{7476E071-1C9F-85B1-A931-FD01DA59D9D4}"/>
                  </a:ext>
                </a:extLst>
              </p:cNvPr>
              <p:cNvGrpSpPr>
                <a:grpSpLocks/>
              </p:cNvGrpSpPr>
              <p:nvPr/>
            </p:nvGrpSpPr>
            <p:grpSpPr bwMode="auto">
              <a:xfrm>
                <a:off x="6328833" y="0"/>
                <a:ext cx="5863168" cy="5899150"/>
                <a:chOff x="6328833" y="0"/>
                <a:chExt cx="5863168" cy="5899150"/>
              </a:xfrm>
            </p:grpSpPr>
            <p:cxnSp>
              <p:nvCxnSpPr>
                <p:cNvPr id="48" name="Straight Connector 47">
                  <a:extLst>
                    <a:ext uri="{FF2B5EF4-FFF2-40B4-BE49-F238E27FC236}">
                      <a16:creationId xmlns:a16="http://schemas.microsoft.com/office/drawing/2014/main" id="{D66F55E1-7D93-5921-388D-46A94461EC1C}"/>
                    </a:ext>
                  </a:extLst>
                </p:cNvPr>
                <p:cNvCxnSpPr/>
                <p:nvPr/>
              </p:nvCxnSpPr>
              <p:spPr bwMode="hidden">
                <a:xfrm>
                  <a:off x="6328833" y="0"/>
                  <a:ext cx="5863168" cy="589915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953E462-73B3-FC86-C472-939DDCFE7D47}"/>
                    </a:ext>
                  </a:extLst>
                </p:cNvPr>
                <p:cNvCxnSpPr/>
                <p:nvPr/>
              </p:nvCxnSpPr>
              <p:spPr bwMode="hidden">
                <a:xfrm>
                  <a:off x="7550151" y="0"/>
                  <a:ext cx="4641850" cy="467201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B1C1341-ECED-9C97-65D0-81DAD51A921E}"/>
                    </a:ext>
                  </a:extLst>
                </p:cNvPr>
                <p:cNvCxnSpPr/>
                <p:nvPr/>
              </p:nvCxnSpPr>
              <p:spPr bwMode="hidden">
                <a:xfrm>
                  <a:off x="8773584" y="0"/>
                  <a:ext cx="3418417" cy="34575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6699958-6523-5853-6D45-CF826F6030EF}"/>
                    </a:ext>
                  </a:extLst>
                </p:cNvPr>
                <p:cNvCxnSpPr/>
                <p:nvPr/>
              </p:nvCxnSpPr>
              <p:spPr bwMode="hidden">
                <a:xfrm>
                  <a:off x="9982200" y="0"/>
                  <a:ext cx="2209801" cy="222726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7FCEB37-7D1C-3EE2-79A7-BAC5D2C741F7}"/>
                    </a:ext>
                  </a:extLst>
                </p:cNvPr>
                <p:cNvCxnSpPr/>
                <p:nvPr/>
              </p:nvCxnSpPr>
              <p:spPr bwMode="hidden">
                <a:xfrm>
                  <a:off x="11199285" y="0"/>
                  <a:ext cx="992716" cy="10033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43" name="Straight Connector 42">
                <a:extLst>
                  <a:ext uri="{FF2B5EF4-FFF2-40B4-BE49-F238E27FC236}">
                    <a16:creationId xmlns:a16="http://schemas.microsoft.com/office/drawing/2014/main" id="{81D14501-5981-70C1-93A8-793B0933FE3E}"/>
                  </a:ext>
                </a:extLst>
              </p:cNvPr>
              <p:cNvCxnSpPr/>
              <p:nvPr/>
            </p:nvCxnSpPr>
            <p:spPr bwMode="hidden">
              <a:xfrm flipH="1" flipV="1">
                <a:off x="-1" y="1012825"/>
                <a:ext cx="5829301" cy="58451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A5BFA44-6449-D72F-DAAC-CBC1421B168F}"/>
                  </a:ext>
                </a:extLst>
              </p:cNvPr>
              <p:cNvCxnSpPr/>
              <p:nvPr/>
            </p:nvCxnSpPr>
            <p:spPr bwMode="hidden">
              <a:xfrm flipH="1" flipV="1">
                <a:off x="-1" y="2227263"/>
                <a:ext cx="4614334" cy="463073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E8D48B5-A666-55FA-13B9-78461C3CFFE1}"/>
                  </a:ext>
                </a:extLst>
              </p:cNvPr>
              <p:cNvCxnSpPr/>
              <p:nvPr/>
            </p:nvCxnSpPr>
            <p:spPr bwMode="hidden">
              <a:xfrm flipH="1" flipV="1">
                <a:off x="-1" y="3432175"/>
                <a:ext cx="3399367" cy="34258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92C44B-0818-D448-6E84-24029DD23A17}"/>
                  </a:ext>
                </a:extLst>
              </p:cNvPr>
              <p:cNvCxnSpPr/>
              <p:nvPr/>
            </p:nvCxnSpPr>
            <p:spPr bwMode="hidden">
              <a:xfrm flipH="1" flipV="1">
                <a:off x="-1" y="4651375"/>
                <a:ext cx="2197100" cy="22066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AF98847-0986-FDF9-189E-92DF3EE88586}"/>
                  </a:ext>
                </a:extLst>
              </p:cNvPr>
              <p:cNvCxnSpPr/>
              <p:nvPr/>
            </p:nvCxnSpPr>
            <p:spPr bwMode="hidden">
              <a:xfrm flipH="1" flipV="1">
                <a:off x="-1" y="5864225"/>
                <a:ext cx="986367" cy="9937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20" name="Group 178">
              <a:extLst>
                <a:ext uri="{FF2B5EF4-FFF2-40B4-BE49-F238E27FC236}">
                  <a16:creationId xmlns:a16="http://schemas.microsoft.com/office/drawing/2014/main" id="{5A35481B-9AB7-710D-21F4-7B77CC7C17C9}"/>
                </a:ext>
              </a:extLst>
            </p:cNvPr>
            <p:cNvGrpSpPr>
              <a:grpSpLocks/>
            </p:cNvGrpSpPr>
            <p:nvPr userDrawn="1"/>
          </p:nvGrpSpPr>
          <p:grpSpPr bwMode="auto">
            <a:xfrm flipH="1">
              <a:off x="-1" y="0"/>
              <a:ext cx="12192002" cy="6858000"/>
              <a:chOff x="-1" y="0"/>
              <a:chExt cx="12192002" cy="6858000"/>
            </a:xfrm>
          </p:grpSpPr>
          <p:cxnSp>
            <p:nvCxnSpPr>
              <p:cNvPr id="21" name="Straight Connector 20">
                <a:extLst>
                  <a:ext uri="{FF2B5EF4-FFF2-40B4-BE49-F238E27FC236}">
                    <a16:creationId xmlns:a16="http://schemas.microsoft.com/office/drawing/2014/main" id="{53D81A7E-77A8-E8B6-2FA1-9C0B1A73EA87}"/>
                  </a:ext>
                </a:extLst>
              </p:cNvPr>
              <p:cNvCxnSpPr/>
              <p:nvPr/>
            </p:nvCxnSpPr>
            <p:spPr bwMode="hidden">
              <a:xfrm>
                <a:off x="226482"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195B12-DA97-AB81-D7C1-F0DA37C1D864}"/>
                  </a:ext>
                </a:extLst>
              </p:cNvPr>
              <p:cNvCxnSpPr/>
              <p:nvPr/>
            </p:nvCxnSpPr>
            <p:spPr bwMode="hidden">
              <a:xfrm>
                <a:off x="1449915"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6245C72-AEE8-7E50-1991-FE23DD4F9A51}"/>
                  </a:ext>
                </a:extLst>
              </p:cNvPr>
              <p:cNvCxnSpPr/>
              <p:nvPr/>
            </p:nvCxnSpPr>
            <p:spPr bwMode="hidden">
              <a:xfrm>
                <a:off x="2666999"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AE66FDA-8739-DA5B-1250-462BD35C6161}"/>
                  </a:ext>
                </a:extLst>
              </p:cNvPr>
              <p:cNvCxnSpPr/>
              <p:nvPr/>
            </p:nvCxnSpPr>
            <p:spPr bwMode="hidden">
              <a:xfrm>
                <a:off x="3884082" y="0"/>
                <a:ext cx="6817785"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64BB8A0-AB00-46FA-255E-FE8C8B57E650}"/>
                  </a:ext>
                </a:extLst>
              </p:cNvPr>
              <p:cNvCxnSpPr/>
              <p:nvPr/>
            </p:nvCxnSpPr>
            <p:spPr bwMode="hidden">
              <a:xfrm>
                <a:off x="5107516"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6" name="Group 184">
                <a:extLst>
                  <a:ext uri="{FF2B5EF4-FFF2-40B4-BE49-F238E27FC236}">
                    <a16:creationId xmlns:a16="http://schemas.microsoft.com/office/drawing/2014/main" id="{2F168AF5-5393-9F77-81DD-568A43DA5EDD}"/>
                  </a:ext>
                </a:extLst>
              </p:cNvPr>
              <p:cNvGrpSpPr>
                <a:grpSpLocks/>
              </p:cNvGrpSpPr>
              <p:nvPr/>
            </p:nvGrpSpPr>
            <p:grpSpPr bwMode="auto">
              <a:xfrm>
                <a:off x="6328833" y="0"/>
                <a:ext cx="5863168" cy="5899150"/>
                <a:chOff x="6328833" y="0"/>
                <a:chExt cx="5863168" cy="5899150"/>
              </a:xfrm>
            </p:grpSpPr>
            <p:cxnSp>
              <p:nvCxnSpPr>
                <p:cNvPr id="32" name="Straight Connector 31">
                  <a:extLst>
                    <a:ext uri="{FF2B5EF4-FFF2-40B4-BE49-F238E27FC236}">
                      <a16:creationId xmlns:a16="http://schemas.microsoft.com/office/drawing/2014/main" id="{AFCC09D7-1B0D-A0D3-C12C-053CF89AF7E6}"/>
                    </a:ext>
                  </a:extLst>
                </p:cNvPr>
                <p:cNvCxnSpPr/>
                <p:nvPr/>
              </p:nvCxnSpPr>
              <p:spPr bwMode="hidden">
                <a:xfrm>
                  <a:off x="6328833" y="0"/>
                  <a:ext cx="5863168" cy="589915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70CDB7B-8BCB-3681-B3D2-B194416C9908}"/>
                    </a:ext>
                  </a:extLst>
                </p:cNvPr>
                <p:cNvCxnSpPr/>
                <p:nvPr/>
              </p:nvCxnSpPr>
              <p:spPr bwMode="hidden">
                <a:xfrm>
                  <a:off x="7550149" y="0"/>
                  <a:ext cx="4641852" cy="467201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658C903-9BDB-81BC-2C31-307302B282E9}"/>
                    </a:ext>
                  </a:extLst>
                </p:cNvPr>
                <p:cNvCxnSpPr/>
                <p:nvPr/>
              </p:nvCxnSpPr>
              <p:spPr bwMode="hidden">
                <a:xfrm>
                  <a:off x="8773583" y="0"/>
                  <a:ext cx="3418418" cy="34575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9FB0939-05FB-2ABF-B218-BD48BF5F35D6}"/>
                    </a:ext>
                  </a:extLst>
                </p:cNvPr>
                <p:cNvCxnSpPr/>
                <p:nvPr/>
              </p:nvCxnSpPr>
              <p:spPr bwMode="hidden">
                <a:xfrm>
                  <a:off x="9982200" y="0"/>
                  <a:ext cx="2209801" cy="222726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1C35963-9279-76E3-26EF-0DAB3F9103DA}"/>
                    </a:ext>
                  </a:extLst>
                </p:cNvPr>
                <p:cNvCxnSpPr/>
                <p:nvPr/>
              </p:nvCxnSpPr>
              <p:spPr bwMode="hidden">
                <a:xfrm>
                  <a:off x="11199283" y="0"/>
                  <a:ext cx="992718" cy="10033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7" name="Straight Connector 26">
                <a:extLst>
                  <a:ext uri="{FF2B5EF4-FFF2-40B4-BE49-F238E27FC236}">
                    <a16:creationId xmlns:a16="http://schemas.microsoft.com/office/drawing/2014/main" id="{78BE28B7-E18B-973C-17FC-97ADED48E472}"/>
                  </a:ext>
                </a:extLst>
              </p:cNvPr>
              <p:cNvCxnSpPr/>
              <p:nvPr/>
            </p:nvCxnSpPr>
            <p:spPr bwMode="hidden">
              <a:xfrm flipH="1" flipV="1">
                <a:off x="-1" y="1012825"/>
                <a:ext cx="5829301" cy="58451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B4E8769-845A-3658-30E4-2F222388B78F}"/>
                  </a:ext>
                </a:extLst>
              </p:cNvPr>
              <p:cNvCxnSpPr/>
              <p:nvPr/>
            </p:nvCxnSpPr>
            <p:spPr bwMode="hidden">
              <a:xfrm flipH="1" flipV="1">
                <a:off x="-1" y="2227263"/>
                <a:ext cx="4614334" cy="463073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7DBCEC9-51FE-DCD3-2541-916FED52230F}"/>
                  </a:ext>
                </a:extLst>
              </p:cNvPr>
              <p:cNvCxnSpPr/>
              <p:nvPr/>
            </p:nvCxnSpPr>
            <p:spPr bwMode="hidden">
              <a:xfrm flipH="1" flipV="1">
                <a:off x="-1" y="3432175"/>
                <a:ext cx="3399367" cy="34258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A198AC1-0153-A616-13AF-670AB6DDC63E}"/>
                  </a:ext>
                </a:extLst>
              </p:cNvPr>
              <p:cNvCxnSpPr/>
              <p:nvPr/>
            </p:nvCxnSpPr>
            <p:spPr bwMode="hidden">
              <a:xfrm flipH="1" flipV="1">
                <a:off x="-1" y="4651375"/>
                <a:ext cx="2197100" cy="22066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43F9B13-7555-ACE8-DE55-13449198FCC7}"/>
                  </a:ext>
                </a:extLst>
              </p:cNvPr>
              <p:cNvCxnSpPr/>
              <p:nvPr/>
            </p:nvCxnSpPr>
            <p:spPr bwMode="hidden">
              <a:xfrm flipH="1" flipV="1">
                <a:off x="-1" y="5864225"/>
                <a:ext cx="986367" cy="9937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3" name="Slide Number Placeholder 5">
            <a:extLst>
              <a:ext uri="{FF2B5EF4-FFF2-40B4-BE49-F238E27FC236}">
                <a16:creationId xmlns:a16="http://schemas.microsoft.com/office/drawing/2014/main" id="{94EF9BB0-BAC6-E089-9323-49DC779DBFD4}"/>
              </a:ext>
            </a:extLst>
          </p:cNvPr>
          <p:cNvSpPr>
            <a:spLocks noGrp="1"/>
          </p:cNvSpPr>
          <p:nvPr>
            <p:ph type="sldNum" sz="quarter" idx="10"/>
          </p:nvPr>
        </p:nvSpPr>
        <p:spPr/>
        <p:txBody>
          <a:bodyPr/>
          <a:lstStyle>
            <a:lvl1pPr>
              <a:defRPr/>
            </a:lvl1pPr>
          </a:lstStyle>
          <a:p>
            <a:fld id="{98F38D81-2C11-4EAA-A645-992E0A4383B6}" type="slidenum">
              <a:rPr lang="en-US" altLang="en-US"/>
              <a:pPr/>
              <a:t>‹#›</a:t>
            </a:fld>
            <a:endParaRPr lang="en-US" altLang="en-US"/>
          </a:p>
        </p:txBody>
      </p:sp>
      <p:sp>
        <p:nvSpPr>
          <p:cNvPr id="54" name="Footer Placeholder 4">
            <a:extLst>
              <a:ext uri="{FF2B5EF4-FFF2-40B4-BE49-F238E27FC236}">
                <a16:creationId xmlns:a16="http://schemas.microsoft.com/office/drawing/2014/main" id="{7DA1954A-5317-7507-A5E1-A9908F97EB98}"/>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55" name="Date Placeholder 3">
            <a:extLst>
              <a:ext uri="{FF2B5EF4-FFF2-40B4-BE49-F238E27FC236}">
                <a16:creationId xmlns:a16="http://schemas.microsoft.com/office/drawing/2014/main" id="{323F0985-7BF9-F115-3A35-01D3063BB07C}"/>
              </a:ext>
            </a:extLst>
          </p:cNvPr>
          <p:cNvSpPr>
            <a:spLocks noGrp="1"/>
          </p:cNvSpPr>
          <p:nvPr>
            <p:ph type="dt" sz="half" idx="12"/>
          </p:nvPr>
        </p:nvSpPr>
        <p:spPr>
          <a:xfrm>
            <a:off x="5102225" y="6289675"/>
            <a:ext cx="3276600" cy="222250"/>
          </a:xfrm>
        </p:spPr>
        <p:txBody>
          <a:bodyPr/>
          <a:lstStyle>
            <a:lvl1pPr algn="r">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138214977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5" name="Group 8">
            <a:extLst>
              <a:ext uri="{FF2B5EF4-FFF2-40B4-BE49-F238E27FC236}">
                <a16:creationId xmlns:a16="http://schemas.microsoft.com/office/drawing/2014/main" id="{D1FD8E51-ACFE-CBDA-947E-699F5BAD4CAB}"/>
              </a:ext>
            </a:extLst>
          </p:cNvPr>
          <p:cNvGrpSpPr>
            <a:grpSpLocks/>
          </p:cNvGrpSpPr>
          <p:nvPr userDrawn="1"/>
        </p:nvGrpSpPr>
        <p:grpSpPr bwMode="auto">
          <a:xfrm>
            <a:off x="0" y="0"/>
            <a:ext cx="9144000" cy="6858000"/>
            <a:chOff x="-1" y="0"/>
            <a:chExt cx="12192002" cy="6858000"/>
          </a:xfrm>
        </p:grpSpPr>
        <p:cxnSp>
          <p:nvCxnSpPr>
            <p:cNvPr id="6" name="Straight Connector 5">
              <a:extLst>
                <a:ext uri="{FF2B5EF4-FFF2-40B4-BE49-F238E27FC236}">
                  <a16:creationId xmlns:a16="http://schemas.microsoft.com/office/drawing/2014/main" id="{BF38FF93-3969-0816-006E-CE52378F8795}"/>
                </a:ext>
              </a:extLst>
            </p:cNvPr>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A4BBF14-DB1C-5AA6-F8F3-45003E44CBE2}"/>
                </a:ext>
              </a:extLst>
            </p:cNvPr>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E11FB4A-ACD6-E018-FC64-0B5DA9A12D22}"/>
                </a:ext>
              </a:extLst>
            </p:cNvPr>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E30E0CD-2652-9814-DBA4-16CAC4315269}"/>
                </a:ext>
              </a:extLst>
            </p:cNvPr>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A832957-4DB8-C801-F61E-876B8ABA2F92}"/>
                </a:ext>
              </a:extLst>
            </p:cNvPr>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1FE092D-126F-ADF3-7EF2-98C15428F034}"/>
                </a:ext>
              </a:extLst>
            </p:cNvPr>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CE59D2D-AEAB-BE25-0AAB-22C5F5B5476E}"/>
                </a:ext>
              </a:extLst>
            </p:cNvPr>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94692FC-5ECF-A6B5-0DD5-5E9E6FF71E39}"/>
                </a:ext>
              </a:extLst>
            </p:cNvPr>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122F72F-4701-08F4-E734-708D073D9955}"/>
                </a:ext>
              </a:extLst>
            </p:cNvPr>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1794E79-6290-97FC-E633-99F579060899}"/>
                </a:ext>
              </a:extLst>
            </p:cNvPr>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2D1C62D-411E-06B8-AF6A-558D2844976D}"/>
                </a:ext>
              </a:extLst>
            </p:cNvPr>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D12B435-5618-08B9-8591-9E6E91AE364D}"/>
                </a:ext>
              </a:extLst>
            </p:cNvPr>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E077511-E5CB-CD63-7F2D-0D037A1A903B}"/>
                </a:ext>
              </a:extLst>
            </p:cNvPr>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0E08A31-311C-86B8-8A3A-824E8DC8E5E0}"/>
                </a:ext>
              </a:extLst>
            </p:cNvPr>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CA7555D-6472-312C-3FEC-9A716060B49F}"/>
                </a:ext>
              </a:extLst>
            </p:cNvPr>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FC8FCD0-68B9-A6FE-6DA3-842E816AAB66}"/>
                </a:ext>
              </a:extLst>
            </p:cNvPr>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2" name="Group 25">
              <a:extLst>
                <a:ext uri="{FF2B5EF4-FFF2-40B4-BE49-F238E27FC236}">
                  <a16:creationId xmlns:a16="http://schemas.microsoft.com/office/drawing/2014/main" id="{B1D61375-8CA7-5927-539B-71720F8237D4}"/>
                </a:ext>
              </a:extLst>
            </p:cNvPr>
            <p:cNvGrpSpPr>
              <a:grpSpLocks/>
            </p:cNvGrpSpPr>
            <p:nvPr userDrawn="1"/>
          </p:nvGrpSpPr>
          <p:grpSpPr bwMode="auto">
            <a:xfrm>
              <a:off x="-1" y="0"/>
              <a:ext cx="12192002" cy="6858000"/>
              <a:chOff x="-1" y="0"/>
              <a:chExt cx="12192002" cy="6858000"/>
            </a:xfrm>
          </p:grpSpPr>
          <p:cxnSp>
            <p:nvCxnSpPr>
              <p:cNvPr id="40" name="Straight Connector 39">
                <a:extLst>
                  <a:ext uri="{FF2B5EF4-FFF2-40B4-BE49-F238E27FC236}">
                    <a16:creationId xmlns:a16="http://schemas.microsoft.com/office/drawing/2014/main" id="{617D12A1-6D88-B5A4-1916-F0753DDF5E68}"/>
                  </a:ext>
                </a:extLst>
              </p:cNvPr>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726FB06-2569-D815-E08D-D15897CB30CF}"/>
                  </a:ext>
                </a:extLst>
              </p:cNvPr>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519E3CA-ACF9-EEA0-2943-E20576E3BB2B}"/>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08401AD-12C1-4B50-E421-37053515E7C3}"/>
                  </a:ext>
                </a:extLst>
              </p:cNvPr>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45877A8-3727-304C-7C05-96F2D0A33B3D}"/>
                  </a:ext>
                </a:extLst>
              </p:cNvPr>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5" name="Group 48">
                <a:extLst>
                  <a:ext uri="{FF2B5EF4-FFF2-40B4-BE49-F238E27FC236}">
                    <a16:creationId xmlns:a16="http://schemas.microsoft.com/office/drawing/2014/main" id="{5679A4F6-6A0E-F0DB-896A-37E60A91DE48}"/>
                  </a:ext>
                </a:extLst>
              </p:cNvPr>
              <p:cNvGrpSpPr>
                <a:grpSpLocks/>
              </p:cNvGrpSpPr>
              <p:nvPr/>
            </p:nvGrpSpPr>
            <p:grpSpPr bwMode="auto">
              <a:xfrm>
                <a:off x="6328833" y="0"/>
                <a:ext cx="5863168" cy="5899150"/>
                <a:chOff x="6328833" y="0"/>
                <a:chExt cx="5863168" cy="5899150"/>
              </a:xfrm>
            </p:grpSpPr>
            <p:cxnSp>
              <p:nvCxnSpPr>
                <p:cNvPr id="51" name="Straight Connector 50">
                  <a:extLst>
                    <a:ext uri="{FF2B5EF4-FFF2-40B4-BE49-F238E27FC236}">
                      <a16:creationId xmlns:a16="http://schemas.microsoft.com/office/drawing/2014/main" id="{E57A8B0F-2137-6FB6-8F62-B68E8884D85A}"/>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18C44C7-BEC5-D85C-A490-D2656344A49B}"/>
                    </a:ext>
                  </a:extLst>
                </p:cNvPr>
                <p:cNvCxnSpPr/>
                <p:nvPr/>
              </p:nvCxnSpPr>
              <p:spPr bwMode="hidden">
                <a:xfrm>
                  <a:off x="7550151" y="0"/>
                  <a:ext cx="4641850"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5BB2738-A927-9B04-C058-BA9EBDB54EF6}"/>
                    </a:ext>
                  </a:extLst>
                </p:cNvPr>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DFFBAF1-0584-1CCC-4EC8-57133BCE487B}"/>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CF0415F-0D30-2B66-FBB0-E756503B4F57}"/>
                    </a:ext>
                  </a:extLst>
                </p:cNvPr>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6EAA90C6-CE14-DE15-C308-7FD5C3C20E4E}"/>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A79BD1A-E1F3-5049-2A25-7E8F1CB67163}"/>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1CBD6C-E605-665A-5BCC-E8D2C4B5FB68}"/>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35350-4A04-1F5F-FAC6-ED3A09C46358}"/>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1E87BCE-AE98-1735-7DE5-D6240F5F83F7}"/>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Group 26">
              <a:extLst>
                <a:ext uri="{FF2B5EF4-FFF2-40B4-BE49-F238E27FC236}">
                  <a16:creationId xmlns:a16="http://schemas.microsoft.com/office/drawing/2014/main" id="{1731E207-52C7-F083-6BE4-97D4AA53BE0E}"/>
                </a:ext>
              </a:extLst>
            </p:cNvPr>
            <p:cNvGrpSpPr>
              <a:grpSpLocks/>
            </p:cNvGrpSpPr>
            <p:nvPr userDrawn="1"/>
          </p:nvGrpSpPr>
          <p:grpSpPr bwMode="auto">
            <a:xfrm flipH="1">
              <a:off x="-1" y="0"/>
              <a:ext cx="12192002" cy="6858000"/>
              <a:chOff x="-1" y="0"/>
              <a:chExt cx="12192002" cy="6858000"/>
            </a:xfrm>
          </p:grpSpPr>
          <p:cxnSp>
            <p:nvCxnSpPr>
              <p:cNvPr id="24" name="Straight Connector 23">
                <a:extLst>
                  <a:ext uri="{FF2B5EF4-FFF2-40B4-BE49-F238E27FC236}">
                    <a16:creationId xmlns:a16="http://schemas.microsoft.com/office/drawing/2014/main" id="{40EFD392-36EE-239E-4574-A62108C696A6}"/>
                  </a:ext>
                </a:extLst>
              </p:cNvPr>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E6D2504-1144-FFB7-88A0-D1D25D82BBB2}"/>
                  </a:ext>
                </a:extLst>
              </p:cNvPr>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C291F3A-B29D-F3BC-CEE7-5BB6E976CE41}"/>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AA7D003-1BCD-8E3D-6FA0-521496356D93}"/>
                  </a:ext>
                </a:extLst>
              </p:cNvPr>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54E0594-59F0-A6CB-41F5-290A56591783}"/>
                  </a:ext>
                </a:extLst>
              </p:cNvPr>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9" name="Group 32">
                <a:extLst>
                  <a:ext uri="{FF2B5EF4-FFF2-40B4-BE49-F238E27FC236}">
                    <a16:creationId xmlns:a16="http://schemas.microsoft.com/office/drawing/2014/main" id="{7EE86475-C294-03E0-350D-5697816C45DF}"/>
                  </a:ext>
                </a:extLst>
              </p:cNvPr>
              <p:cNvGrpSpPr>
                <a:grpSpLocks/>
              </p:cNvGrpSpPr>
              <p:nvPr/>
            </p:nvGrpSpPr>
            <p:grpSpPr bwMode="auto">
              <a:xfrm>
                <a:off x="6328833" y="0"/>
                <a:ext cx="5863168" cy="5899150"/>
                <a:chOff x="6328833" y="0"/>
                <a:chExt cx="5863168" cy="5899150"/>
              </a:xfrm>
            </p:grpSpPr>
            <p:cxnSp>
              <p:nvCxnSpPr>
                <p:cNvPr id="35" name="Straight Connector 34">
                  <a:extLst>
                    <a:ext uri="{FF2B5EF4-FFF2-40B4-BE49-F238E27FC236}">
                      <a16:creationId xmlns:a16="http://schemas.microsoft.com/office/drawing/2014/main" id="{6D4FFED0-9C82-0E51-25DD-F6BE67AC8FF2}"/>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60D582E-9875-7F1C-6E8B-45277640C9AA}"/>
                    </a:ext>
                  </a:extLst>
                </p:cNvPr>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CEDA1D5-A33D-5C76-719E-B94429E40426}"/>
                    </a:ext>
                  </a:extLst>
                </p:cNvPr>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1D33FEB-81C5-E9C5-CBA2-72C6C88BE8DC}"/>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5806724-5127-55D7-6651-AC5BF869A86F}"/>
                    </a:ext>
                  </a:extLst>
                </p:cNvPr>
                <p:cNvCxnSpPr/>
                <p:nvPr/>
              </p:nvCxnSpPr>
              <p:spPr bwMode="hidden">
                <a:xfrm>
                  <a:off x="11199283"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0" name="Straight Connector 29">
                <a:extLst>
                  <a:ext uri="{FF2B5EF4-FFF2-40B4-BE49-F238E27FC236}">
                    <a16:creationId xmlns:a16="http://schemas.microsoft.com/office/drawing/2014/main" id="{B9974044-B839-07E1-31BB-C58B4E8F511A}"/>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D2D69C3-50DD-14F8-1177-8CA71362B161}"/>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753BA58-5839-0CF9-452E-5ED082094C70}"/>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CBD5759-1F96-F463-1EF9-9E4B01758964}"/>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3496A82-8B6B-CAEE-DE2E-8BA78897D55D}"/>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56" name="Rectangle 55">
            <a:extLst>
              <a:ext uri="{FF2B5EF4-FFF2-40B4-BE49-F238E27FC236}">
                <a16:creationId xmlns:a16="http://schemas.microsoft.com/office/drawing/2014/main" id="{D1A7E174-8ED5-12D8-A309-2684CD5137C7}"/>
              </a:ext>
            </a:extLst>
          </p:cNvPr>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cxnSp>
        <p:nvCxnSpPr>
          <p:cNvPr id="57" name="Straight Connector 56">
            <a:extLst>
              <a:ext uri="{FF2B5EF4-FFF2-40B4-BE49-F238E27FC236}">
                <a16:creationId xmlns:a16="http://schemas.microsoft.com/office/drawing/2014/main" id="{B00BD323-DC4A-90FD-8B3B-EB747F1C700E}"/>
              </a:ext>
            </a:extLst>
          </p:cNvPr>
          <p:cNvCxnSpPr/>
          <p:nvPr userDrawn="1"/>
        </p:nvCxnSpPr>
        <p:spPr>
          <a:xfrm>
            <a:off x="5942013" y="2895600"/>
            <a:ext cx="274478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4864" y="571500"/>
            <a:ext cx="2743200" cy="2197100"/>
          </a:xfrm>
        </p:spPr>
        <p:txBody>
          <a:bodyPr>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8" name="Slide Number Placeholder 5">
            <a:extLst>
              <a:ext uri="{FF2B5EF4-FFF2-40B4-BE49-F238E27FC236}">
                <a16:creationId xmlns:a16="http://schemas.microsoft.com/office/drawing/2014/main" id="{E82348C8-C888-8800-816C-0BB68D51EEC8}"/>
              </a:ext>
            </a:extLst>
          </p:cNvPr>
          <p:cNvSpPr>
            <a:spLocks noGrp="1"/>
          </p:cNvSpPr>
          <p:nvPr>
            <p:ph type="sldNum" sz="quarter" idx="10"/>
          </p:nvPr>
        </p:nvSpPr>
        <p:spPr/>
        <p:txBody>
          <a:bodyPr/>
          <a:lstStyle>
            <a:lvl1pPr>
              <a:defRPr/>
            </a:lvl1pPr>
          </a:lstStyle>
          <a:p>
            <a:fld id="{6BFAD04E-13E7-4FAA-9F54-566DE4C03C5D}" type="slidenum">
              <a:rPr lang="en-US" altLang="en-US"/>
              <a:pPr/>
              <a:t>‹#›</a:t>
            </a:fld>
            <a:endParaRPr lang="en-US" altLang="en-US"/>
          </a:p>
        </p:txBody>
      </p:sp>
      <p:sp>
        <p:nvSpPr>
          <p:cNvPr id="59" name="Footer Placeholder 4">
            <a:extLst>
              <a:ext uri="{FF2B5EF4-FFF2-40B4-BE49-F238E27FC236}">
                <a16:creationId xmlns:a16="http://schemas.microsoft.com/office/drawing/2014/main" id="{EC60F5EA-A0C1-04A6-4141-0DF37FD5C039}"/>
              </a:ext>
            </a:extLst>
          </p:cNvPr>
          <p:cNvSpPr>
            <a:spLocks noGrp="1"/>
          </p:cNvSpPr>
          <p:nvPr>
            <p:ph type="ftr" sz="quarter" idx="11"/>
          </p:nvPr>
        </p:nvSpPr>
        <p:spPr/>
        <p:txBody>
          <a:bodyPr/>
          <a:lstStyle>
            <a:lvl1pPr>
              <a:defRPr>
                <a:solidFill>
                  <a:schemeClr val="bg1">
                    <a:lumMod val="50000"/>
                  </a:schemeClr>
                </a:solidFill>
              </a:defRPr>
            </a:lvl1pPr>
          </a:lstStyle>
          <a:p>
            <a:pPr>
              <a:defRPr/>
            </a:pPr>
            <a:r>
              <a:rPr lang="en-US"/>
              <a:t>APEC Wine Regulatory Forum |  May 11-12, 2017</a:t>
            </a:r>
          </a:p>
        </p:txBody>
      </p:sp>
      <p:sp>
        <p:nvSpPr>
          <p:cNvPr id="60" name="Date Placeholder 3">
            <a:extLst>
              <a:ext uri="{FF2B5EF4-FFF2-40B4-BE49-F238E27FC236}">
                <a16:creationId xmlns:a16="http://schemas.microsoft.com/office/drawing/2014/main" id="{4174D388-B317-7002-9D16-FC9AB43BA230}"/>
              </a:ext>
            </a:extLst>
          </p:cNvPr>
          <p:cNvSpPr>
            <a:spLocks noGrp="1"/>
          </p:cNvSpPr>
          <p:nvPr>
            <p:ph type="dt" sz="half" idx="12"/>
          </p:nvPr>
        </p:nvSpPr>
        <p:spPr>
          <a:xfrm>
            <a:off x="5102225" y="6289675"/>
            <a:ext cx="3276600" cy="222250"/>
          </a:xfrm>
        </p:spPr>
        <p:txBody>
          <a:bodyPr/>
          <a:lstStyle>
            <a:lvl1pPr algn="r">
              <a:defRPr>
                <a:solidFill>
                  <a:schemeClr val="bg1">
                    <a:lumMod val="75000"/>
                  </a:schemeClr>
                </a:solidFill>
              </a:defRPr>
            </a:lvl1pPr>
          </a:lstStyle>
          <a:p>
            <a:pPr>
              <a:defRPr/>
            </a:pPr>
            <a:r>
              <a:rPr lang="en-US"/>
              <a:t>Ha </a:t>
            </a:r>
            <a:r>
              <a:rPr lang="en-US" err="1"/>
              <a:t>Noi</a:t>
            </a:r>
            <a:r>
              <a:rPr lang="en-US"/>
              <a:t>, Viet Nam</a:t>
            </a:r>
          </a:p>
        </p:txBody>
      </p:sp>
    </p:spTree>
    <p:extLst>
      <p:ext uri="{BB962C8B-B14F-4D97-AF65-F5344CB8AC3E}">
        <p14:creationId xmlns:p14="http://schemas.microsoft.com/office/powerpoint/2010/main" val="177661345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3FFFD6BE-2E66-8067-FE17-7C0E8751D04B}"/>
              </a:ext>
            </a:extLst>
          </p:cNvPr>
          <p:cNvGrpSpPr>
            <a:grpSpLocks/>
          </p:cNvGrpSpPr>
          <p:nvPr/>
        </p:nvGrpSpPr>
        <p:grpSpPr bwMode="auto">
          <a:xfrm>
            <a:off x="0" y="0"/>
            <a:ext cx="9144000" cy="6858000"/>
            <a:chOff x="-1" y="0"/>
            <a:chExt cx="12192002" cy="6858000"/>
          </a:xfrm>
        </p:grpSpPr>
        <p:cxnSp>
          <p:nvCxnSpPr>
            <p:cNvPr id="6" name="Straight Connector 5">
              <a:extLst>
                <a:ext uri="{FF2B5EF4-FFF2-40B4-BE49-F238E27FC236}">
                  <a16:creationId xmlns:a16="http://schemas.microsoft.com/office/drawing/2014/main" id="{2684C803-4215-ABA6-7BB0-A1B3A68DF2C9}"/>
                </a:ext>
              </a:extLst>
            </p:cNvPr>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6B7CE95-D139-162C-C3B5-5295D78942AA}"/>
                </a:ext>
              </a:extLst>
            </p:cNvPr>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3B533CD-4157-4EA6-B7D6-A720FBFB9A66}"/>
                </a:ext>
              </a:extLst>
            </p:cNvPr>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BC95BE6-38D9-66DE-F8C8-BB24F5B539BE}"/>
                </a:ext>
              </a:extLst>
            </p:cNvPr>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34EA1-58B1-F561-656A-4AB1BF396591}"/>
                </a:ext>
              </a:extLst>
            </p:cNvPr>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2DF4A6E-5885-C248-60C4-7C292BCE5006}"/>
                </a:ext>
              </a:extLst>
            </p:cNvPr>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3682209-AFEA-CFD4-D40B-C396D7C007E2}"/>
                </a:ext>
              </a:extLst>
            </p:cNvPr>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C4F091E-15E4-B686-77D6-1CCE203E0380}"/>
                </a:ext>
              </a:extLst>
            </p:cNvPr>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1F66F4F-C6E0-F563-610B-40863396E377}"/>
                </a:ext>
              </a:extLst>
            </p:cNvPr>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ABB8219-97DC-42F8-A53B-54CCA0C05311}"/>
                </a:ext>
              </a:extLst>
            </p:cNvPr>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BCCC37D-E839-DC70-026F-BF37D7E65F6E}"/>
                </a:ext>
              </a:extLst>
            </p:cNvPr>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8D05DC0-283D-C778-7234-25A73CEC5722}"/>
                </a:ext>
              </a:extLst>
            </p:cNvPr>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3AF628-301C-EDAD-AA79-EE56DCD473E0}"/>
                </a:ext>
              </a:extLst>
            </p:cNvPr>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145A667-DE55-B94E-E253-68A45E021C03}"/>
                </a:ext>
              </a:extLst>
            </p:cNvPr>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8B1E32B-766C-22CA-2C2B-59E72A50BB7F}"/>
                </a:ext>
              </a:extLst>
            </p:cNvPr>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B4CF08D-6F44-F442-C32B-82BAEFC4F86D}"/>
                </a:ext>
              </a:extLst>
            </p:cNvPr>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2" name="Group 24">
              <a:extLst>
                <a:ext uri="{FF2B5EF4-FFF2-40B4-BE49-F238E27FC236}">
                  <a16:creationId xmlns:a16="http://schemas.microsoft.com/office/drawing/2014/main" id="{83500C8B-6F3C-ED1D-A8FA-82EFE49096AA}"/>
                </a:ext>
              </a:extLst>
            </p:cNvPr>
            <p:cNvGrpSpPr>
              <a:grpSpLocks/>
            </p:cNvGrpSpPr>
            <p:nvPr/>
          </p:nvGrpSpPr>
          <p:grpSpPr bwMode="auto">
            <a:xfrm>
              <a:off x="-1" y="0"/>
              <a:ext cx="12192002" cy="6858000"/>
              <a:chOff x="-1" y="0"/>
              <a:chExt cx="12192002" cy="6858000"/>
            </a:xfrm>
          </p:grpSpPr>
          <p:cxnSp>
            <p:nvCxnSpPr>
              <p:cNvPr id="40" name="Straight Connector 39">
                <a:extLst>
                  <a:ext uri="{FF2B5EF4-FFF2-40B4-BE49-F238E27FC236}">
                    <a16:creationId xmlns:a16="http://schemas.microsoft.com/office/drawing/2014/main" id="{89C78A88-2C62-D383-2E60-93F7E4393D27}"/>
                  </a:ext>
                </a:extLst>
              </p:cNvPr>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BB70B41-4596-8C06-C912-3EB38506963E}"/>
                  </a:ext>
                </a:extLst>
              </p:cNvPr>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4628524-E5EB-E4CE-4021-367004C301F5}"/>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93256C1-A5DC-C213-75DE-221F1944E589}"/>
                  </a:ext>
                </a:extLst>
              </p:cNvPr>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D23B394-AFC5-B691-A9A9-7B3AB6398D45}"/>
                  </a:ext>
                </a:extLst>
              </p:cNvPr>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5" name="Group 47">
                <a:extLst>
                  <a:ext uri="{FF2B5EF4-FFF2-40B4-BE49-F238E27FC236}">
                    <a16:creationId xmlns:a16="http://schemas.microsoft.com/office/drawing/2014/main" id="{B3312671-11B0-5485-9ACC-60BC03D6AE49}"/>
                  </a:ext>
                </a:extLst>
              </p:cNvPr>
              <p:cNvGrpSpPr>
                <a:grpSpLocks/>
              </p:cNvGrpSpPr>
              <p:nvPr/>
            </p:nvGrpSpPr>
            <p:grpSpPr bwMode="auto">
              <a:xfrm>
                <a:off x="6328833" y="0"/>
                <a:ext cx="5863168" cy="5899150"/>
                <a:chOff x="6328833" y="0"/>
                <a:chExt cx="5863168" cy="5899150"/>
              </a:xfrm>
            </p:grpSpPr>
            <p:cxnSp>
              <p:nvCxnSpPr>
                <p:cNvPr id="51" name="Straight Connector 50">
                  <a:extLst>
                    <a:ext uri="{FF2B5EF4-FFF2-40B4-BE49-F238E27FC236}">
                      <a16:creationId xmlns:a16="http://schemas.microsoft.com/office/drawing/2014/main" id="{7EC8443A-F8A0-BE71-F0EC-E8EAB614DF98}"/>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C2FA33F-9742-47F2-8578-8E6378B1C2FA}"/>
                    </a:ext>
                  </a:extLst>
                </p:cNvPr>
                <p:cNvCxnSpPr/>
                <p:nvPr/>
              </p:nvCxnSpPr>
              <p:spPr bwMode="hidden">
                <a:xfrm>
                  <a:off x="7550151" y="0"/>
                  <a:ext cx="4641850"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8B56A6E-CFA0-47AE-40C5-849846B6A684}"/>
                    </a:ext>
                  </a:extLst>
                </p:cNvPr>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C799757-CA4E-0F36-24CB-05704CF5DCEC}"/>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E4C6666A-F3FE-AABA-42F9-26BB62316574}"/>
                    </a:ext>
                  </a:extLst>
                </p:cNvPr>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15485692-AE8C-033F-41C8-C67EC1C5E21D}"/>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C7044C4C-F951-12F6-97B7-692E535F0825}"/>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99C3C8E-B9FD-1CD2-0D5D-14275BD45C1F}"/>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A53C359F-915B-F0F8-6B9D-FC24E9FFA35C}"/>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B71BF5A-E7DA-5571-4FCA-ABDA339F3660}"/>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Group 25">
              <a:extLst>
                <a:ext uri="{FF2B5EF4-FFF2-40B4-BE49-F238E27FC236}">
                  <a16:creationId xmlns:a16="http://schemas.microsoft.com/office/drawing/2014/main" id="{DE3AA685-A18C-E768-F4D6-E82BDB65ABD0}"/>
                </a:ext>
              </a:extLst>
            </p:cNvPr>
            <p:cNvGrpSpPr>
              <a:grpSpLocks/>
            </p:cNvGrpSpPr>
            <p:nvPr/>
          </p:nvGrpSpPr>
          <p:grpSpPr bwMode="auto">
            <a:xfrm flipH="1">
              <a:off x="-1" y="0"/>
              <a:ext cx="12192002" cy="6858000"/>
              <a:chOff x="-1" y="0"/>
              <a:chExt cx="12192002" cy="6858000"/>
            </a:xfrm>
          </p:grpSpPr>
          <p:cxnSp>
            <p:nvCxnSpPr>
              <p:cNvPr id="24" name="Straight Connector 23">
                <a:extLst>
                  <a:ext uri="{FF2B5EF4-FFF2-40B4-BE49-F238E27FC236}">
                    <a16:creationId xmlns:a16="http://schemas.microsoft.com/office/drawing/2014/main" id="{95E8EDC2-9279-538E-A3BA-0FF0CC39E93B}"/>
                  </a:ext>
                </a:extLst>
              </p:cNvPr>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71A31C-5AA2-2BD2-C71B-336C83F1D224}"/>
                  </a:ext>
                </a:extLst>
              </p:cNvPr>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5A5619D-0679-4700-8E0D-666E30DEC680}"/>
                  </a:ext>
                </a:extLst>
              </p:cNvPr>
              <p:cNvCxnSpPr/>
              <p:nvPr/>
            </p:nvCxnSpPr>
            <p:spPr bwMode="hidden">
              <a:xfrm>
                <a:off x="2666999"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D29435F-17E5-FE27-7D94-92DAA2F3D7C3}"/>
                  </a:ext>
                </a:extLst>
              </p:cNvPr>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A89B94D-293B-A83F-2917-D0DDBF543E97}"/>
                  </a:ext>
                </a:extLst>
              </p:cNvPr>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9" name="Group 31">
                <a:extLst>
                  <a:ext uri="{FF2B5EF4-FFF2-40B4-BE49-F238E27FC236}">
                    <a16:creationId xmlns:a16="http://schemas.microsoft.com/office/drawing/2014/main" id="{1598076C-EBDD-ABBF-1793-4A2262BD66F5}"/>
                  </a:ext>
                </a:extLst>
              </p:cNvPr>
              <p:cNvGrpSpPr>
                <a:grpSpLocks/>
              </p:cNvGrpSpPr>
              <p:nvPr/>
            </p:nvGrpSpPr>
            <p:grpSpPr bwMode="auto">
              <a:xfrm>
                <a:off x="6328833" y="0"/>
                <a:ext cx="5863168" cy="5899150"/>
                <a:chOff x="6328833" y="0"/>
                <a:chExt cx="5863168" cy="5899150"/>
              </a:xfrm>
            </p:grpSpPr>
            <p:cxnSp>
              <p:nvCxnSpPr>
                <p:cNvPr id="35" name="Straight Connector 34">
                  <a:extLst>
                    <a:ext uri="{FF2B5EF4-FFF2-40B4-BE49-F238E27FC236}">
                      <a16:creationId xmlns:a16="http://schemas.microsoft.com/office/drawing/2014/main" id="{098E9096-7F17-3223-6BD5-9A1BDF1BF867}"/>
                    </a:ext>
                  </a:extLst>
                </p:cNvPr>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05DEA1C-695B-350F-497C-66171C13EF6B}"/>
                    </a:ext>
                  </a:extLst>
                </p:cNvPr>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AF563BD-57B8-C4BC-D055-973951A78422}"/>
                    </a:ext>
                  </a:extLst>
                </p:cNvPr>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4C65A46-446F-F594-8529-AD951CDA6FC6}"/>
                    </a:ext>
                  </a:extLst>
                </p:cNvPr>
                <p:cNvCxnSpPr/>
                <p:nvPr/>
              </p:nvCxnSpPr>
              <p:spPr bwMode="hidden">
                <a:xfrm>
                  <a:off x="9982200"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C4E5E66-B933-7575-C7EE-8D5A8403C3EF}"/>
                    </a:ext>
                  </a:extLst>
                </p:cNvPr>
                <p:cNvCxnSpPr/>
                <p:nvPr/>
              </p:nvCxnSpPr>
              <p:spPr bwMode="hidden">
                <a:xfrm>
                  <a:off x="11199283"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0" name="Straight Connector 29">
                <a:extLst>
                  <a:ext uri="{FF2B5EF4-FFF2-40B4-BE49-F238E27FC236}">
                    <a16:creationId xmlns:a16="http://schemas.microsoft.com/office/drawing/2014/main" id="{79E1F0D8-5E4D-318E-0493-3A6E5301E7E2}"/>
                  </a:ext>
                </a:extLst>
              </p:cNvPr>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56630EE-37FC-29C8-03FB-50930B7B0A32}"/>
                  </a:ext>
                </a:extLst>
              </p:cNvPr>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6CBC9A2-55FC-0B54-648F-730B7FBB3E20}"/>
                  </a:ext>
                </a:extLst>
              </p:cNvPr>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8F2865C-AD22-1C12-3183-F7D1D3C37611}"/>
                  </a:ext>
                </a:extLst>
              </p:cNvPr>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606621E-88F2-C185-8B4B-BAF8C597CA21}"/>
                  </a:ext>
                </a:extLst>
              </p:cNvPr>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56" name="Rectangle 55">
            <a:extLst>
              <a:ext uri="{FF2B5EF4-FFF2-40B4-BE49-F238E27FC236}">
                <a16:creationId xmlns:a16="http://schemas.microsoft.com/office/drawing/2014/main" id="{0D01CC6A-5378-9763-0784-AB316EE8633E}"/>
              </a:ext>
            </a:extLst>
          </p:cNvPr>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cxnSp>
        <p:nvCxnSpPr>
          <p:cNvPr id="57" name="Straight Connector 56">
            <a:extLst>
              <a:ext uri="{FF2B5EF4-FFF2-40B4-BE49-F238E27FC236}">
                <a16:creationId xmlns:a16="http://schemas.microsoft.com/office/drawing/2014/main" id="{00890201-A0BB-95D0-BD70-6273EABDBECC}"/>
              </a:ext>
            </a:extLst>
          </p:cNvPr>
          <p:cNvCxnSpPr/>
          <p:nvPr/>
        </p:nvCxnSpPr>
        <p:spPr>
          <a:xfrm>
            <a:off x="5942013" y="2895600"/>
            <a:ext cx="274478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309" y="-159"/>
            <a:ext cx="5486400" cy="6858000"/>
          </a:xfrm>
        </p:spPr>
        <p:txBody>
          <a:bodyPr tIns="457200" rtlCol="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2" name="Title 1"/>
          <p:cNvSpPr>
            <a:spLocks noGrp="1"/>
          </p:cNvSpPr>
          <p:nvPr>
            <p:ph type="title"/>
          </p:nvPr>
        </p:nvSpPr>
        <p:spPr>
          <a:xfrm>
            <a:off x="5932170" y="576072"/>
            <a:ext cx="2743200" cy="2194560"/>
          </a:xfrm>
        </p:spPr>
        <p:txBody>
          <a:bodyPr>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2662607551"/>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1026" name="Group 95">
            <a:extLst>
              <a:ext uri="{FF2B5EF4-FFF2-40B4-BE49-F238E27FC236}">
                <a16:creationId xmlns:a16="http://schemas.microsoft.com/office/drawing/2014/main" id="{4E3EABB9-BB5A-8AF3-9A18-ECC3A8B4271C}"/>
              </a:ext>
            </a:extLst>
          </p:cNvPr>
          <p:cNvGrpSpPr>
            <a:grpSpLocks/>
          </p:cNvGrpSpPr>
          <p:nvPr userDrawn="1"/>
        </p:nvGrpSpPr>
        <p:grpSpPr bwMode="auto">
          <a:xfrm>
            <a:off x="0" y="0"/>
            <a:ext cx="9144000" cy="6858000"/>
            <a:chOff x="-1" y="0"/>
            <a:chExt cx="12192002" cy="6858000"/>
          </a:xfrm>
        </p:grpSpPr>
        <p:cxnSp>
          <p:nvCxnSpPr>
            <p:cNvPr id="97" name="Straight Connector 96">
              <a:extLst>
                <a:ext uri="{FF2B5EF4-FFF2-40B4-BE49-F238E27FC236}">
                  <a16:creationId xmlns:a16="http://schemas.microsoft.com/office/drawing/2014/main" id="{8055ADB8-F6F0-40A8-09FA-03A2EE0EC301}"/>
                </a:ext>
              </a:extLst>
            </p:cNvPr>
            <p:cNvCxnSpPr/>
            <p:nvPr/>
          </p:nvCxnSpPr>
          <p:spPr bwMode="hidden">
            <a:xfrm>
              <a:off x="609599"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079326F-910F-F442-0728-52029D1CA20A}"/>
                </a:ext>
              </a:extLst>
            </p:cNvPr>
            <p:cNvCxnSpPr/>
            <p:nvPr/>
          </p:nvCxnSpPr>
          <p:spPr bwMode="hidden">
            <a:xfrm>
              <a:off x="1828799"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9309731-8920-186F-55BB-A1D2CF5DF506}"/>
                </a:ext>
              </a:extLst>
            </p:cNvPr>
            <p:cNvCxnSpPr/>
            <p:nvPr/>
          </p:nvCxnSpPr>
          <p:spPr bwMode="hidden">
            <a:xfrm>
              <a:off x="30480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6E12FD1-34BC-E298-3D2C-25BFCB7FB7A9}"/>
                </a:ext>
              </a:extLst>
            </p:cNvPr>
            <p:cNvCxnSpPr/>
            <p:nvPr/>
          </p:nvCxnSpPr>
          <p:spPr bwMode="hidden">
            <a:xfrm>
              <a:off x="42672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29CE02E-C7BB-3834-267C-B52071FD4105}"/>
                </a:ext>
              </a:extLst>
            </p:cNvPr>
            <p:cNvCxnSpPr/>
            <p:nvPr/>
          </p:nvCxnSpPr>
          <p:spPr bwMode="hidden">
            <a:xfrm>
              <a:off x="54864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D74DE7A-AC6B-A221-7DEB-CDB4B380C18E}"/>
                </a:ext>
              </a:extLst>
            </p:cNvPr>
            <p:cNvCxnSpPr/>
            <p:nvPr/>
          </p:nvCxnSpPr>
          <p:spPr bwMode="hidden">
            <a:xfrm>
              <a:off x="67056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04A885F6-A302-EC78-9D90-E2F820D3CD05}"/>
                </a:ext>
              </a:extLst>
            </p:cNvPr>
            <p:cNvCxnSpPr/>
            <p:nvPr/>
          </p:nvCxnSpPr>
          <p:spPr bwMode="hidden">
            <a:xfrm>
              <a:off x="79248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AA1C75D2-B42A-933A-B3DD-AAAF66E8AFE6}"/>
                </a:ext>
              </a:extLst>
            </p:cNvPr>
            <p:cNvCxnSpPr/>
            <p:nvPr/>
          </p:nvCxnSpPr>
          <p:spPr bwMode="hidden">
            <a:xfrm>
              <a:off x="91440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78012A48-16E0-DAF7-7541-C277AEE42C8A}"/>
                </a:ext>
              </a:extLst>
            </p:cNvPr>
            <p:cNvCxnSpPr/>
            <p:nvPr/>
          </p:nvCxnSpPr>
          <p:spPr bwMode="hidden">
            <a:xfrm>
              <a:off x="103632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EDCB7A41-EB35-E3A8-47AD-E7AD4EC8A5A7}"/>
                </a:ext>
              </a:extLst>
            </p:cNvPr>
            <p:cNvCxnSpPr/>
            <p:nvPr/>
          </p:nvCxnSpPr>
          <p:spPr bwMode="hidden">
            <a:xfrm>
              <a:off x="115824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F64F89AE-9FCD-EDDE-59A4-1DE589424574}"/>
                </a:ext>
              </a:extLst>
            </p:cNvPr>
            <p:cNvCxnSpPr/>
            <p:nvPr/>
          </p:nvCxnSpPr>
          <p:spPr bwMode="hidden">
            <a:xfrm>
              <a:off x="2116" y="385763"/>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9D9F7BD9-34D1-3B20-8629-9E15B9F77FD2}"/>
                </a:ext>
              </a:extLst>
            </p:cNvPr>
            <p:cNvCxnSpPr/>
            <p:nvPr/>
          </p:nvCxnSpPr>
          <p:spPr bwMode="hidden">
            <a:xfrm>
              <a:off x="2116" y="1611313"/>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74D24D3-7AD3-9692-F493-C8EA723183C8}"/>
                </a:ext>
              </a:extLst>
            </p:cNvPr>
            <p:cNvCxnSpPr/>
            <p:nvPr/>
          </p:nvCxnSpPr>
          <p:spPr bwMode="hidden">
            <a:xfrm>
              <a:off x="2116" y="2835275"/>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44CAE63-B0A3-1EBB-800A-85E9E1DB0F9F}"/>
                </a:ext>
              </a:extLst>
            </p:cNvPr>
            <p:cNvCxnSpPr/>
            <p:nvPr/>
          </p:nvCxnSpPr>
          <p:spPr bwMode="hidden">
            <a:xfrm>
              <a:off x="2116" y="4060825"/>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ACBD4D64-E153-1B67-5D0C-806C01D397D7}"/>
                </a:ext>
              </a:extLst>
            </p:cNvPr>
            <p:cNvCxnSpPr/>
            <p:nvPr/>
          </p:nvCxnSpPr>
          <p:spPr bwMode="hidden">
            <a:xfrm>
              <a:off x="2116" y="5284788"/>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0E16262-DF52-1DFD-3080-A6DF508DD706}"/>
                </a:ext>
              </a:extLst>
            </p:cNvPr>
            <p:cNvCxnSpPr/>
            <p:nvPr/>
          </p:nvCxnSpPr>
          <p:spPr bwMode="hidden">
            <a:xfrm>
              <a:off x="2116" y="6510338"/>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49" name="Group 112">
              <a:extLst>
                <a:ext uri="{FF2B5EF4-FFF2-40B4-BE49-F238E27FC236}">
                  <a16:creationId xmlns:a16="http://schemas.microsoft.com/office/drawing/2014/main" id="{083C9851-F535-7EFD-AD69-755DC6D90212}"/>
                </a:ext>
              </a:extLst>
            </p:cNvPr>
            <p:cNvGrpSpPr>
              <a:grpSpLocks/>
            </p:cNvGrpSpPr>
            <p:nvPr userDrawn="1"/>
          </p:nvGrpSpPr>
          <p:grpSpPr bwMode="auto">
            <a:xfrm>
              <a:off x="-1" y="0"/>
              <a:ext cx="12192001" cy="6858000"/>
              <a:chOff x="-1" y="0"/>
              <a:chExt cx="12192001" cy="6858000"/>
            </a:xfrm>
          </p:grpSpPr>
          <p:cxnSp>
            <p:nvCxnSpPr>
              <p:cNvPr id="131" name="Straight Connector 130">
                <a:extLst>
                  <a:ext uri="{FF2B5EF4-FFF2-40B4-BE49-F238E27FC236}">
                    <a16:creationId xmlns:a16="http://schemas.microsoft.com/office/drawing/2014/main" id="{095C1C8B-45BE-DAE4-135A-A8AE73A3AB93}"/>
                  </a:ext>
                </a:extLst>
              </p:cNvPr>
              <p:cNvCxnSpPr/>
              <p:nvPr/>
            </p:nvCxnSpPr>
            <p:spPr bwMode="hidden">
              <a:xfrm>
                <a:off x="226483"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7D3DC730-7B82-904A-79EE-EF3EA4754A89}"/>
                  </a:ext>
                </a:extLst>
              </p:cNvPr>
              <p:cNvCxnSpPr/>
              <p:nvPr/>
            </p:nvCxnSpPr>
            <p:spPr bwMode="hidden">
              <a:xfrm>
                <a:off x="1449917"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443916D8-A301-7745-639A-2BCDA28A3B3A}"/>
                  </a:ext>
                </a:extLst>
              </p:cNvPr>
              <p:cNvCxnSpPr/>
              <p:nvPr/>
            </p:nvCxnSpPr>
            <p:spPr bwMode="hidden">
              <a:xfrm>
                <a:off x="2667000"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EC88DD0C-7DFC-9D5A-9F1D-C1F627DFDD94}"/>
                  </a:ext>
                </a:extLst>
              </p:cNvPr>
              <p:cNvCxnSpPr/>
              <p:nvPr/>
            </p:nvCxnSpPr>
            <p:spPr bwMode="hidden">
              <a:xfrm>
                <a:off x="3884084" y="0"/>
                <a:ext cx="6817784"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55EA345C-E8E0-57A8-87B9-AE4C0DA15CED}"/>
                  </a:ext>
                </a:extLst>
              </p:cNvPr>
              <p:cNvCxnSpPr/>
              <p:nvPr/>
            </p:nvCxnSpPr>
            <p:spPr bwMode="hidden">
              <a:xfrm>
                <a:off x="5107517"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72" name="Group 135">
                <a:extLst>
                  <a:ext uri="{FF2B5EF4-FFF2-40B4-BE49-F238E27FC236}">
                    <a16:creationId xmlns:a16="http://schemas.microsoft.com/office/drawing/2014/main" id="{41735623-68D9-9A6E-44AB-E5F33FBF3C77}"/>
                  </a:ext>
                </a:extLst>
              </p:cNvPr>
              <p:cNvGrpSpPr>
                <a:grpSpLocks/>
              </p:cNvGrpSpPr>
              <p:nvPr/>
            </p:nvGrpSpPr>
            <p:grpSpPr bwMode="auto">
              <a:xfrm>
                <a:off x="6327885" y="0"/>
                <a:ext cx="5864115" cy="5898673"/>
                <a:chOff x="6327885" y="0"/>
                <a:chExt cx="5864115" cy="5898673"/>
              </a:xfrm>
            </p:grpSpPr>
            <p:cxnSp>
              <p:nvCxnSpPr>
                <p:cNvPr id="142" name="Straight Connector 141">
                  <a:extLst>
                    <a:ext uri="{FF2B5EF4-FFF2-40B4-BE49-F238E27FC236}">
                      <a16:creationId xmlns:a16="http://schemas.microsoft.com/office/drawing/2014/main" id="{1DAF3773-F94F-BA4A-46A3-A5B44C2EBE15}"/>
                    </a:ext>
                  </a:extLst>
                </p:cNvPr>
                <p:cNvCxnSpPr/>
                <p:nvPr/>
              </p:nvCxnSpPr>
              <p:spPr bwMode="hidden">
                <a:xfrm>
                  <a:off x="6328833" y="0"/>
                  <a:ext cx="5863168" cy="589915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3BED4151-E605-4794-C81E-B8CFB57754C1}"/>
                    </a:ext>
                  </a:extLst>
                </p:cNvPr>
                <p:cNvCxnSpPr/>
                <p:nvPr/>
              </p:nvCxnSpPr>
              <p:spPr bwMode="hidden">
                <a:xfrm>
                  <a:off x="7550151" y="0"/>
                  <a:ext cx="4641851" cy="467201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BDB2B7BC-D663-4F02-A9BB-134A9A3C2DA3}"/>
                    </a:ext>
                  </a:extLst>
                </p:cNvPr>
                <p:cNvCxnSpPr/>
                <p:nvPr/>
              </p:nvCxnSpPr>
              <p:spPr bwMode="hidden">
                <a:xfrm>
                  <a:off x="8773584" y="0"/>
                  <a:ext cx="3418417" cy="34575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C58CC9F0-752E-5C46-D524-20C2E19174E2}"/>
                    </a:ext>
                  </a:extLst>
                </p:cNvPr>
                <p:cNvCxnSpPr/>
                <p:nvPr/>
              </p:nvCxnSpPr>
              <p:spPr bwMode="hidden">
                <a:xfrm>
                  <a:off x="9982201" y="0"/>
                  <a:ext cx="2209801" cy="222726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A11B53B6-F032-2DAF-1BFA-C8DFD06AC8F5}"/>
                    </a:ext>
                  </a:extLst>
                </p:cNvPr>
                <p:cNvCxnSpPr/>
                <p:nvPr/>
              </p:nvCxnSpPr>
              <p:spPr bwMode="hidden">
                <a:xfrm>
                  <a:off x="11199285" y="0"/>
                  <a:ext cx="992716" cy="10033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a:extLst>
                  <a:ext uri="{FF2B5EF4-FFF2-40B4-BE49-F238E27FC236}">
                    <a16:creationId xmlns:a16="http://schemas.microsoft.com/office/drawing/2014/main" id="{41A5570D-C58C-C165-72F6-981B6BFD76F8}"/>
                  </a:ext>
                </a:extLst>
              </p:cNvPr>
              <p:cNvCxnSpPr/>
              <p:nvPr/>
            </p:nvCxnSpPr>
            <p:spPr bwMode="hidden">
              <a:xfrm flipH="1" flipV="1">
                <a:off x="-1" y="1012825"/>
                <a:ext cx="5829301" cy="58451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E2AD4B74-8EB1-DCF2-5C44-8AE7D9FCC708}"/>
                  </a:ext>
                </a:extLst>
              </p:cNvPr>
              <p:cNvCxnSpPr/>
              <p:nvPr/>
            </p:nvCxnSpPr>
            <p:spPr bwMode="hidden">
              <a:xfrm flipH="1" flipV="1">
                <a:off x="-1" y="2227263"/>
                <a:ext cx="4614334" cy="463073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8B9AF4DE-24D1-9B2F-604F-D86772546885}"/>
                  </a:ext>
                </a:extLst>
              </p:cNvPr>
              <p:cNvCxnSpPr/>
              <p:nvPr/>
            </p:nvCxnSpPr>
            <p:spPr bwMode="hidden">
              <a:xfrm flipH="1" flipV="1">
                <a:off x="-1" y="3432175"/>
                <a:ext cx="3399367" cy="34258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B247967F-D570-CFB6-3797-3E2A7382CED5}"/>
                  </a:ext>
                </a:extLst>
              </p:cNvPr>
              <p:cNvCxnSpPr/>
              <p:nvPr/>
            </p:nvCxnSpPr>
            <p:spPr bwMode="hidden">
              <a:xfrm flipH="1" flipV="1">
                <a:off x="-1" y="4651375"/>
                <a:ext cx="2197100" cy="22066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78675A08-571B-D8FB-2326-EE746F234A6D}"/>
                  </a:ext>
                </a:extLst>
              </p:cNvPr>
              <p:cNvCxnSpPr/>
              <p:nvPr/>
            </p:nvCxnSpPr>
            <p:spPr bwMode="hidden">
              <a:xfrm flipH="1" flipV="1">
                <a:off x="-1" y="5864225"/>
                <a:ext cx="986367" cy="9937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050" name="Group 113">
              <a:extLst>
                <a:ext uri="{FF2B5EF4-FFF2-40B4-BE49-F238E27FC236}">
                  <a16:creationId xmlns:a16="http://schemas.microsoft.com/office/drawing/2014/main" id="{66629E99-3085-8259-859F-B8B5D7D5219B}"/>
                </a:ext>
              </a:extLst>
            </p:cNvPr>
            <p:cNvGrpSpPr>
              <a:grpSpLocks/>
            </p:cNvGrpSpPr>
            <p:nvPr userDrawn="1"/>
          </p:nvGrpSpPr>
          <p:grpSpPr bwMode="auto">
            <a:xfrm flipH="1">
              <a:off x="0" y="0"/>
              <a:ext cx="12192001" cy="6858000"/>
              <a:chOff x="-1" y="0"/>
              <a:chExt cx="12192001" cy="6858000"/>
            </a:xfrm>
          </p:grpSpPr>
          <p:cxnSp>
            <p:nvCxnSpPr>
              <p:cNvPr id="115" name="Straight Connector 114">
                <a:extLst>
                  <a:ext uri="{FF2B5EF4-FFF2-40B4-BE49-F238E27FC236}">
                    <a16:creationId xmlns:a16="http://schemas.microsoft.com/office/drawing/2014/main" id="{A3653992-B5BB-A009-D6B3-1920FA7E0286}"/>
                  </a:ext>
                </a:extLst>
              </p:cNvPr>
              <p:cNvCxnSpPr/>
              <p:nvPr/>
            </p:nvCxnSpPr>
            <p:spPr bwMode="hidden">
              <a:xfrm>
                <a:off x="226482"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0D70B887-E5DC-AE8F-4EE8-1F858C7174A7}"/>
                  </a:ext>
                </a:extLst>
              </p:cNvPr>
              <p:cNvCxnSpPr/>
              <p:nvPr/>
            </p:nvCxnSpPr>
            <p:spPr bwMode="hidden">
              <a:xfrm>
                <a:off x="1449915"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0019D4ED-10A1-27FE-9B53-A8292EE9EF1F}"/>
                  </a:ext>
                </a:extLst>
              </p:cNvPr>
              <p:cNvCxnSpPr/>
              <p:nvPr/>
            </p:nvCxnSpPr>
            <p:spPr bwMode="hidden">
              <a:xfrm>
                <a:off x="2667000"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19058A60-4A1A-8C66-D2A9-25ACBF18894F}"/>
                  </a:ext>
                </a:extLst>
              </p:cNvPr>
              <p:cNvCxnSpPr/>
              <p:nvPr/>
            </p:nvCxnSpPr>
            <p:spPr bwMode="hidden">
              <a:xfrm>
                <a:off x="3884082" y="0"/>
                <a:ext cx="6817785"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6651FA92-D022-829F-227D-284E9CA7582A}"/>
                  </a:ext>
                </a:extLst>
              </p:cNvPr>
              <p:cNvCxnSpPr/>
              <p:nvPr/>
            </p:nvCxnSpPr>
            <p:spPr bwMode="hidden">
              <a:xfrm>
                <a:off x="5107516"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56" name="Group 119">
                <a:extLst>
                  <a:ext uri="{FF2B5EF4-FFF2-40B4-BE49-F238E27FC236}">
                    <a16:creationId xmlns:a16="http://schemas.microsoft.com/office/drawing/2014/main" id="{57AA054E-34CA-0287-DA06-861921E175B6}"/>
                  </a:ext>
                </a:extLst>
              </p:cNvPr>
              <p:cNvGrpSpPr>
                <a:grpSpLocks/>
              </p:cNvGrpSpPr>
              <p:nvPr/>
            </p:nvGrpSpPr>
            <p:grpSpPr bwMode="auto">
              <a:xfrm>
                <a:off x="6327885" y="0"/>
                <a:ext cx="5864115" cy="5898673"/>
                <a:chOff x="6327885" y="0"/>
                <a:chExt cx="5864115" cy="5898673"/>
              </a:xfrm>
            </p:grpSpPr>
            <p:cxnSp>
              <p:nvCxnSpPr>
                <p:cNvPr id="126" name="Straight Connector 125">
                  <a:extLst>
                    <a:ext uri="{FF2B5EF4-FFF2-40B4-BE49-F238E27FC236}">
                      <a16:creationId xmlns:a16="http://schemas.microsoft.com/office/drawing/2014/main" id="{831F9E85-66C4-D788-ECB0-1499DEB18328}"/>
                    </a:ext>
                  </a:extLst>
                </p:cNvPr>
                <p:cNvCxnSpPr/>
                <p:nvPr/>
              </p:nvCxnSpPr>
              <p:spPr bwMode="hidden">
                <a:xfrm>
                  <a:off x="6328833" y="0"/>
                  <a:ext cx="5863168" cy="589915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E9A0F90B-D73E-198E-0EFF-4D6C841FCB4F}"/>
                    </a:ext>
                  </a:extLst>
                </p:cNvPr>
                <p:cNvCxnSpPr/>
                <p:nvPr/>
              </p:nvCxnSpPr>
              <p:spPr bwMode="hidden">
                <a:xfrm>
                  <a:off x="7550149" y="0"/>
                  <a:ext cx="4641852" cy="467201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D7879E8-ECE3-7C1C-F0CF-44A78EBEEAE0}"/>
                    </a:ext>
                  </a:extLst>
                </p:cNvPr>
                <p:cNvCxnSpPr/>
                <p:nvPr/>
              </p:nvCxnSpPr>
              <p:spPr bwMode="hidden">
                <a:xfrm>
                  <a:off x="8773583" y="0"/>
                  <a:ext cx="3418418" cy="34575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254D98C8-0F45-9035-8E60-45E1F4EF547D}"/>
                    </a:ext>
                  </a:extLst>
                </p:cNvPr>
                <p:cNvCxnSpPr/>
                <p:nvPr/>
              </p:nvCxnSpPr>
              <p:spPr bwMode="hidden">
                <a:xfrm>
                  <a:off x="9982201" y="0"/>
                  <a:ext cx="2209801" cy="222726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DFA7EE3B-AC93-A416-7C6B-BDB1396230FA}"/>
                    </a:ext>
                  </a:extLst>
                </p:cNvPr>
                <p:cNvCxnSpPr/>
                <p:nvPr/>
              </p:nvCxnSpPr>
              <p:spPr bwMode="hidden">
                <a:xfrm>
                  <a:off x="11199284" y="0"/>
                  <a:ext cx="992718" cy="10033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a:extLst>
                  <a:ext uri="{FF2B5EF4-FFF2-40B4-BE49-F238E27FC236}">
                    <a16:creationId xmlns:a16="http://schemas.microsoft.com/office/drawing/2014/main" id="{176D99C0-E826-D9DB-7D76-66A322D35935}"/>
                  </a:ext>
                </a:extLst>
              </p:cNvPr>
              <p:cNvCxnSpPr/>
              <p:nvPr/>
            </p:nvCxnSpPr>
            <p:spPr bwMode="hidden">
              <a:xfrm flipH="1" flipV="1">
                <a:off x="-1" y="1012825"/>
                <a:ext cx="5829301" cy="58451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F4BB6740-AE4A-9AC2-E394-A542BB88FE4E}"/>
                  </a:ext>
                </a:extLst>
              </p:cNvPr>
              <p:cNvCxnSpPr/>
              <p:nvPr/>
            </p:nvCxnSpPr>
            <p:spPr bwMode="hidden">
              <a:xfrm flipH="1" flipV="1">
                <a:off x="-1" y="2227263"/>
                <a:ext cx="4614334" cy="463073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3C66A7A7-F8D1-86CB-4CBF-2F45240B2090}"/>
                  </a:ext>
                </a:extLst>
              </p:cNvPr>
              <p:cNvCxnSpPr/>
              <p:nvPr/>
            </p:nvCxnSpPr>
            <p:spPr bwMode="hidden">
              <a:xfrm flipH="1" flipV="1">
                <a:off x="-1" y="3432175"/>
                <a:ext cx="3399367" cy="34258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45D4BC24-C231-2FA1-1EAA-A1068A97643F}"/>
                  </a:ext>
                </a:extLst>
              </p:cNvPr>
              <p:cNvCxnSpPr/>
              <p:nvPr/>
            </p:nvCxnSpPr>
            <p:spPr bwMode="hidden">
              <a:xfrm flipH="1" flipV="1">
                <a:off x="-1" y="4651375"/>
                <a:ext cx="2197100" cy="22066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9441DE90-F5C1-AD5C-17C6-B1BFA25F80B7}"/>
                  </a:ext>
                </a:extLst>
              </p:cNvPr>
              <p:cNvCxnSpPr/>
              <p:nvPr/>
            </p:nvCxnSpPr>
            <p:spPr bwMode="hidden">
              <a:xfrm flipH="1" flipV="1">
                <a:off x="-1" y="5864225"/>
                <a:ext cx="986367" cy="9937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1027" name="Title Placeholder 1">
            <a:extLst>
              <a:ext uri="{FF2B5EF4-FFF2-40B4-BE49-F238E27FC236}">
                <a16:creationId xmlns:a16="http://schemas.microsoft.com/office/drawing/2014/main" id="{B7341A4D-8918-77A5-B748-EBCEFE43DED2}"/>
              </a:ext>
            </a:extLst>
          </p:cNvPr>
          <p:cNvSpPr>
            <a:spLocks noGrp="1"/>
          </p:cNvSpPr>
          <p:nvPr>
            <p:ph type="title"/>
          </p:nvPr>
        </p:nvSpPr>
        <p:spPr bwMode="auto">
          <a:xfrm>
            <a:off x="971550" y="503238"/>
            <a:ext cx="7200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566E4DB-B90C-BEF2-C740-743C144E39C6}"/>
              </a:ext>
            </a:extLst>
          </p:cNvPr>
          <p:cNvSpPr>
            <a:spLocks noGrp="1"/>
          </p:cNvSpPr>
          <p:nvPr>
            <p:ph type="body" idx="1"/>
          </p:nvPr>
        </p:nvSpPr>
        <p:spPr bwMode="auto">
          <a:xfrm>
            <a:off x="971550" y="1981200"/>
            <a:ext cx="72009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cxnSp>
        <p:nvCxnSpPr>
          <p:cNvPr id="148" name="Straight Connector 147">
            <a:extLst>
              <a:ext uri="{FF2B5EF4-FFF2-40B4-BE49-F238E27FC236}">
                <a16:creationId xmlns:a16="http://schemas.microsoft.com/office/drawing/2014/main" id="{E8A4B826-08A7-9F61-B0EB-15E77805B16A}"/>
              </a:ext>
            </a:extLst>
          </p:cNvPr>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a:extLst>
              <a:ext uri="{FF2B5EF4-FFF2-40B4-BE49-F238E27FC236}">
                <a16:creationId xmlns:a16="http://schemas.microsoft.com/office/drawing/2014/main" id="{6A3E0EA9-A287-15E0-AE2F-40D89357E835}"/>
              </a:ext>
            </a:extLst>
          </p:cNvPr>
          <p:cNvSpPr>
            <a:spLocks noGrp="1"/>
          </p:cNvSpPr>
          <p:nvPr>
            <p:ph type="sldNum" sz="quarter" idx="4"/>
          </p:nvPr>
        </p:nvSpPr>
        <p:spPr>
          <a:xfrm>
            <a:off x="8378825" y="6289675"/>
            <a:ext cx="309563" cy="222250"/>
          </a:xfrm>
          <a:prstGeom prst="rect">
            <a:avLst/>
          </a:prstGeom>
        </p:spPr>
        <p:txBody>
          <a:bodyPr vert="horz" wrap="square" lIns="91440" tIns="45720" rIns="91440" bIns="45720" numCol="1" anchor="t" anchorCtr="0" compatLnSpc="1">
            <a:prstTxWarp prst="textNoShape">
              <a:avLst/>
            </a:prstTxWarp>
          </a:bodyPr>
          <a:lstStyle>
            <a:lvl1pPr>
              <a:defRPr sz="900">
                <a:solidFill>
                  <a:srgbClr val="7F7F7F"/>
                </a:solidFill>
              </a:defRPr>
            </a:lvl1pPr>
          </a:lstStyle>
          <a:p>
            <a:fld id="{88469148-390F-41F6-BB2A-37292F230DCD}" type="slidenum">
              <a:rPr lang="en-US" altLang="en-US"/>
              <a:pPr/>
              <a:t>‹#›</a:t>
            </a:fld>
            <a:endParaRPr lang="en-US" altLang="en-US"/>
          </a:p>
        </p:txBody>
      </p:sp>
      <p:sp>
        <p:nvSpPr>
          <p:cNvPr id="60" name="Footer Placeholder 4">
            <a:extLst>
              <a:ext uri="{FF2B5EF4-FFF2-40B4-BE49-F238E27FC236}">
                <a16:creationId xmlns:a16="http://schemas.microsoft.com/office/drawing/2014/main" id="{E71E645C-D031-6ED7-092C-CE61F4F116F4}"/>
              </a:ext>
            </a:extLst>
          </p:cNvPr>
          <p:cNvSpPr>
            <a:spLocks noGrp="1"/>
          </p:cNvSpPr>
          <p:nvPr>
            <p:ph type="ftr" sz="quarter" idx="3"/>
          </p:nvPr>
        </p:nvSpPr>
        <p:spPr>
          <a:xfrm>
            <a:off x="457200" y="6289675"/>
            <a:ext cx="4595813" cy="222250"/>
          </a:xfrm>
          <a:prstGeom prst="rect">
            <a:avLst/>
          </a:prstGeom>
        </p:spPr>
        <p:txBody>
          <a:bodyPr/>
          <a:lstStyle>
            <a:lvl1pPr fontAlgn="auto">
              <a:spcBef>
                <a:spcPts val="0"/>
              </a:spcBef>
              <a:spcAft>
                <a:spcPts val="0"/>
              </a:spcAft>
              <a:defRPr sz="900">
                <a:solidFill>
                  <a:schemeClr val="bg1">
                    <a:lumMod val="50000"/>
                  </a:schemeClr>
                </a:solidFill>
                <a:latin typeface="+mn-lt"/>
              </a:defRPr>
            </a:lvl1pPr>
          </a:lstStyle>
          <a:p>
            <a:pPr>
              <a:defRPr/>
            </a:pPr>
            <a:r>
              <a:rPr lang="en-US"/>
              <a:t>APEC Wine Regulatory Forum |  May 11-12, 2017</a:t>
            </a:r>
          </a:p>
        </p:txBody>
      </p:sp>
      <p:sp>
        <p:nvSpPr>
          <p:cNvPr id="61" name="Date Placeholder 3">
            <a:extLst>
              <a:ext uri="{FF2B5EF4-FFF2-40B4-BE49-F238E27FC236}">
                <a16:creationId xmlns:a16="http://schemas.microsoft.com/office/drawing/2014/main" id="{23E396BA-27A9-2C2E-6F65-7097ECC19399}"/>
              </a:ext>
            </a:extLst>
          </p:cNvPr>
          <p:cNvSpPr>
            <a:spLocks noGrp="1"/>
          </p:cNvSpPr>
          <p:nvPr>
            <p:ph type="dt" sz="half" idx="2"/>
          </p:nvPr>
        </p:nvSpPr>
        <p:spPr>
          <a:xfrm>
            <a:off x="5084763" y="6289675"/>
            <a:ext cx="3294062" cy="222250"/>
          </a:xfrm>
          <a:prstGeom prst="rect">
            <a:avLst/>
          </a:prstGeom>
        </p:spPr>
        <p:txBody>
          <a:bodyPr/>
          <a:lstStyle>
            <a:lvl1pPr algn="r" fontAlgn="auto">
              <a:spcBef>
                <a:spcPts val="0"/>
              </a:spcBef>
              <a:spcAft>
                <a:spcPts val="0"/>
              </a:spcAft>
              <a:defRPr sz="900">
                <a:solidFill>
                  <a:schemeClr val="bg1">
                    <a:lumMod val="50000"/>
                  </a:schemeClr>
                </a:solidFill>
                <a:latin typeface="+mn-lt"/>
              </a:defRPr>
            </a:lvl1pPr>
          </a:lstStyle>
          <a:p>
            <a:pPr>
              <a:defRPr/>
            </a:pPr>
            <a:r>
              <a:rPr lang="en-US"/>
              <a:t>Ha </a:t>
            </a:r>
            <a:r>
              <a:rPr lang="en-US" err="1"/>
              <a:t>Noi</a:t>
            </a:r>
            <a:r>
              <a:rPr lang="en-US"/>
              <a:t>, Viet Nam</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med">
    <p:fade/>
  </p:transition>
  <p:hf hdr="0"/>
  <p:txStyles>
    <p:titleStyle>
      <a:lvl1pPr algn="l" defTabSz="685800" rtl="0" eaLnBrk="0" fontAlgn="base" hangingPunct="0">
        <a:lnSpc>
          <a:spcPct val="90000"/>
        </a:lnSpc>
        <a:spcBef>
          <a:spcPct val="0"/>
        </a:spcBef>
        <a:spcAft>
          <a:spcPct val="0"/>
        </a:spcAft>
        <a:defRPr sz="2400" b="1"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2400" b="1">
          <a:solidFill>
            <a:schemeClr val="accent1"/>
          </a:solidFill>
          <a:latin typeface="Arial" charset="0"/>
        </a:defRPr>
      </a:lvl2pPr>
      <a:lvl3pPr algn="l" defTabSz="685800" rtl="0" eaLnBrk="0" fontAlgn="base" hangingPunct="0">
        <a:lnSpc>
          <a:spcPct val="90000"/>
        </a:lnSpc>
        <a:spcBef>
          <a:spcPct val="0"/>
        </a:spcBef>
        <a:spcAft>
          <a:spcPct val="0"/>
        </a:spcAft>
        <a:defRPr sz="2400" b="1">
          <a:solidFill>
            <a:schemeClr val="accent1"/>
          </a:solidFill>
          <a:latin typeface="Arial" charset="0"/>
        </a:defRPr>
      </a:lvl3pPr>
      <a:lvl4pPr algn="l" defTabSz="685800" rtl="0" eaLnBrk="0" fontAlgn="base" hangingPunct="0">
        <a:lnSpc>
          <a:spcPct val="90000"/>
        </a:lnSpc>
        <a:spcBef>
          <a:spcPct val="0"/>
        </a:spcBef>
        <a:spcAft>
          <a:spcPct val="0"/>
        </a:spcAft>
        <a:defRPr sz="2400" b="1">
          <a:solidFill>
            <a:schemeClr val="accent1"/>
          </a:solidFill>
          <a:latin typeface="Arial" charset="0"/>
        </a:defRPr>
      </a:lvl4pPr>
      <a:lvl5pPr algn="l" defTabSz="685800" rtl="0" eaLnBrk="0" fontAlgn="base" hangingPunct="0">
        <a:lnSpc>
          <a:spcPct val="90000"/>
        </a:lnSpc>
        <a:spcBef>
          <a:spcPct val="0"/>
        </a:spcBef>
        <a:spcAft>
          <a:spcPct val="0"/>
        </a:spcAft>
        <a:defRPr sz="2400" b="1">
          <a:solidFill>
            <a:schemeClr val="accent1"/>
          </a:solidFill>
          <a:latin typeface="Arial" charset="0"/>
        </a:defRPr>
      </a:lvl5pPr>
      <a:lvl6pPr marL="457200" algn="l" defTabSz="685800" rtl="0" fontAlgn="base">
        <a:lnSpc>
          <a:spcPct val="90000"/>
        </a:lnSpc>
        <a:spcBef>
          <a:spcPct val="0"/>
        </a:spcBef>
        <a:spcAft>
          <a:spcPct val="0"/>
        </a:spcAft>
        <a:defRPr sz="2400" b="1">
          <a:solidFill>
            <a:schemeClr val="accent1"/>
          </a:solidFill>
          <a:latin typeface="Arial" charset="0"/>
        </a:defRPr>
      </a:lvl6pPr>
      <a:lvl7pPr marL="914400" algn="l" defTabSz="685800" rtl="0" fontAlgn="base">
        <a:lnSpc>
          <a:spcPct val="90000"/>
        </a:lnSpc>
        <a:spcBef>
          <a:spcPct val="0"/>
        </a:spcBef>
        <a:spcAft>
          <a:spcPct val="0"/>
        </a:spcAft>
        <a:defRPr sz="2400" b="1">
          <a:solidFill>
            <a:schemeClr val="accent1"/>
          </a:solidFill>
          <a:latin typeface="Arial" charset="0"/>
        </a:defRPr>
      </a:lvl7pPr>
      <a:lvl8pPr marL="1371600" algn="l" defTabSz="685800" rtl="0" fontAlgn="base">
        <a:lnSpc>
          <a:spcPct val="90000"/>
        </a:lnSpc>
        <a:spcBef>
          <a:spcPct val="0"/>
        </a:spcBef>
        <a:spcAft>
          <a:spcPct val="0"/>
        </a:spcAft>
        <a:defRPr sz="2400" b="1">
          <a:solidFill>
            <a:schemeClr val="accent1"/>
          </a:solidFill>
          <a:latin typeface="Arial" charset="0"/>
        </a:defRPr>
      </a:lvl8pPr>
      <a:lvl9pPr marL="1828800" algn="l" defTabSz="685800" rtl="0" fontAlgn="base">
        <a:lnSpc>
          <a:spcPct val="90000"/>
        </a:lnSpc>
        <a:spcBef>
          <a:spcPct val="0"/>
        </a:spcBef>
        <a:spcAft>
          <a:spcPct val="0"/>
        </a:spcAft>
        <a:defRPr sz="2400" b="1">
          <a:solidFill>
            <a:schemeClr val="accent1"/>
          </a:solidFill>
          <a:latin typeface="Arial" charset="0"/>
        </a:defRPr>
      </a:lvl9pPr>
    </p:titleStyle>
    <p:bodyStyle>
      <a:lvl1pPr marL="171450" indent="-171450" algn="l" defTabSz="685800" rtl="0" eaLnBrk="0" fontAlgn="base" hangingPunct="0">
        <a:lnSpc>
          <a:spcPct val="90000"/>
        </a:lnSpc>
        <a:spcBef>
          <a:spcPts val="1350"/>
        </a:spcBef>
        <a:spcAft>
          <a:spcPct val="0"/>
        </a:spcAft>
        <a:buClr>
          <a:schemeClr val="accent1"/>
        </a:buClr>
        <a:buSzPct val="100000"/>
        <a:buFont typeface="Arial" panose="020B0604020202020204" pitchFamily="34" charset="0"/>
        <a:buChar char="▪"/>
        <a:defRPr sz="1500" kern="1200">
          <a:solidFill>
            <a:schemeClr val="tx1"/>
          </a:solidFill>
          <a:latin typeface="+mn-lt"/>
          <a:ea typeface="+mn-ea"/>
          <a:cs typeface="+mn-cs"/>
        </a:defRPr>
      </a:lvl1pPr>
      <a:lvl2pPr marL="342900" indent="-136525" algn="l" defTabSz="685800" rtl="0" eaLnBrk="0" fontAlgn="base" hangingPunct="0">
        <a:lnSpc>
          <a:spcPct val="90000"/>
        </a:lnSpc>
        <a:spcBef>
          <a:spcPts val="900"/>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514350" indent="-133350" algn="l" defTabSz="685800" rtl="0" eaLnBrk="0" fontAlgn="base" hangingPunct="0">
        <a:lnSpc>
          <a:spcPct val="90000"/>
        </a:lnSpc>
        <a:spcBef>
          <a:spcPts val="6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685800" indent="-136525" algn="l" defTabSz="685800" rtl="0" eaLnBrk="0" fontAlgn="base" hangingPunct="0">
        <a:lnSpc>
          <a:spcPct val="90000"/>
        </a:lnSpc>
        <a:spcBef>
          <a:spcPts val="600"/>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857250" indent="-133350" algn="l" defTabSz="685800" rtl="0" eaLnBrk="0" fontAlgn="base" hangingPunct="0">
        <a:lnSpc>
          <a:spcPct val="90000"/>
        </a:lnSpc>
        <a:spcBef>
          <a:spcPts val="450"/>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6DAC068-A112-2AAD-78E0-7B76785D44E4}"/>
              </a:ext>
            </a:extLst>
          </p:cNvPr>
          <p:cNvSpPr>
            <a:spLocks noGrp="1"/>
          </p:cNvSpPr>
          <p:nvPr>
            <p:ph type="ctrTitle"/>
          </p:nvPr>
        </p:nvSpPr>
        <p:spPr>
          <a:xfrm>
            <a:off x="952500" y="1919288"/>
            <a:ext cx="7839075" cy="2900362"/>
          </a:xfrm>
        </p:spPr>
        <p:txBody>
          <a:bodyPr/>
          <a:lstStyle/>
          <a:p>
            <a:pPr eaLnBrk="1" hangingPunct="1"/>
            <a:r>
              <a:rPr lang="en-US" altLang="en-US"/>
              <a:t>WINE </a:t>
            </a:r>
            <a:br>
              <a:rPr lang="en-US" altLang="en-US"/>
            </a:br>
            <a:r>
              <a:rPr lang="en-US" altLang="en-US"/>
              <a:t>TRACEABILITY</a:t>
            </a:r>
          </a:p>
        </p:txBody>
      </p:sp>
      <p:sp>
        <p:nvSpPr>
          <p:cNvPr id="13315" name="Subtitle 2">
            <a:extLst>
              <a:ext uri="{FF2B5EF4-FFF2-40B4-BE49-F238E27FC236}">
                <a16:creationId xmlns:a16="http://schemas.microsoft.com/office/drawing/2014/main" id="{4471BDB1-1294-2AD6-06CD-ABCCEC6F7930}"/>
              </a:ext>
            </a:extLst>
          </p:cNvPr>
          <p:cNvSpPr>
            <a:spLocks noGrp="1"/>
          </p:cNvSpPr>
          <p:nvPr>
            <p:ph type="subTitle" idx="1"/>
          </p:nvPr>
        </p:nvSpPr>
        <p:spPr>
          <a:xfrm>
            <a:off x="954088" y="5081588"/>
            <a:ext cx="7204075" cy="457200"/>
          </a:xfrm>
        </p:spPr>
        <p:txBody>
          <a:bodyPr rtlCol="0">
            <a:normAutofit fontScale="92500" lnSpcReduction="10000"/>
          </a:bodyPr>
          <a:lstStyle/>
          <a:p>
            <a:pPr eaLnBrk="1" hangingPunct="1">
              <a:spcBef>
                <a:spcPct val="0"/>
              </a:spcBef>
              <a:buFont typeface="Arial" charset="0"/>
              <a:buNone/>
              <a:defRPr/>
            </a:pPr>
            <a:r>
              <a:rPr lang="en-US" sz="3200" b="1"/>
              <a:t>Malaysia</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64C1C89-550E-0A30-B03B-8DE6EE82EA3B}"/>
              </a:ext>
            </a:extLst>
          </p:cNvPr>
          <p:cNvSpPr>
            <a:spLocks noGrp="1"/>
          </p:cNvSpPr>
          <p:nvPr>
            <p:ph type="title"/>
          </p:nvPr>
        </p:nvSpPr>
        <p:spPr/>
        <p:txBody>
          <a:bodyPr/>
          <a:lstStyle/>
          <a:p>
            <a:pPr algn="ctr" eaLnBrk="1" hangingPunct="1"/>
            <a:r>
              <a:rPr lang="en-US" altLang="en-US" sz="4000"/>
              <a:t>LEGAL REQUIREMENT</a:t>
            </a:r>
          </a:p>
        </p:txBody>
      </p:sp>
      <p:sp>
        <p:nvSpPr>
          <p:cNvPr id="14339" name="Content Placeholder 2">
            <a:extLst>
              <a:ext uri="{FF2B5EF4-FFF2-40B4-BE49-F238E27FC236}">
                <a16:creationId xmlns:a16="http://schemas.microsoft.com/office/drawing/2014/main" id="{8023F594-1510-5D9F-1173-E7C089F45D48}"/>
              </a:ext>
            </a:extLst>
          </p:cNvPr>
          <p:cNvSpPr>
            <a:spLocks noGrp="1"/>
          </p:cNvSpPr>
          <p:nvPr>
            <p:ph idx="1"/>
          </p:nvPr>
        </p:nvSpPr>
        <p:spPr/>
        <p:txBody>
          <a:bodyPr/>
          <a:lstStyle/>
          <a:p>
            <a:pPr algn="just" eaLnBrk="1" hangingPunct="1">
              <a:buFont typeface="Arial" panose="020B0604020202020204" pitchFamily="34" charset="0"/>
              <a:buNone/>
            </a:pPr>
            <a:r>
              <a:rPr lang="en-US" altLang="en-US" sz="1800"/>
              <a:t>	Does your economy impose traceability requirements on wine? If so, what records or documents must be produced or maintained when wine is traded between parties?</a:t>
            </a:r>
          </a:p>
          <a:p>
            <a:pPr algn="just" eaLnBrk="1" hangingPunct="1">
              <a:buFont typeface="Wingdings" panose="05000000000000000000" pitchFamily="2" charset="2"/>
              <a:buChar char="Ø"/>
            </a:pPr>
            <a:r>
              <a:rPr lang="en-US" altLang="en-US" sz="1800">
                <a:solidFill>
                  <a:srgbClr val="7030A0"/>
                </a:solidFill>
              </a:rPr>
              <a:t>Traceability system is </a:t>
            </a:r>
            <a:r>
              <a:rPr lang="en-US" altLang="en-US" sz="2400" b="1">
                <a:solidFill>
                  <a:srgbClr val="7030A0"/>
                </a:solidFill>
              </a:rPr>
              <a:t>mandatory</a:t>
            </a:r>
            <a:r>
              <a:rPr lang="en-US" altLang="en-US" sz="1600" b="1">
                <a:solidFill>
                  <a:srgbClr val="7030A0"/>
                </a:solidFill>
              </a:rPr>
              <a:t> </a:t>
            </a:r>
            <a:r>
              <a:rPr lang="en-US" altLang="en-US" sz="1800">
                <a:solidFill>
                  <a:srgbClr val="7030A0"/>
                </a:solidFill>
              </a:rPr>
              <a:t>under Regulation 10 of the  Food Hygiene Regulations 2009, Food Act 1983</a:t>
            </a:r>
          </a:p>
          <a:p>
            <a:pPr algn="just" eaLnBrk="1" hangingPunct="1">
              <a:buFont typeface="Wingdings" panose="05000000000000000000" pitchFamily="2" charset="2"/>
              <a:buChar char="Ø"/>
            </a:pPr>
            <a:r>
              <a:rPr lang="en-US" altLang="en-US" sz="1800" b="1" u="sng">
                <a:solidFill>
                  <a:srgbClr val="7030A0"/>
                </a:solidFill>
              </a:rPr>
              <a:t>Regulation 10 - Food traceability system </a:t>
            </a:r>
            <a:r>
              <a:rPr lang="en-US" altLang="en-US" sz="1800" b="1">
                <a:solidFill>
                  <a:srgbClr val="7030A0"/>
                </a:solidFill>
              </a:rPr>
              <a:t>:</a:t>
            </a:r>
            <a:endParaRPr lang="en-US" altLang="en-US" sz="1800">
              <a:solidFill>
                <a:srgbClr val="7030A0"/>
              </a:solidFill>
            </a:endParaRPr>
          </a:p>
          <a:p>
            <a:pPr lvl="1" algn="just" eaLnBrk="1" hangingPunct="1">
              <a:buFont typeface="Arial" panose="020B0604020202020204" pitchFamily="34" charset="0"/>
              <a:buNone/>
            </a:pPr>
            <a:r>
              <a:rPr lang="en-US" altLang="en-US" sz="1800">
                <a:solidFill>
                  <a:srgbClr val="7030A0"/>
                </a:solidFill>
              </a:rPr>
              <a:t>(1)  A proprietor, owner or occupier of food premises shall 	provide 	a food traceability system in the food premises which able to 	identify </a:t>
            </a:r>
            <a:r>
              <a:rPr lang="en-US" altLang="en-US" sz="2000" b="1">
                <a:solidFill>
                  <a:srgbClr val="7030A0"/>
                </a:solidFill>
              </a:rPr>
              <a:t>one step back from where the food came and 	one step forward to where the food went </a:t>
            </a:r>
            <a:r>
              <a:rPr lang="en-US" altLang="en-US" sz="1800">
                <a:solidFill>
                  <a:srgbClr val="7030A0"/>
                </a:solidFill>
              </a:rPr>
              <a:t>at any 	specified stage of a food chain from production to distribution.</a:t>
            </a:r>
          </a:p>
          <a:p>
            <a:pPr algn="just" eaLnBrk="1" hangingPunct="1">
              <a:buFont typeface="Arial" panose="020B0604020202020204" pitchFamily="34" charset="0"/>
              <a:buNone/>
            </a:pPr>
            <a:r>
              <a:rPr lang="en-US" altLang="en-US" sz="1800">
                <a:solidFill>
                  <a:srgbClr val="7030A0"/>
                </a:solidFill>
              </a:rPr>
              <a:t>	(2)  Failure to comply-liable to a fine not exceeding 10,000 	ringgit    	or to imprisonment for a term not exceeding two years</a:t>
            </a:r>
          </a:p>
          <a:p>
            <a:pPr algn="just" eaLnBrk="1" hangingPunct="1"/>
            <a:endParaRPr lang="en-US" altLang="en-US" sz="1800">
              <a:solidFill>
                <a:srgbClr val="7030A0"/>
              </a:solidFill>
            </a:endParaRPr>
          </a:p>
        </p:txBody>
      </p:sp>
      <p:sp>
        <p:nvSpPr>
          <p:cNvPr id="6" name="Slide Number Placeholder 5">
            <a:extLst>
              <a:ext uri="{FF2B5EF4-FFF2-40B4-BE49-F238E27FC236}">
                <a16:creationId xmlns:a16="http://schemas.microsoft.com/office/drawing/2014/main" id="{42FA9859-6E4A-BF42-0868-66A76505B8E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BAB88A-DA48-4ACB-BB9C-2350BD429249}" type="slidenum">
              <a:rPr lang="en-US" altLang="en-US">
                <a:solidFill>
                  <a:srgbClr val="7F7F7F"/>
                </a:solidFill>
              </a:rPr>
              <a:pPr eaLnBrk="1" hangingPunct="1"/>
              <a:t>2</a:t>
            </a:fld>
            <a:endParaRPr lang="en-US" altLang="en-US">
              <a:solidFill>
                <a:srgbClr val="7F7F7F"/>
              </a:solidFill>
            </a:endParaRPr>
          </a:p>
        </p:txBody>
      </p:sp>
      <p:sp>
        <p:nvSpPr>
          <p:cNvPr id="5" name="Footer Placeholder 4">
            <a:extLst>
              <a:ext uri="{FF2B5EF4-FFF2-40B4-BE49-F238E27FC236}">
                <a16:creationId xmlns:a16="http://schemas.microsoft.com/office/drawing/2014/main" id="{265ACE42-8B4B-49C4-80D7-8278FBE2A749}"/>
              </a:ext>
            </a:extLst>
          </p:cNvPr>
          <p:cNvSpPr>
            <a:spLocks noGrp="1"/>
          </p:cNvSpPr>
          <p:nvPr>
            <p:ph type="ftr" sz="quarter" idx="11"/>
          </p:nvPr>
        </p:nvSpPr>
        <p:spPr/>
        <p:txBody>
          <a:bodyPr/>
          <a:lstStyle/>
          <a:p>
            <a:pPr>
              <a:defRPr/>
            </a:pPr>
            <a:r>
              <a:rPr lang="en-US"/>
              <a:t>APEC Wine Regulatory Forum |  May 11-12, 2017</a:t>
            </a:r>
          </a:p>
        </p:txBody>
      </p:sp>
      <p:sp>
        <p:nvSpPr>
          <p:cNvPr id="4" name="Date Placeholder 3">
            <a:extLst>
              <a:ext uri="{FF2B5EF4-FFF2-40B4-BE49-F238E27FC236}">
                <a16:creationId xmlns:a16="http://schemas.microsoft.com/office/drawing/2014/main" id="{74BF7FCE-6825-8823-D668-D9445131A54F}"/>
              </a:ext>
            </a:extLst>
          </p:cNvPr>
          <p:cNvSpPr>
            <a:spLocks noGrp="1"/>
          </p:cNvSpPr>
          <p:nvPr>
            <p:ph type="dt" sz="quarter" idx="12"/>
          </p:nvPr>
        </p:nvSpPr>
        <p:spPr/>
        <p:txBody>
          <a:bodyPr/>
          <a:lstStyle/>
          <a:p>
            <a:pPr>
              <a:defRPr/>
            </a:pPr>
            <a:r>
              <a:rPr lang="en-US"/>
              <a:t>Ha </a:t>
            </a:r>
            <a:r>
              <a:rPr lang="en-US" err="1"/>
              <a:t>Noi</a:t>
            </a:r>
            <a:r>
              <a:rPr lang="en-US"/>
              <a:t>, Viet Nam</a:t>
            </a:r>
          </a:p>
        </p:txBody>
      </p:sp>
      <p:sp>
        <p:nvSpPr>
          <p:cNvPr id="7" name="Title 1">
            <a:extLst>
              <a:ext uri="{FF2B5EF4-FFF2-40B4-BE49-F238E27FC236}">
                <a16:creationId xmlns:a16="http://schemas.microsoft.com/office/drawing/2014/main" id="{764F9CA0-1945-F9A7-B447-094B337651DB}"/>
              </a:ext>
            </a:extLst>
          </p:cNvPr>
          <p:cNvSpPr txBox="1">
            <a:spLocks/>
          </p:cNvSpPr>
          <p:nvPr/>
        </p:nvSpPr>
        <p:spPr>
          <a:xfrm>
            <a:off x="969963" y="1909763"/>
            <a:ext cx="7204075" cy="512762"/>
          </a:xfrm>
          <a:prstGeom prst="rect">
            <a:avLst/>
          </a:prstGeom>
        </p:spPr>
        <p:txBody>
          <a:bodyPr anchor="b">
            <a:normAutofit fontScale="97500"/>
          </a:bodyPr>
          <a:lstStyle/>
          <a:p>
            <a:pPr defTabSz="685800" fontAlgn="auto">
              <a:lnSpc>
                <a:spcPct val="90000"/>
              </a:lnSpc>
              <a:spcAft>
                <a:spcPts val="0"/>
              </a:spcAft>
              <a:defRPr/>
            </a:pPr>
            <a:endParaRPr lang="en-US" sz="2400" b="1" dirty="0">
              <a:solidFill>
                <a:schemeClr val="accent1"/>
              </a:solidFill>
              <a:latin typeface="+mj-lt"/>
              <a:ea typeface="+mj-ea"/>
              <a:cs typeface="+mj-cs"/>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66101BD-E782-E6D1-43BE-D9B9B5BAFE47}"/>
              </a:ext>
            </a:extLst>
          </p:cNvPr>
          <p:cNvSpPr>
            <a:spLocks noGrp="1"/>
          </p:cNvSpPr>
          <p:nvPr>
            <p:ph type="title"/>
          </p:nvPr>
        </p:nvSpPr>
        <p:spPr/>
        <p:txBody>
          <a:bodyPr/>
          <a:lstStyle/>
          <a:p>
            <a:pPr algn="ctr" eaLnBrk="1" hangingPunct="1"/>
            <a:r>
              <a:rPr lang="en-US" altLang="en-US" sz="4000"/>
              <a:t>INFORMATION REQUIRED</a:t>
            </a:r>
          </a:p>
        </p:txBody>
      </p:sp>
      <p:sp>
        <p:nvSpPr>
          <p:cNvPr id="15363" name="Content Placeholder 2">
            <a:extLst>
              <a:ext uri="{FF2B5EF4-FFF2-40B4-BE49-F238E27FC236}">
                <a16:creationId xmlns:a16="http://schemas.microsoft.com/office/drawing/2014/main" id="{12635D2C-00FF-EF68-F94A-A8BC8A32D616}"/>
              </a:ext>
            </a:extLst>
          </p:cNvPr>
          <p:cNvSpPr>
            <a:spLocks noGrp="1"/>
          </p:cNvSpPr>
          <p:nvPr>
            <p:ph idx="1"/>
          </p:nvPr>
        </p:nvSpPr>
        <p:spPr/>
        <p:txBody>
          <a:bodyPr/>
          <a:lstStyle/>
          <a:p>
            <a:pPr eaLnBrk="1" hangingPunct="1"/>
            <a:r>
              <a:rPr lang="en-US" altLang="en-US" sz="2000" b="1">
                <a:solidFill>
                  <a:srgbClr val="7030A0"/>
                </a:solidFill>
              </a:rPr>
              <a:t>Name and address of suppliers and customers</a:t>
            </a:r>
          </a:p>
          <a:p>
            <a:pPr eaLnBrk="1" hangingPunct="1"/>
            <a:r>
              <a:rPr lang="en-US" altLang="en-US" sz="2000" b="1">
                <a:solidFill>
                  <a:srgbClr val="7030A0"/>
                </a:solidFill>
              </a:rPr>
              <a:t>Product specifications and dispatch date</a:t>
            </a:r>
          </a:p>
          <a:p>
            <a:pPr eaLnBrk="1" hangingPunct="1"/>
            <a:r>
              <a:rPr lang="en-US" altLang="en-US" sz="2000" b="1">
                <a:solidFill>
                  <a:srgbClr val="7030A0"/>
                </a:solidFill>
              </a:rPr>
              <a:t>Quantity of product purchased / produced </a:t>
            </a:r>
          </a:p>
          <a:p>
            <a:pPr eaLnBrk="1" hangingPunct="1"/>
            <a:r>
              <a:rPr lang="en-US" altLang="en-US" sz="2000" b="1">
                <a:solidFill>
                  <a:srgbClr val="7030A0"/>
                </a:solidFill>
              </a:rPr>
              <a:t>Quantity of product distributed</a:t>
            </a:r>
          </a:p>
          <a:p>
            <a:pPr eaLnBrk="1" hangingPunct="1"/>
            <a:r>
              <a:rPr lang="en-US" altLang="en-US" sz="2000" b="1">
                <a:solidFill>
                  <a:srgbClr val="7030A0"/>
                </a:solidFill>
              </a:rPr>
              <a:t>Batch number of  product</a:t>
            </a:r>
          </a:p>
          <a:p>
            <a:pPr eaLnBrk="1" hangingPunct="1"/>
            <a:endParaRPr lang="en-US" altLang="en-US" sz="2000" b="1">
              <a:solidFill>
                <a:srgbClr val="7030A0"/>
              </a:solidFill>
            </a:endParaRPr>
          </a:p>
        </p:txBody>
      </p:sp>
      <p:sp>
        <p:nvSpPr>
          <p:cNvPr id="6" name="Slide Number Placeholder 5">
            <a:extLst>
              <a:ext uri="{FF2B5EF4-FFF2-40B4-BE49-F238E27FC236}">
                <a16:creationId xmlns:a16="http://schemas.microsoft.com/office/drawing/2014/main" id="{E12F5615-B600-623E-CC11-7E3AA1CB8206}"/>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9A9CDE-8AE3-444A-86C6-A53C2EE147AE}" type="slidenum">
              <a:rPr lang="en-US" altLang="en-US">
                <a:solidFill>
                  <a:srgbClr val="7F7F7F"/>
                </a:solidFill>
              </a:rPr>
              <a:pPr eaLnBrk="1" hangingPunct="1"/>
              <a:t>3</a:t>
            </a:fld>
            <a:endParaRPr lang="en-US" altLang="en-US">
              <a:solidFill>
                <a:srgbClr val="7F7F7F"/>
              </a:solidFill>
            </a:endParaRPr>
          </a:p>
        </p:txBody>
      </p:sp>
      <p:sp>
        <p:nvSpPr>
          <p:cNvPr id="5" name="Footer Placeholder 4">
            <a:extLst>
              <a:ext uri="{FF2B5EF4-FFF2-40B4-BE49-F238E27FC236}">
                <a16:creationId xmlns:a16="http://schemas.microsoft.com/office/drawing/2014/main" id="{62F4B8AF-54C5-1BF1-258E-2C9402A936FE}"/>
              </a:ext>
            </a:extLst>
          </p:cNvPr>
          <p:cNvSpPr>
            <a:spLocks noGrp="1"/>
          </p:cNvSpPr>
          <p:nvPr>
            <p:ph type="ftr" sz="quarter" idx="11"/>
          </p:nvPr>
        </p:nvSpPr>
        <p:spPr/>
        <p:txBody>
          <a:bodyPr/>
          <a:lstStyle/>
          <a:p>
            <a:pPr>
              <a:defRPr/>
            </a:pPr>
            <a:r>
              <a:rPr lang="en-US"/>
              <a:t>APEC Wine Regulatory Forum |  May 11-12, 2017</a:t>
            </a:r>
          </a:p>
        </p:txBody>
      </p:sp>
      <p:sp>
        <p:nvSpPr>
          <p:cNvPr id="4" name="Date Placeholder 3">
            <a:extLst>
              <a:ext uri="{FF2B5EF4-FFF2-40B4-BE49-F238E27FC236}">
                <a16:creationId xmlns:a16="http://schemas.microsoft.com/office/drawing/2014/main" id="{2AE8CE55-11CA-A43F-B266-4D53D7495D8A}"/>
              </a:ext>
            </a:extLst>
          </p:cNvPr>
          <p:cNvSpPr>
            <a:spLocks noGrp="1"/>
          </p:cNvSpPr>
          <p:nvPr>
            <p:ph type="dt" sz="quarter" idx="12"/>
          </p:nvPr>
        </p:nvSpPr>
        <p:spPr/>
        <p:txBody>
          <a:bodyPr/>
          <a:lstStyle/>
          <a:p>
            <a:pPr>
              <a:defRPr/>
            </a:pPr>
            <a:r>
              <a:rPr lang="en-US"/>
              <a:t>Ha </a:t>
            </a:r>
            <a:r>
              <a:rPr lang="en-US" err="1"/>
              <a:t>Noi</a:t>
            </a:r>
            <a:r>
              <a:rPr lang="en-US"/>
              <a:t>, Viet Nam</a:t>
            </a:r>
          </a:p>
        </p:txBody>
      </p:sp>
      <p:sp>
        <p:nvSpPr>
          <p:cNvPr id="7" name="Title 1">
            <a:extLst>
              <a:ext uri="{FF2B5EF4-FFF2-40B4-BE49-F238E27FC236}">
                <a16:creationId xmlns:a16="http://schemas.microsoft.com/office/drawing/2014/main" id="{7BE86090-D771-564B-4C34-8FE878C09244}"/>
              </a:ext>
            </a:extLst>
          </p:cNvPr>
          <p:cNvSpPr txBox="1">
            <a:spLocks/>
          </p:cNvSpPr>
          <p:nvPr/>
        </p:nvSpPr>
        <p:spPr>
          <a:xfrm>
            <a:off x="969963" y="1909763"/>
            <a:ext cx="7204075" cy="512762"/>
          </a:xfrm>
          <a:prstGeom prst="rect">
            <a:avLst/>
          </a:prstGeom>
        </p:spPr>
        <p:txBody>
          <a:bodyPr anchor="b">
            <a:normAutofit fontScale="97500"/>
          </a:bodyPr>
          <a:lstStyle/>
          <a:p>
            <a:pPr defTabSz="685800" fontAlgn="auto">
              <a:lnSpc>
                <a:spcPct val="90000"/>
              </a:lnSpc>
              <a:spcAft>
                <a:spcPts val="0"/>
              </a:spcAft>
              <a:defRPr/>
            </a:pPr>
            <a:endParaRPr lang="en-US" sz="2400" b="1" dirty="0">
              <a:solidFill>
                <a:schemeClr val="accent1"/>
              </a:solidFill>
              <a:latin typeface="+mj-lt"/>
              <a:ea typeface="+mj-ea"/>
              <a:cs typeface="+mj-cs"/>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4947D69-B7F9-9B5A-77D3-1BE5BEFC6916}"/>
              </a:ext>
            </a:extLst>
          </p:cNvPr>
          <p:cNvSpPr>
            <a:spLocks noGrp="1"/>
          </p:cNvSpPr>
          <p:nvPr>
            <p:ph type="title"/>
          </p:nvPr>
        </p:nvSpPr>
        <p:spPr/>
        <p:txBody>
          <a:bodyPr/>
          <a:lstStyle/>
          <a:p>
            <a:pPr algn="ctr" eaLnBrk="1" hangingPunct="1"/>
            <a:r>
              <a:rPr lang="en-US" altLang="en-US" sz="4000"/>
              <a:t>WINE TRACEABILITY</a:t>
            </a:r>
          </a:p>
        </p:txBody>
      </p:sp>
      <p:sp>
        <p:nvSpPr>
          <p:cNvPr id="16387" name="Content Placeholder 2">
            <a:extLst>
              <a:ext uri="{FF2B5EF4-FFF2-40B4-BE49-F238E27FC236}">
                <a16:creationId xmlns:a16="http://schemas.microsoft.com/office/drawing/2014/main" id="{E5920608-2F70-96C0-9455-FA36D3DF8E7A}"/>
              </a:ext>
            </a:extLst>
          </p:cNvPr>
          <p:cNvSpPr>
            <a:spLocks noGrp="1"/>
          </p:cNvSpPr>
          <p:nvPr>
            <p:ph idx="1"/>
          </p:nvPr>
        </p:nvSpPr>
        <p:spPr>
          <a:xfrm>
            <a:off x="971550" y="1676400"/>
            <a:ext cx="7200900" cy="4114800"/>
          </a:xfrm>
        </p:spPr>
        <p:txBody>
          <a:bodyPr/>
          <a:lstStyle/>
          <a:p>
            <a:pPr algn="just" eaLnBrk="1" hangingPunct="1">
              <a:buFont typeface="Wingdings" panose="05000000000000000000" pitchFamily="2" charset="2"/>
              <a:buChar char="Ø"/>
            </a:pPr>
            <a:r>
              <a:rPr lang="en-US" altLang="en-US" sz="1800"/>
              <a:t> Does those requirements apply to imported wine ?</a:t>
            </a:r>
          </a:p>
          <a:p>
            <a:pPr algn="just" eaLnBrk="1" hangingPunct="1">
              <a:buFont typeface="Arial" panose="020B0604020202020204" pitchFamily="34" charset="0"/>
              <a:buNone/>
            </a:pPr>
            <a:r>
              <a:rPr lang="en-US" altLang="en-US" sz="1800" b="1"/>
              <a:t>    Yes  </a:t>
            </a:r>
          </a:p>
          <a:p>
            <a:pPr algn="just" eaLnBrk="1" hangingPunct="1">
              <a:buFont typeface="Wingdings" panose="05000000000000000000" pitchFamily="2" charset="2"/>
              <a:buChar char="Ø"/>
            </a:pPr>
            <a:r>
              <a:rPr lang="en-US" altLang="en-US" sz="1800"/>
              <a:t> How long must the records be retained ?</a:t>
            </a:r>
          </a:p>
          <a:p>
            <a:pPr algn="just" eaLnBrk="1" hangingPunct="1">
              <a:buFont typeface="Arial" panose="020B0604020202020204" pitchFamily="34" charset="0"/>
              <a:buNone/>
            </a:pPr>
            <a:r>
              <a:rPr lang="en-US" altLang="en-US" sz="1800" b="1">
                <a:solidFill>
                  <a:srgbClr val="002060"/>
                </a:solidFill>
              </a:rPr>
              <a:t>     For the length of the shelf life of the product</a:t>
            </a:r>
          </a:p>
          <a:p>
            <a:pPr algn="just" eaLnBrk="1" hangingPunct="1">
              <a:buFont typeface="Wingdings" panose="05000000000000000000" pitchFamily="2" charset="2"/>
              <a:buChar char="Ø"/>
            </a:pPr>
            <a:r>
              <a:rPr lang="en-US" altLang="en-US" sz="1800"/>
              <a:t>Are these requirements applied to ensure wine safety, wine quality, wine authenticity, or to some combination of these three elements?</a:t>
            </a:r>
          </a:p>
          <a:p>
            <a:pPr algn="just" eaLnBrk="1" hangingPunct="1">
              <a:buFont typeface="Arial" panose="020B0604020202020204" pitchFamily="34" charset="0"/>
              <a:buNone/>
            </a:pPr>
            <a:r>
              <a:rPr lang="en-US" altLang="en-US" sz="1800"/>
              <a:t>	</a:t>
            </a:r>
            <a:r>
              <a:rPr lang="en-US" altLang="en-US" sz="1800" b="1">
                <a:solidFill>
                  <a:srgbClr val="7030A0"/>
                </a:solidFill>
              </a:rPr>
              <a:t>These requirements are applied to wine safety and quality.</a:t>
            </a:r>
          </a:p>
          <a:p>
            <a:pPr algn="just" eaLnBrk="1" hangingPunct="1">
              <a:buFont typeface="Wingdings" panose="05000000000000000000" pitchFamily="2" charset="2"/>
              <a:buChar char="Ø"/>
            </a:pPr>
            <a:r>
              <a:rPr lang="en-US" altLang="en-US" sz="1800"/>
              <a:t>Has your economy mandated any product recalls involving wine in the past 10 years? If so, why was the recall initiated? </a:t>
            </a:r>
          </a:p>
          <a:p>
            <a:pPr algn="just" eaLnBrk="1" hangingPunct="1">
              <a:buFont typeface="Arial" panose="020B0604020202020204" pitchFamily="34" charset="0"/>
              <a:buNone/>
            </a:pPr>
            <a:r>
              <a:rPr lang="en-US" altLang="en-US" sz="1800"/>
              <a:t>	</a:t>
            </a:r>
            <a:r>
              <a:rPr lang="en-US" altLang="en-US" sz="1800" b="1">
                <a:solidFill>
                  <a:srgbClr val="7030A0"/>
                </a:solidFill>
              </a:rPr>
              <a:t>No product recalls involving wine in the past 10 years.</a:t>
            </a:r>
          </a:p>
          <a:p>
            <a:pPr algn="just" eaLnBrk="1" hangingPunct="1">
              <a:buFont typeface="Arial" panose="020B0604020202020204" pitchFamily="34" charset="0"/>
              <a:buChar char="•"/>
            </a:pPr>
            <a:endParaRPr lang="en-US" altLang="en-US" sz="1800"/>
          </a:p>
          <a:p>
            <a:pPr algn="just" eaLnBrk="1" hangingPunct="1"/>
            <a:endParaRPr lang="en-US" altLang="en-US" sz="1800"/>
          </a:p>
        </p:txBody>
      </p:sp>
      <p:sp>
        <p:nvSpPr>
          <p:cNvPr id="6" name="Slide Number Placeholder 5">
            <a:extLst>
              <a:ext uri="{FF2B5EF4-FFF2-40B4-BE49-F238E27FC236}">
                <a16:creationId xmlns:a16="http://schemas.microsoft.com/office/drawing/2014/main" id="{C2277750-54FC-47BF-65F5-7EF789343715}"/>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05B75B-95BC-43DC-AE64-EE12A73213B2}" type="slidenum">
              <a:rPr lang="en-US" altLang="en-US">
                <a:solidFill>
                  <a:srgbClr val="7F7F7F"/>
                </a:solidFill>
              </a:rPr>
              <a:pPr eaLnBrk="1" hangingPunct="1"/>
              <a:t>4</a:t>
            </a:fld>
            <a:endParaRPr lang="en-US" altLang="en-US">
              <a:solidFill>
                <a:srgbClr val="7F7F7F"/>
              </a:solidFill>
            </a:endParaRPr>
          </a:p>
        </p:txBody>
      </p:sp>
      <p:sp>
        <p:nvSpPr>
          <p:cNvPr id="5" name="Footer Placeholder 4">
            <a:extLst>
              <a:ext uri="{FF2B5EF4-FFF2-40B4-BE49-F238E27FC236}">
                <a16:creationId xmlns:a16="http://schemas.microsoft.com/office/drawing/2014/main" id="{053987ED-D66A-8103-6D6D-C1478E49ABF7}"/>
              </a:ext>
            </a:extLst>
          </p:cNvPr>
          <p:cNvSpPr>
            <a:spLocks noGrp="1"/>
          </p:cNvSpPr>
          <p:nvPr>
            <p:ph type="ftr" sz="quarter" idx="11"/>
          </p:nvPr>
        </p:nvSpPr>
        <p:spPr/>
        <p:txBody>
          <a:bodyPr/>
          <a:lstStyle/>
          <a:p>
            <a:pPr>
              <a:defRPr/>
            </a:pPr>
            <a:r>
              <a:rPr lang="en-US"/>
              <a:t>APEC Wine Regulatory Forum |  May 11-12, 2017</a:t>
            </a:r>
          </a:p>
        </p:txBody>
      </p:sp>
      <p:sp>
        <p:nvSpPr>
          <p:cNvPr id="4" name="Date Placeholder 3">
            <a:extLst>
              <a:ext uri="{FF2B5EF4-FFF2-40B4-BE49-F238E27FC236}">
                <a16:creationId xmlns:a16="http://schemas.microsoft.com/office/drawing/2014/main" id="{516DA841-6761-32C4-5129-73046B511A00}"/>
              </a:ext>
            </a:extLst>
          </p:cNvPr>
          <p:cNvSpPr>
            <a:spLocks noGrp="1"/>
          </p:cNvSpPr>
          <p:nvPr>
            <p:ph type="dt" sz="quarter" idx="12"/>
          </p:nvPr>
        </p:nvSpPr>
        <p:spPr/>
        <p:txBody>
          <a:bodyPr/>
          <a:lstStyle/>
          <a:p>
            <a:pPr>
              <a:defRPr/>
            </a:pPr>
            <a:r>
              <a:rPr lang="en-US"/>
              <a:t>Ha </a:t>
            </a:r>
            <a:r>
              <a:rPr lang="en-US" err="1"/>
              <a:t>Noi</a:t>
            </a:r>
            <a:r>
              <a:rPr lang="en-US"/>
              <a:t>, Viet Nam</a:t>
            </a:r>
          </a:p>
        </p:txBody>
      </p:sp>
      <p:sp>
        <p:nvSpPr>
          <p:cNvPr id="7" name="Title 1">
            <a:extLst>
              <a:ext uri="{FF2B5EF4-FFF2-40B4-BE49-F238E27FC236}">
                <a16:creationId xmlns:a16="http://schemas.microsoft.com/office/drawing/2014/main" id="{C2C5AB2A-4F53-4670-C9EE-184A7CF92DC1}"/>
              </a:ext>
            </a:extLst>
          </p:cNvPr>
          <p:cNvSpPr txBox="1">
            <a:spLocks/>
          </p:cNvSpPr>
          <p:nvPr/>
        </p:nvSpPr>
        <p:spPr>
          <a:xfrm>
            <a:off x="969963" y="1909763"/>
            <a:ext cx="7204075" cy="512762"/>
          </a:xfrm>
          <a:prstGeom prst="rect">
            <a:avLst/>
          </a:prstGeom>
        </p:spPr>
        <p:txBody>
          <a:bodyPr anchor="b">
            <a:normAutofit fontScale="97500"/>
          </a:bodyPr>
          <a:lstStyle/>
          <a:p>
            <a:pPr defTabSz="685800" fontAlgn="auto">
              <a:lnSpc>
                <a:spcPct val="90000"/>
              </a:lnSpc>
              <a:spcAft>
                <a:spcPts val="0"/>
              </a:spcAft>
              <a:defRPr/>
            </a:pPr>
            <a:endParaRPr lang="en-US" sz="2400" b="1" dirty="0">
              <a:solidFill>
                <a:schemeClr val="accent1"/>
              </a:solidFill>
              <a:latin typeface="+mj-lt"/>
              <a:ea typeface="+mj-ea"/>
              <a:cs typeface="+mj-cs"/>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1A97CAC-E541-3A5E-B335-6ACCD27D8A70}"/>
              </a:ext>
            </a:extLst>
          </p:cNvPr>
          <p:cNvSpPr>
            <a:spLocks noGrp="1"/>
          </p:cNvSpPr>
          <p:nvPr>
            <p:ph type="title"/>
          </p:nvPr>
        </p:nvSpPr>
        <p:spPr/>
        <p:txBody>
          <a:bodyPr/>
          <a:lstStyle/>
          <a:p>
            <a:pPr algn="ctr" eaLnBrk="1" hangingPunct="1"/>
            <a:r>
              <a:rPr lang="en-US" altLang="en-US" sz="4000"/>
              <a:t>WINE TRACEABILITY</a:t>
            </a:r>
          </a:p>
        </p:txBody>
      </p:sp>
      <p:sp>
        <p:nvSpPr>
          <p:cNvPr id="17411" name="Content Placeholder 2">
            <a:extLst>
              <a:ext uri="{FF2B5EF4-FFF2-40B4-BE49-F238E27FC236}">
                <a16:creationId xmlns:a16="http://schemas.microsoft.com/office/drawing/2014/main" id="{5D309182-3CBA-3215-3BC6-E88DF5FB5C44}"/>
              </a:ext>
            </a:extLst>
          </p:cNvPr>
          <p:cNvSpPr>
            <a:spLocks noGrp="1"/>
          </p:cNvSpPr>
          <p:nvPr>
            <p:ph idx="1"/>
          </p:nvPr>
        </p:nvSpPr>
        <p:spPr/>
        <p:txBody>
          <a:bodyPr/>
          <a:lstStyle/>
          <a:p>
            <a:pPr algn="just" eaLnBrk="1" hangingPunct="1">
              <a:buFont typeface="Wingdings" panose="05000000000000000000" pitchFamily="2" charset="2"/>
              <a:buChar char="Ø"/>
            </a:pPr>
            <a:r>
              <a:rPr lang="en-US" altLang="en-US" sz="1800"/>
              <a:t>Labelling requirements such as lot or batch numbers, and the name and address of the importer are common aids to traceability. Import certificates can also be used to track and trace wine. Is your economy planning to introduce any additional traceability requirements? </a:t>
            </a:r>
          </a:p>
          <a:p>
            <a:pPr algn="just" eaLnBrk="1" hangingPunct="1">
              <a:buFont typeface="Arial" panose="020B0604020202020204" pitchFamily="34" charset="0"/>
              <a:buNone/>
            </a:pPr>
            <a:r>
              <a:rPr lang="en-US" altLang="en-US" sz="1800"/>
              <a:t>	</a:t>
            </a:r>
            <a:r>
              <a:rPr lang="en-US" altLang="en-US" sz="1800" b="1">
                <a:solidFill>
                  <a:srgbClr val="7030A0"/>
                </a:solidFill>
              </a:rPr>
              <a:t>Not  planning to introduce additional traceability requirements. </a:t>
            </a:r>
          </a:p>
          <a:p>
            <a:pPr algn="just" eaLnBrk="1" hangingPunct="1">
              <a:buFont typeface="Wingdings" panose="05000000000000000000" pitchFamily="2" charset="2"/>
              <a:buChar char="Ø"/>
            </a:pPr>
            <a:r>
              <a:rPr lang="en-US" altLang="en-US" sz="1800"/>
              <a:t>Which governmental authority, agency or Ministry in your economy (if any) is responsible for implementing and controlling the wine traceability system? For example, which authority has access to the wine trading records? </a:t>
            </a:r>
          </a:p>
          <a:p>
            <a:pPr algn="just" eaLnBrk="1" hangingPunct="1">
              <a:buFont typeface="Arial" panose="020B0604020202020204" pitchFamily="34" charset="0"/>
              <a:buNone/>
            </a:pPr>
            <a:r>
              <a:rPr lang="en-US" altLang="en-US" sz="1800"/>
              <a:t>	</a:t>
            </a:r>
            <a:r>
              <a:rPr lang="en-US" altLang="en-US" sz="1800" b="1">
                <a:solidFill>
                  <a:srgbClr val="7030A0"/>
                </a:solidFill>
              </a:rPr>
              <a:t>The Ministry of Health is responsible for implementing and controlling the wine traceability system.</a:t>
            </a:r>
          </a:p>
        </p:txBody>
      </p:sp>
      <p:sp>
        <p:nvSpPr>
          <p:cNvPr id="4" name="Slide Number Placeholder 3">
            <a:extLst>
              <a:ext uri="{FF2B5EF4-FFF2-40B4-BE49-F238E27FC236}">
                <a16:creationId xmlns:a16="http://schemas.microsoft.com/office/drawing/2014/main" id="{51A7A05D-A2A4-6F6C-E828-4F475D76FE23}"/>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C57B41-AAC5-4A02-B221-A3DE93B7FC48}" type="slidenum">
              <a:rPr lang="en-US" altLang="en-US">
                <a:solidFill>
                  <a:srgbClr val="7F7F7F"/>
                </a:solidFill>
              </a:rPr>
              <a:pPr eaLnBrk="1" hangingPunct="1"/>
              <a:t>5</a:t>
            </a:fld>
            <a:endParaRPr lang="en-US" altLang="en-US">
              <a:solidFill>
                <a:srgbClr val="7F7F7F"/>
              </a:solidFill>
            </a:endParaRPr>
          </a:p>
        </p:txBody>
      </p:sp>
      <p:sp>
        <p:nvSpPr>
          <p:cNvPr id="5" name="Footer Placeholder 4">
            <a:extLst>
              <a:ext uri="{FF2B5EF4-FFF2-40B4-BE49-F238E27FC236}">
                <a16:creationId xmlns:a16="http://schemas.microsoft.com/office/drawing/2014/main" id="{E1D17076-8306-0179-1A96-60CE0C66A771}"/>
              </a:ext>
            </a:extLst>
          </p:cNvPr>
          <p:cNvSpPr>
            <a:spLocks noGrp="1"/>
          </p:cNvSpPr>
          <p:nvPr>
            <p:ph type="ftr" sz="quarter" idx="11"/>
          </p:nvPr>
        </p:nvSpPr>
        <p:spPr/>
        <p:txBody>
          <a:bodyPr/>
          <a:lstStyle/>
          <a:p>
            <a:pPr>
              <a:defRPr/>
            </a:pPr>
            <a:r>
              <a:rPr lang="en-US"/>
              <a:t>APEC Wine Regulatory Forum |  May 11-12, 2017</a:t>
            </a:r>
          </a:p>
        </p:txBody>
      </p:sp>
      <p:sp>
        <p:nvSpPr>
          <p:cNvPr id="6" name="Date Placeholder 5">
            <a:extLst>
              <a:ext uri="{FF2B5EF4-FFF2-40B4-BE49-F238E27FC236}">
                <a16:creationId xmlns:a16="http://schemas.microsoft.com/office/drawing/2014/main" id="{4535B95C-5D35-E4F9-269B-937BFE4D3051}"/>
              </a:ext>
            </a:extLst>
          </p:cNvPr>
          <p:cNvSpPr>
            <a:spLocks noGrp="1"/>
          </p:cNvSpPr>
          <p:nvPr>
            <p:ph type="dt" sz="quarter" idx="12"/>
          </p:nvPr>
        </p:nvSpPr>
        <p:spPr/>
        <p:txBody>
          <a:bodyPr/>
          <a:lstStyle/>
          <a:p>
            <a:pPr>
              <a:defRPr/>
            </a:pPr>
            <a:r>
              <a:rPr lang="en-US"/>
              <a:t>Ha Noi, Viet Nam</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4C0BE7C-F4B6-A1CA-9FC3-74F4B6B1D629}"/>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DC5945-A8D0-4DF6-900C-8CE8B2A4B63D}" type="slidenum">
              <a:rPr lang="en-US" altLang="en-US">
                <a:solidFill>
                  <a:srgbClr val="7F7F7F"/>
                </a:solidFill>
              </a:rPr>
              <a:pPr eaLnBrk="1" hangingPunct="1"/>
              <a:t>6</a:t>
            </a:fld>
            <a:endParaRPr lang="en-US" altLang="en-US">
              <a:solidFill>
                <a:srgbClr val="7F7F7F"/>
              </a:solidFill>
            </a:endParaRPr>
          </a:p>
        </p:txBody>
      </p:sp>
      <p:sp>
        <p:nvSpPr>
          <p:cNvPr id="5" name="Footer Placeholder 4">
            <a:extLst>
              <a:ext uri="{FF2B5EF4-FFF2-40B4-BE49-F238E27FC236}">
                <a16:creationId xmlns:a16="http://schemas.microsoft.com/office/drawing/2014/main" id="{EF435BC0-D851-8E01-F879-A51D5751B040}"/>
              </a:ext>
            </a:extLst>
          </p:cNvPr>
          <p:cNvSpPr>
            <a:spLocks noGrp="1"/>
          </p:cNvSpPr>
          <p:nvPr>
            <p:ph type="ftr" sz="quarter" idx="11"/>
          </p:nvPr>
        </p:nvSpPr>
        <p:spPr/>
        <p:txBody>
          <a:bodyPr/>
          <a:lstStyle/>
          <a:p>
            <a:pPr>
              <a:defRPr/>
            </a:pPr>
            <a:r>
              <a:rPr lang="en-US"/>
              <a:t>APEC Wine Regulatory Forum |  May 11-12, 2017</a:t>
            </a:r>
          </a:p>
        </p:txBody>
      </p:sp>
      <p:sp>
        <p:nvSpPr>
          <p:cNvPr id="6" name="Date Placeholder 5">
            <a:extLst>
              <a:ext uri="{FF2B5EF4-FFF2-40B4-BE49-F238E27FC236}">
                <a16:creationId xmlns:a16="http://schemas.microsoft.com/office/drawing/2014/main" id="{6C11C2EC-3500-ECD0-3F17-CD1E3498C22F}"/>
              </a:ext>
            </a:extLst>
          </p:cNvPr>
          <p:cNvSpPr>
            <a:spLocks noGrp="1"/>
          </p:cNvSpPr>
          <p:nvPr>
            <p:ph type="dt" sz="quarter" idx="12"/>
          </p:nvPr>
        </p:nvSpPr>
        <p:spPr/>
        <p:txBody>
          <a:bodyPr/>
          <a:lstStyle/>
          <a:p>
            <a:pPr>
              <a:defRPr/>
            </a:pPr>
            <a:r>
              <a:rPr lang="en-US"/>
              <a:t>Ha Noi, Viet Nam</a:t>
            </a:r>
          </a:p>
        </p:txBody>
      </p:sp>
      <p:pic>
        <p:nvPicPr>
          <p:cNvPr id="1026" name="Picture 2" descr="C:\Documents and Settings\user\Desktop\VIETNAM\APEC WINE HA NOI 2017 - en thayalan\6359412499310138501557867529_thank-you-1400x800-c-default.gif">
            <a:extLst>
              <a:ext uri="{FF2B5EF4-FFF2-40B4-BE49-F238E27FC236}">
                <a16:creationId xmlns:a16="http://schemas.microsoft.com/office/drawing/2014/main" id="{B0FF44E7-4333-CDFA-2FC7-2D9F27101C29}"/>
              </a:ext>
            </a:extLst>
          </p:cNvPr>
          <p:cNvPicPr>
            <a:picLocks noChangeAspect="1" noChangeArrowheads="1"/>
          </p:cNvPicPr>
          <p:nvPr/>
        </p:nvPicPr>
        <p:blipFill>
          <a:blip r:embed="rId2" cstate="print"/>
          <a:srcRect/>
          <a:stretch>
            <a:fillRect/>
          </a:stretch>
        </p:blipFill>
        <p:spPr bwMode="auto">
          <a:xfrm>
            <a:off x="1095375" y="1171574"/>
            <a:ext cx="6827044" cy="3901167"/>
          </a:xfrm>
          <a:prstGeom prst="ellipse">
            <a:avLst/>
          </a:prstGeom>
          <a:ln>
            <a:noFill/>
          </a:ln>
          <a:effectLst>
            <a:softEdge rad="112500"/>
          </a:effectLst>
        </p:spPr>
      </p:pic>
    </p:spTree>
  </p:cSld>
  <p:clrMapOvr>
    <a:masterClrMapping/>
  </p:clrMapOvr>
  <p:transition spd="med">
    <p:fade/>
  </p:transition>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467</Words>
  <Application>Microsoft Office PowerPoint</Application>
  <PresentationFormat>On-screen Show (4:3)</PresentationFormat>
  <Paragraphs>46</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Diamond Grid 16x9</vt:lpstr>
      <vt:lpstr>WINE  TRACEABILITY</vt:lpstr>
      <vt:lpstr>LEGAL REQUIREMENT</vt:lpstr>
      <vt:lpstr>INFORMATION REQUIRED</vt:lpstr>
      <vt:lpstr>WINE TRACEABILITY</vt:lpstr>
      <vt:lpstr>WINE TRACEABILITY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2024-10-23T17:56:27Z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