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61" r:id="rId3"/>
    <p:sldId id="300" r:id="rId4"/>
    <p:sldId id="286" r:id="rId5"/>
    <p:sldId id="287" r:id="rId6"/>
    <p:sldId id="288" r:id="rId7"/>
    <p:sldId id="289" r:id="rId8"/>
    <p:sldId id="290" r:id="rId9"/>
    <p:sldId id="301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302" r:id="rId18"/>
    <p:sldId id="29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200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12" y="60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78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406C01-7E83-4650-8EF5-394419DCB348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600" dirty="0"/>
            <a:t>Initial Draft</a:t>
          </a:r>
        </a:p>
      </dgm:t>
    </dgm:pt>
    <dgm:pt modelId="{2586B3BB-DA8B-42DF-AC9A-77CE21607FD0}" type="parTrans" cxnId="{4D956F8D-5727-488A-93AF-F33602655A44}">
      <dgm:prSet/>
      <dgm:spPr/>
      <dgm:t>
        <a:bodyPr/>
        <a:lstStyle/>
        <a:p>
          <a:endParaRPr lang="en-US"/>
        </a:p>
      </dgm:t>
    </dgm:pt>
    <dgm:pt modelId="{7C5B61F0-A4F6-4FCA-B552-36151F31051E}" type="sibTrans" cxnId="{4D956F8D-5727-488A-93AF-F33602655A44}">
      <dgm:prSet/>
      <dgm:spPr/>
      <dgm:t>
        <a:bodyPr/>
        <a:lstStyle/>
        <a:p>
          <a:endParaRPr lang="en-US"/>
        </a:p>
      </dgm:t>
    </dgm:pt>
    <dgm:pt modelId="{E4E9F0D0-FF23-4B59-9B97-973BCBE5DC65}">
      <dgm:prSet phldrT="[Text]"/>
      <dgm:spPr/>
      <dgm:t>
        <a:bodyPr/>
        <a:lstStyle/>
        <a:p>
          <a:r>
            <a:rPr lang="en-US" dirty="0"/>
            <a:t>Initial WG draft &amp; first rounds of comments</a:t>
          </a:r>
        </a:p>
      </dgm:t>
    </dgm:pt>
    <dgm:pt modelId="{E9237435-F938-45D4-8BF4-6D5D4DFF850F}" type="parTrans" cxnId="{37A3A996-9723-4BDB-8959-9D9B7799BD9A}">
      <dgm:prSet/>
      <dgm:spPr/>
      <dgm:t>
        <a:bodyPr/>
        <a:lstStyle/>
        <a:p>
          <a:endParaRPr lang="en-US"/>
        </a:p>
      </dgm:t>
    </dgm:pt>
    <dgm:pt modelId="{D32B195A-7CAD-474B-B79C-BE4BB171E742}" type="sibTrans" cxnId="{37A3A996-9723-4BDB-8959-9D9B7799BD9A}">
      <dgm:prSet/>
      <dgm:spPr/>
      <dgm:t>
        <a:bodyPr/>
        <a:lstStyle/>
        <a:p>
          <a:endParaRPr lang="en-US"/>
        </a:p>
      </dgm:t>
    </dgm:pt>
    <dgm:pt modelId="{5D952622-A79E-41E4-BBC2-6212DEFFA91C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600" dirty="0"/>
            <a:t>Oct 16</a:t>
          </a:r>
        </a:p>
      </dgm:t>
    </dgm:pt>
    <dgm:pt modelId="{10627A68-BE4B-4A4A-9EC9-4CFEF1E4DF39}" type="parTrans" cxnId="{A22BDB9A-90BB-4DA2-8850-00D4F1D3B898}">
      <dgm:prSet/>
      <dgm:spPr/>
      <dgm:t>
        <a:bodyPr/>
        <a:lstStyle/>
        <a:p>
          <a:endParaRPr lang="en-US"/>
        </a:p>
      </dgm:t>
    </dgm:pt>
    <dgm:pt modelId="{092BAEF3-D9F2-476B-9A0B-6F14CC814529}" type="sibTrans" cxnId="{A22BDB9A-90BB-4DA2-8850-00D4F1D3B898}">
      <dgm:prSet/>
      <dgm:spPr/>
      <dgm:t>
        <a:bodyPr/>
        <a:lstStyle/>
        <a:p>
          <a:endParaRPr lang="en-US"/>
        </a:p>
      </dgm:t>
    </dgm:pt>
    <dgm:pt modelId="{5248D9DA-6444-46F6-8D28-C8BB2253AAD1}">
      <dgm:prSet phldrT="[Text]"/>
      <dgm:spPr/>
      <dgm:t>
        <a:bodyPr/>
        <a:lstStyle/>
        <a:p>
          <a:r>
            <a:rPr lang="en-US" dirty="0"/>
            <a:t>Presented. Comments received</a:t>
          </a:r>
        </a:p>
      </dgm:t>
    </dgm:pt>
    <dgm:pt modelId="{A8533F77-F094-4EDB-BCC7-35E0D6A46B71}" type="parTrans" cxnId="{35AF286C-A401-4C08-B8A3-F38B03322BD8}">
      <dgm:prSet/>
      <dgm:spPr/>
      <dgm:t>
        <a:bodyPr/>
        <a:lstStyle/>
        <a:p>
          <a:endParaRPr lang="en-US"/>
        </a:p>
      </dgm:t>
    </dgm:pt>
    <dgm:pt modelId="{011B552E-515A-4C41-B810-0D2552861422}" type="sibTrans" cxnId="{35AF286C-A401-4C08-B8A3-F38B03322BD8}">
      <dgm:prSet/>
      <dgm:spPr/>
      <dgm:t>
        <a:bodyPr/>
        <a:lstStyle/>
        <a:p>
          <a:endParaRPr lang="en-US"/>
        </a:p>
      </dgm:t>
    </dgm:pt>
    <dgm:pt modelId="{F22854DD-0D39-4514-9481-32DF17ECA279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400" dirty="0"/>
            <a:t>March draft</a:t>
          </a:r>
        </a:p>
      </dgm:t>
    </dgm:pt>
    <dgm:pt modelId="{97074E7A-ADA2-4624-8694-F0B7A50FC634}" type="parTrans" cxnId="{DDD669D3-D42E-47C8-B4C5-6C090E269670}">
      <dgm:prSet/>
      <dgm:spPr/>
      <dgm:t>
        <a:bodyPr/>
        <a:lstStyle/>
        <a:p>
          <a:endParaRPr lang="en-NZ"/>
        </a:p>
      </dgm:t>
    </dgm:pt>
    <dgm:pt modelId="{D4F551EA-D340-4E68-A86B-0FC36D672875}" type="sibTrans" cxnId="{DDD669D3-D42E-47C8-B4C5-6C090E269670}">
      <dgm:prSet/>
      <dgm:spPr/>
      <dgm:t>
        <a:bodyPr/>
        <a:lstStyle/>
        <a:p>
          <a:endParaRPr lang="en-NZ"/>
        </a:p>
      </dgm:t>
    </dgm:pt>
    <dgm:pt modelId="{7FDB7218-BE5A-4E57-9342-B08C8F8BD5FD}">
      <dgm:prSet phldrT="[Text]"/>
      <dgm:spPr/>
      <dgm:t>
        <a:bodyPr/>
        <a:lstStyle/>
        <a:p>
          <a:r>
            <a:rPr lang="en-US" dirty="0"/>
            <a:t>Revised &amp; WG review</a:t>
          </a:r>
        </a:p>
        <a:p>
          <a:r>
            <a:rPr lang="en-US" dirty="0"/>
            <a:t>Comments</a:t>
          </a:r>
        </a:p>
      </dgm:t>
    </dgm:pt>
    <dgm:pt modelId="{BD36F9AA-5530-4555-8EA3-73BDE0A37137}" type="parTrans" cxnId="{5C17FD31-1D5C-438C-AEE4-B56B3DB3FF61}">
      <dgm:prSet/>
      <dgm:spPr/>
      <dgm:t>
        <a:bodyPr/>
        <a:lstStyle/>
        <a:p>
          <a:endParaRPr lang="en-NZ"/>
        </a:p>
      </dgm:t>
    </dgm:pt>
    <dgm:pt modelId="{1884E63F-6E7B-40CF-913E-A3DFF02CDC5D}" type="sibTrans" cxnId="{5C17FD31-1D5C-438C-AEE4-B56B3DB3FF61}">
      <dgm:prSet/>
      <dgm:spPr/>
      <dgm:t>
        <a:bodyPr/>
        <a:lstStyle/>
        <a:p>
          <a:endParaRPr lang="en-NZ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</dgm:pt>
    <dgm:pt modelId="{5C04AEFB-7132-4B28-A7D3-862245070A8D}" type="pres">
      <dgm:prSet presAssocID="{A6406C01-7E83-4650-8EF5-394419DCB348}" presName="compNode" presStyleCnt="0"/>
      <dgm:spPr/>
    </dgm:pt>
    <dgm:pt modelId="{358F74AC-FC7D-465B-BD12-B6CCC00F3D29}" type="pres">
      <dgm:prSet presAssocID="{A6406C01-7E83-4650-8EF5-394419DCB348}" presName="noGeometry" presStyleCnt="0"/>
      <dgm:spPr/>
    </dgm:pt>
    <dgm:pt modelId="{610B5FFC-C0C9-444C-9F7A-14D1B54F604D}" type="pres">
      <dgm:prSet presAssocID="{A6406C01-7E83-4650-8EF5-394419DCB348}" presName="childTextVisible" presStyleLbl="bgAccFollowNode1" presStyleIdx="0" presStyleCnt="3">
        <dgm:presLayoutVars>
          <dgm:bulletEnabled val="1"/>
        </dgm:presLayoutVars>
      </dgm:prSet>
      <dgm:spPr/>
    </dgm:pt>
    <dgm:pt modelId="{FB705FC1-639E-4064-8E9A-A79870DE5273}" type="pres">
      <dgm:prSet presAssocID="{A6406C01-7E83-4650-8EF5-394419DCB348}" presName="childTextHidden" presStyleLbl="bgAccFollowNode1" presStyleIdx="0" presStyleCnt="3"/>
      <dgm:spPr/>
    </dgm:pt>
    <dgm:pt modelId="{47DA5750-48DC-4E4F-815D-0B05DBC30DAB}" type="pres">
      <dgm:prSet presAssocID="{A6406C01-7E83-4650-8EF5-394419DCB34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319C676-A7DE-4777-9BB4-3B6D30ED3F5C}" type="pres">
      <dgm:prSet presAssocID="{A6406C01-7E83-4650-8EF5-394419DCB348}" presName="aSpace" presStyleCnt="0"/>
      <dgm:spPr/>
    </dgm:pt>
    <dgm:pt modelId="{CA708D38-D093-4C16-A955-CF2CAC7F0A99}" type="pres">
      <dgm:prSet presAssocID="{5D952622-A79E-41E4-BBC2-6212DEFFA91C}" presName="compNode" presStyleCnt="0"/>
      <dgm:spPr/>
    </dgm:pt>
    <dgm:pt modelId="{6F3066E9-E96F-489D-8A4B-6D55FBE389F2}" type="pres">
      <dgm:prSet presAssocID="{5D952622-A79E-41E4-BBC2-6212DEFFA91C}" presName="noGeometry" presStyleCnt="0"/>
      <dgm:spPr/>
    </dgm:pt>
    <dgm:pt modelId="{00D2DC2C-7CA2-4A4B-B66D-3DDCAB7DC8E9}" type="pres">
      <dgm:prSet presAssocID="{5D952622-A79E-41E4-BBC2-6212DEFFA91C}" presName="childTextVisible" presStyleLbl="bgAccFollowNode1" presStyleIdx="1" presStyleCnt="3">
        <dgm:presLayoutVars>
          <dgm:bulletEnabled val="1"/>
        </dgm:presLayoutVars>
      </dgm:prSet>
      <dgm:spPr/>
    </dgm:pt>
    <dgm:pt modelId="{072FB640-0A28-40E8-9C0C-86BAF45C6EF0}" type="pres">
      <dgm:prSet presAssocID="{5D952622-A79E-41E4-BBC2-6212DEFFA91C}" presName="childTextHidden" presStyleLbl="bgAccFollowNode1" presStyleIdx="1" presStyleCnt="3"/>
      <dgm:spPr/>
    </dgm:pt>
    <dgm:pt modelId="{EE8733A1-7662-4D0A-B39E-2218596CC81C}" type="pres">
      <dgm:prSet presAssocID="{5D952622-A79E-41E4-BBC2-6212DEFFA91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0D7C734-E391-436F-996C-E60442F50A17}" type="pres">
      <dgm:prSet presAssocID="{5D952622-A79E-41E4-BBC2-6212DEFFA91C}" presName="aSpace" presStyleCnt="0"/>
      <dgm:spPr/>
    </dgm:pt>
    <dgm:pt modelId="{8A1CFF5D-4B53-48C9-B697-F2582E1AD38E}" type="pres">
      <dgm:prSet presAssocID="{F22854DD-0D39-4514-9481-32DF17ECA279}" presName="compNode" presStyleCnt="0"/>
      <dgm:spPr/>
    </dgm:pt>
    <dgm:pt modelId="{9F5AD717-BE8D-4820-B7A7-1F34E33A0F91}" type="pres">
      <dgm:prSet presAssocID="{F22854DD-0D39-4514-9481-32DF17ECA279}" presName="noGeometry" presStyleCnt="0"/>
      <dgm:spPr/>
    </dgm:pt>
    <dgm:pt modelId="{E78F4590-51E0-4DA7-8E95-DB6919AF0418}" type="pres">
      <dgm:prSet presAssocID="{F22854DD-0D39-4514-9481-32DF17ECA279}" presName="childTextVisible" presStyleLbl="bgAccFollowNode1" presStyleIdx="2" presStyleCnt="3">
        <dgm:presLayoutVars>
          <dgm:bulletEnabled val="1"/>
        </dgm:presLayoutVars>
      </dgm:prSet>
      <dgm:spPr/>
    </dgm:pt>
    <dgm:pt modelId="{EF01007B-E932-4FED-98E1-A6A4CB7757D8}" type="pres">
      <dgm:prSet presAssocID="{F22854DD-0D39-4514-9481-32DF17ECA279}" presName="childTextHidden" presStyleLbl="bgAccFollowNode1" presStyleIdx="2" presStyleCnt="3"/>
      <dgm:spPr/>
    </dgm:pt>
    <dgm:pt modelId="{79E5FFAE-9F72-422B-8585-5A61574F017B}" type="pres">
      <dgm:prSet presAssocID="{F22854DD-0D39-4514-9481-32DF17ECA279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C9BB760D-0B44-401B-BB35-D33369EA9204}" type="presOf" srcId="{7FDB7218-BE5A-4E57-9342-B08C8F8BD5FD}" destId="{E78F4590-51E0-4DA7-8E95-DB6919AF0418}" srcOrd="0" destOrd="0" presId="urn:microsoft.com/office/officeart/2005/8/layout/hProcess6"/>
    <dgm:cxn modelId="{F3C6560D-5F22-4B28-A4DE-A94E57BB2523}" type="presOf" srcId="{7FDB7218-BE5A-4E57-9342-B08C8F8BD5FD}" destId="{EF01007B-E932-4FED-98E1-A6A4CB7757D8}" srcOrd="1" destOrd="0" presId="urn:microsoft.com/office/officeart/2005/8/layout/hProcess6"/>
    <dgm:cxn modelId="{A51E8731-9ADA-4BE6-B873-0BAB8C741942}" type="presOf" srcId="{E4E9F0D0-FF23-4B59-9B97-973BCBE5DC65}" destId="{610B5FFC-C0C9-444C-9F7A-14D1B54F604D}" srcOrd="0" destOrd="0" presId="urn:microsoft.com/office/officeart/2005/8/layout/hProcess6"/>
    <dgm:cxn modelId="{5C17FD31-1D5C-438C-AEE4-B56B3DB3FF61}" srcId="{F22854DD-0D39-4514-9481-32DF17ECA279}" destId="{7FDB7218-BE5A-4E57-9342-B08C8F8BD5FD}" srcOrd="0" destOrd="0" parTransId="{BD36F9AA-5530-4555-8EA3-73BDE0A37137}" sibTransId="{1884E63F-6E7B-40CF-913E-A3DFF02CDC5D}"/>
    <dgm:cxn modelId="{955D645E-D90F-4DAD-BF74-8C89473E85A2}" type="presOf" srcId="{E4E9F0D0-FF23-4B59-9B97-973BCBE5DC65}" destId="{FB705FC1-639E-4064-8E9A-A79870DE5273}" srcOrd="1" destOrd="0" presId="urn:microsoft.com/office/officeart/2005/8/layout/hProcess6"/>
    <dgm:cxn modelId="{52EC4E47-91BA-4314-A173-DFF0212ABB7F}" type="presOf" srcId="{5D952622-A79E-41E4-BBC2-6212DEFFA91C}" destId="{EE8733A1-7662-4D0A-B39E-2218596CC81C}" srcOrd="0" destOrd="0" presId="urn:microsoft.com/office/officeart/2005/8/layout/hProcess6"/>
    <dgm:cxn modelId="{35AF286C-A401-4C08-B8A3-F38B03322BD8}" srcId="{5D952622-A79E-41E4-BBC2-6212DEFFA91C}" destId="{5248D9DA-6444-46F6-8D28-C8BB2253AAD1}" srcOrd="0" destOrd="0" parTransId="{A8533F77-F094-4EDB-BCC7-35E0D6A46B71}" sibTransId="{011B552E-515A-4C41-B810-0D2552861422}"/>
    <dgm:cxn modelId="{73DDF983-3DF4-44F9-8542-2E00655FA897}" type="presOf" srcId="{A6406C01-7E83-4650-8EF5-394419DCB348}" destId="{47DA5750-48DC-4E4F-815D-0B05DBC30DAB}" srcOrd="0" destOrd="0" presId="urn:microsoft.com/office/officeart/2005/8/layout/hProcess6"/>
    <dgm:cxn modelId="{4D956F8D-5727-488A-93AF-F33602655A44}" srcId="{FBA29113-7A70-4E0E-B036-871C49B835F1}" destId="{A6406C01-7E83-4650-8EF5-394419DCB348}" srcOrd="0" destOrd="0" parTransId="{2586B3BB-DA8B-42DF-AC9A-77CE21607FD0}" sibTransId="{7C5B61F0-A4F6-4FCA-B552-36151F31051E}"/>
    <dgm:cxn modelId="{37A3A996-9723-4BDB-8959-9D9B7799BD9A}" srcId="{A6406C01-7E83-4650-8EF5-394419DCB348}" destId="{E4E9F0D0-FF23-4B59-9B97-973BCBE5DC65}" srcOrd="0" destOrd="0" parTransId="{E9237435-F938-45D4-8BF4-6D5D4DFF850F}" sibTransId="{D32B195A-7CAD-474B-B79C-BE4BB171E742}"/>
    <dgm:cxn modelId="{A22BDB9A-90BB-4DA2-8850-00D4F1D3B898}" srcId="{FBA29113-7A70-4E0E-B036-871C49B835F1}" destId="{5D952622-A79E-41E4-BBC2-6212DEFFA91C}" srcOrd="1" destOrd="0" parTransId="{10627A68-BE4B-4A4A-9EC9-4CFEF1E4DF39}" sibTransId="{092BAEF3-D9F2-476B-9A0B-6F14CC814529}"/>
    <dgm:cxn modelId="{99BDBEB1-79E0-4B44-90D7-80BA7D166846}" type="presOf" srcId="{F22854DD-0D39-4514-9481-32DF17ECA279}" destId="{79E5FFAE-9F72-422B-8585-5A61574F017B}" srcOrd="0" destOrd="0" presId="urn:microsoft.com/office/officeart/2005/8/layout/hProcess6"/>
    <dgm:cxn modelId="{191863BB-E5DB-42AB-B032-AC61B8856525}" type="presOf" srcId="{FBA29113-7A70-4E0E-B036-871C49B835F1}" destId="{8734DFB3-ADD8-4FD2-87D8-1981AA0ADD0B}" srcOrd="0" destOrd="0" presId="urn:microsoft.com/office/officeart/2005/8/layout/hProcess6"/>
    <dgm:cxn modelId="{DDD669D3-D42E-47C8-B4C5-6C090E269670}" srcId="{FBA29113-7A70-4E0E-B036-871C49B835F1}" destId="{F22854DD-0D39-4514-9481-32DF17ECA279}" srcOrd="2" destOrd="0" parTransId="{97074E7A-ADA2-4624-8694-F0B7A50FC634}" sibTransId="{D4F551EA-D340-4E68-A86B-0FC36D672875}"/>
    <dgm:cxn modelId="{5FD9F5D6-7B8A-47E9-B35D-39E5D2939CDF}" type="presOf" srcId="{5248D9DA-6444-46F6-8D28-C8BB2253AAD1}" destId="{072FB640-0A28-40E8-9C0C-86BAF45C6EF0}" srcOrd="1" destOrd="0" presId="urn:microsoft.com/office/officeart/2005/8/layout/hProcess6"/>
    <dgm:cxn modelId="{E0E677DC-0A71-4C3F-BFCC-71E2FAA24908}" type="presOf" srcId="{5248D9DA-6444-46F6-8D28-C8BB2253AAD1}" destId="{00D2DC2C-7CA2-4A4B-B66D-3DDCAB7DC8E9}" srcOrd="0" destOrd="0" presId="urn:microsoft.com/office/officeart/2005/8/layout/hProcess6"/>
    <dgm:cxn modelId="{3AEF5209-7CE5-4E5F-8B6B-14D166BF5FDB}" type="presParOf" srcId="{8734DFB3-ADD8-4FD2-87D8-1981AA0ADD0B}" destId="{5C04AEFB-7132-4B28-A7D3-862245070A8D}" srcOrd="0" destOrd="0" presId="urn:microsoft.com/office/officeart/2005/8/layout/hProcess6"/>
    <dgm:cxn modelId="{55E62DF1-552A-4257-9FE2-331BA3129922}" type="presParOf" srcId="{5C04AEFB-7132-4B28-A7D3-862245070A8D}" destId="{358F74AC-FC7D-465B-BD12-B6CCC00F3D29}" srcOrd="0" destOrd="0" presId="urn:microsoft.com/office/officeart/2005/8/layout/hProcess6"/>
    <dgm:cxn modelId="{D5CCF372-EC95-4EE5-8234-EB307F1BDFEA}" type="presParOf" srcId="{5C04AEFB-7132-4B28-A7D3-862245070A8D}" destId="{610B5FFC-C0C9-444C-9F7A-14D1B54F604D}" srcOrd="1" destOrd="0" presId="urn:microsoft.com/office/officeart/2005/8/layout/hProcess6"/>
    <dgm:cxn modelId="{22CF1407-97F9-4A01-AC52-B3DC9197F3F2}" type="presParOf" srcId="{5C04AEFB-7132-4B28-A7D3-862245070A8D}" destId="{FB705FC1-639E-4064-8E9A-A79870DE5273}" srcOrd="2" destOrd="0" presId="urn:microsoft.com/office/officeart/2005/8/layout/hProcess6"/>
    <dgm:cxn modelId="{9475B1CE-9A62-4079-A9CE-F0135AFF67D4}" type="presParOf" srcId="{5C04AEFB-7132-4B28-A7D3-862245070A8D}" destId="{47DA5750-48DC-4E4F-815D-0B05DBC30DAB}" srcOrd="3" destOrd="0" presId="urn:microsoft.com/office/officeart/2005/8/layout/hProcess6"/>
    <dgm:cxn modelId="{B947D95F-C656-4794-AA8C-EC06BB006A15}" type="presParOf" srcId="{8734DFB3-ADD8-4FD2-87D8-1981AA0ADD0B}" destId="{6319C676-A7DE-4777-9BB4-3B6D30ED3F5C}" srcOrd="1" destOrd="0" presId="urn:microsoft.com/office/officeart/2005/8/layout/hProcess6"/>
    <dgm:cxn modelId="{48546115-01C3-47A6-A270-3154F94B92EC}" type="presParOf" srcId="{8734DFB3-ADD8-4FD2-87D8-1981AA0ADD0B}" destId="{CA708D38-D093-4C16-A955-CF2CAC7F0A99}" srcOrd="2" destOrd="0" presId="urn:microsoft.com/office/officeart/2005/8/layout/hProcess6"/>
    <dgm:cxn modelId="{AAE1EA04-5144-486A-918F-C0DEE771D27C}" type="presParOf" srcId="{CA708D38-D093-4C16-A955-CF2CAC7F0A99}" destId="{6F3066E9-E96F-489D-8A4B-6D55FBE389F2}" srcOrd="0" destOrd="0" presId="urn:microsoft.com/office/officeart/2005/8/layout/hProcess6"/>
    <dgm:cxn modelId="{58278B22-3EDB-4B85-9B81-720C401D74E1}" type="presParOf" srcId="{CA708D38-D093-4C16-A955-CF2CAC7F0A99}" destId="{00D2DC2C-7CA2-4A4B-B66D-3DDCAB7DC8E9}" srcOrd="1" destOrd="0" presId="urn:microsoft.com/office/officeart/2005/8/layout/hProcess6"/>
    <dgm:cxn modelId="{E07AA9FD-CA89-4BF0-A7D4-5A80489C68BF}" type="presParOf" srcId="{CA708D38-D093-4C16-A955-CF2CAC7F0A99}" destId="{072FB640-0A28-40E8-9C0C-86BAF45C6EF0}" srcOrd="2" destOrd="0" presId="urn:microsoft.com/office/officeart/2005/8/layout/hProcess6"/>
    <dgm:cxn modelId="{82FD0349-11BF-4A14-B818-A4AEECDF34DA}" type="presParOf" srcId="{CA708D38-D093-4C16-A955-CF2CAC7F0A99}" destId="{EE8733A1-7662-4D0A-B39E-2218596CC81C}" srcOrd="3" destOrd="0" presId="urn:microsoft.com/office/officeart/2005/8/layout/hProcess6"/>
    <dgm:cxn modelId="{C7D51A39-1AAA-4557-A24F-216EBA5F549E}" type="presParOf" srcId="{8734DFB3-ADD8-4FD2-87D8-1981AA0ADD0B}" destId="{E0D7C734-E391-436F-996C-E60442F50A17}" srcOrd="3" destOrd="0" presId="urn:microsoft.com/office/officeart/2005/8/layout/hProcess6"/>
    <dgm:cxn modelId="{36630236-B830-4744-A999-62C269E53C33}" type="presParOf" srcId="{8734DFB3-ADD8-4FD2-87D8-1981AA0ADD0B}" destId="{8A1CFF5D-4B53-48C9-B697-F2582E1AD38E}" srcOrd="4" destOrd="0" presId="urn:microsoft.com/office/officeart/2005/8/layout/hProcess6"/>
    <dgm:cxn modelId="{401B159B-D188-4F7C-BC9D-784C5A0D1D13}" type="presParOf" srcId="{8A1CFF5D-4B53-48C9-B697-F2582E1AD38E}" destId="{9F5AD717-BE8D-4820-B7A7-1F34E33A0F91}" srcOrd="0" destOrd="0" presId="urn:microsoft.com/office/officeart/2005/8/layout/hProcess6"/>
    <dgm:cxn modelId="{ED4EE85D-B680-4C04-8C5A-F7A4C53E32A7}" type="presParOf" srcId="{8A1CFF5D-4B53-48C9-B697-F2582E1AD38E}" destId="{E78F4590-51E0-4DA7-8E95-DB6919AF0418}" srcOrd="1" destOrd="0" presId="urn:microsoft.com/office/officeart/2005/8/layout/hProcess6"/>
    <dgm:cxn modelId="{A7A4EA17-0C93-4A40-81BE-40DDF924CA60}" type="presParOf" srcId="{8A1CFF5D-4B53-48C9-B697-F2582E1AD38E}" destId="{EF01007B-E932-4FED-98E1-A6A4CB7757D8}" srcOrd="2" destOrd="0" presId="urn:microsoft.com/office/officeart/2005/8/layout/hProcess6"/>
    <dgm:cxn modelId="{59A712CC-A72E-4CAB-95D2-4A7A2B68A361}" type="presParOf" srcId="{8A1CFF5D-4B53-48C9-B697-F2582E1AD38E}" destId="{79E5FFAE-9F72-422B-8585-5A61574F017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706FFE-8A00-485D-9FF7-8D310692C60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APEC WRF</a:t>
          </a:r>
        </a:p>
      </dgm:t>
    </dgm:pt>
    <dgm:pt modelId="{EF44BD91-19A4-424B-BA32-4A5492B6E40B}" type="parTrans" cxnId="{7599CECE-5293-4C57-A979-D096C99254C7}">
      <dgm:prSet/>
      <dgm:spPr/>
      <dgm:t>
        <a:bodyPr/>
        <a:lstStyle/>
        <a:p>
          <a:endParaRPr lang="en-US"/>
        </a:p>
      </dgm:t>
    </dgm:pt>
    <dgm:pt modelId="{CD03DFF4-D962-46D6-AFFA-2A87FD08403E}" type="sibTrans" cxnId="{7599CECE-5293-4C57-A979-D096C99254C7}">
      <dgm:prSet/>
      <dgm:spPr/>
      <dgm:t>
        <a:bodyPr/>
        <a:lstStyle/>
        <a:p>
          <a:endParaRPr lang="en-US"/>
        </a:p>
      </dgm:t>
    </dgm:pt>
    <dgm:pt modelId="{6FF52258-5667-4A0E-8ADC-E08D7529344C}">
      <dgm:prSet phldrT="[Text]" custT="1"/>
      <dgm:spPr>
        <a:solidFill>
          <a:srgbClr val="00B050"/>
        </a:solidFill>
        <a:effectLst>
          <a:glow rad="304800">
            <a:srgbClr val="00B050">
              <a:alpha val="40000"/>
            </a:srgbClr>
          </a:glow>
        </a:effectLst>
      </dgm:spPr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Today</a:t>
          </a:r>
        </a:p>
      </dgm:t>
    </dgm:pt>
    <dgm:pt modelId="{1B8449B9-A863-454C-AA54-320C184593DE}" type="parTrans" cxnId="{3C45DC2D-6402-4C28-B913-9DDEB4CDCAA0}">
      <dgm:prSet/>
      <dgm:spPr/>
      <dgm:t>
        <a:bodyPr/>
        <a:lstStyle/>
        <a:p>
          <a:endParaRPr lang="en-NZ"/>
        </a:p>
      </dgm:t>
    </dgm:pt>
    <dgm:pt modelId="{542751BA-CB2C-49E2-8B54-AD682D33FA7F}" type="sibTrans" cxnId="{3C45DC2D-6402-4C28-B913-9DDEB4CDCAA0}">
      <dgm:prSet/>
      <dgm:spPr/>
      <dgm:t>
        <a:bodyPr/>
        <a:lstStyle/>
        <a:p>
          <a:endParaRPr lang="en-NZ"/>
        </a:p>
      </dgm:t>
    </dgm:pt>
    <dgm:pt modelId="{B6A6254D-6C70-48C1-BA49-2EFAD448ACF1}">
      <dgm:prSet phldrT="[Text]"/>
      <dgm:spPr/>
      <dgm:t>
        <a:bodyPr/>
        <a:lstStyle/>
        <a:p>
          <a:r>
            <a:rPr lang="en-US" dirty="0"/>
            <a:t>Present and discuss May draft</a:t>
          </a:r>
        </a:p>
      </dgm:t>
    </dgm:pt>
    <dgm:pt modelId="{4FC27C7C-D30D-45C4-B755-5F572DA8C405}" type="parTrans" cxnId="{7A5206DA-EA34-424D-A448-094F2ECE2C74}">
      <dgm:prSet/>
      <dgm:spPr/>
      <dgm:t>
        <a:bodyPr/>
        <a:lstStyle/>
        <a:p>
          <a:endParaRPr lang="en-NZ"/>
        </a:p>
      </dgm:t>
    </dgm:pt>
    <dgm:pt modelId="{13C044BA-76E9-4848-BEC7-9A11B3401EB1}" type="sibTrans" cxnId="{7A5206DA-EA34-424D-A448-094F2ECE2C74}">
      <dgm:prSet/>
      <dgm:spPr/>
      <dgm:t>
        <a:bodyPr/>
        <a:lstStyle/>
        <a:p>
          <a:endParaRPr lang="en-NZ"/>
        </a:p>
      </dgm:t>
    </dgm:pt>
    <dgm:pt modelId="{12057F59-C087-494E-8E80-B27442A0C25A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Review</a:t>
          </a:r>
        </a:p>
      </dgm:t>
    </dgm:pt>
    <dgm:pt modelId="{4BD2410C-8140-4A73-AD37-533267ADF29E}" type="parTrans" cxnId="{E9F2A39C-2EC8-4CAC-829C-0EA04F2E6E4B}">
      <dgm:prSet/>
      <dgm:spPr/>
      <dgm:t>
        <a:bodyPr/>
        <a:lstStyle/>
        <a:p>
          <a:endParaRPr lang="en-NZ"/>
        </a:p>
      </dgm:t>
    </dgm:pt>
    <dgm:pt modelId="{D914C7B0-12CC-4CA1-B418-8FEB147FD1E4}" type="sibTrans" cxnId="{E9F2A39C-2EC8-4CAC-829C-0EA04F2E6E4B}">
      <dgm:prSet/>
      <dgm:spPr/>
      <dgm:t>
        <a:bodyPr/>
        <a:lstStyle/>
        <a:p>
          <a:endParaRPr lang="en-NZ"/>
        </a:p>
      </dgm:t>
    </dgm:pt>
    <dgm:pt modelId="{75C169F9-B9DF-44BF-9858-B923CDADD4C7}">
      <dgm:prSet phldrT="[Text]"/>
      <dgm:spPr/>
      <dgm:t>
        <a:bodyPr/>
        <a:lstStyle/>
        <a:p>
          <a:r>
            <a:rPr lang="en-US" dirty="0"/>
            <a:t>Final review &amp; comment</a:t>
          </a:r>
        </a:p>
      </dgm:t>
    </dgm:pt>
    <dgm:pt modelId="{4B66617D-BEE0-4622-8A5A-351CE1DC5B82}" type="parTrans" cxnId="{0D8CB0EC-C1F2-468B-8D47-57A1FF2A192A}">
      <dgm:prSet/>
      <dgm:spPr/>
      <dgm:t>
        <a:bodyPr/>
        <a:lstStyle/>
        <a:p>
          <a:endParaRPr lang="en-NZ"/>
        </a:p>
      </dgm:t>
    </dgm:pt>
    <dgm:pt modelId="{02F0A3E5-C451-4D6B-B6F8-2D8EC656249A}" type="sibTrans" cxnId="{0D8CB0EC-C1F2-468B-8D47-57A1FF2A192A}">
      <dgm:prSet/>
      <dgm:spPr/>
      <dgm:t>
        <a:bodyPr/>
        <a:lstStyle/>
        <a:p>
          <a:endParaRPr lang="en-NZ"/>
        </a:p>
      </dgm:t>
    </dgm:pt>
    <dgm:pt modelId="{FDA70D66-ACC0-4FB2-AA9E-C41EE6DB8619}">
      <dgm:prSet phldrT="[Text]"/>
      <dgm:spPr/>
      <dgm:t>
        <a:bodyPr/>
        <a:lstStyle/>
        <a:p>
          <a:r>
            <a:rPr lang="en-US" dirty="0"/>
            <a:t>Note as reference document</a:t>
          </a:r>
        </a:p>
      </dgm:t>
    </dgm:pt>
    <dgm:pt modelId="{F8DBBCAE-887A-4155-AFFB-2B47E12A201B}" type="parTrans" cxnId="{7B68807B-89C5-4A8E-864D-FE3DF481E1BC}">
      <dgm:prSet/>
      <dgm:spPr/>
      <dgm:t>
        <a:bodyPr/>
        <a:lstStyle/>
        <a:p>
          <a:endParaRPr lang="en-NZ"/>
        </a:p>
      </dgm:t>
    </dgm:pt>
    <dgm:pt modelId="{C2604063-022A-4ACD-9511-866CF3320D27}" type="sibTrans" cxnId="{7B68807B-89C5-4A8E-864D-FE3DF481E1BC}">
      <dgm:prSet/>
      <dgm:spPr/>
      <dgm:t>
        <a:bodyPr/>
        <a:lstStyle/>
        <a:p>
          <a:endParaRPr lang="en-NZ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</dgm:pt>
    <dgm:pt modelId="{FD581AC7-BD13-4B4B-8742-63016608FCCA}" type="pres">
      <dgm:prSet presAssocID="{6FF52258-5667-4A0E-8ADC-E08D7529344C}" presName="compNode" presStyleCnt="0"/>
      <dgm:spPr/>
    </dgm:pt>
    <dgm:pt modelId="{71A96707-E514-4EDD-A9C4-0087C70E23ED}" type="pres">
      <dgm:prSet presAssocID="{6FF52258-5667-4A0E-8ADC-E08D7529344C}" presName="noGeometry" presStyleCnt="0"/>
      <dgm:spPr/>
    </dgm:pt>
    <dgm:pt modelId="{1EA3B198-E55B-413D-9782-3BF38864E08C}" type="pres">
      <dgm:prSet presAssocID="{6FF52258-5667-4A0E-8ADC-E08D7529344C}" presName="childTextVisible" presStyleLbl="bgAccFollowNode1" presStyleIdx="0" presStyleCnt="3">
        <dgm:presLayoutVars>
          <dgm:bulletEnabled val="1"/>
        </dgm:presLayoutVars>
      </dgm:prSet>
      <dgm:spPr/>
    </dgm:pt>
    <dgm:pt modelId="{CFA63CE5-DF6B-44E0-8272-94AFAB1AB1F2}" type="pres">
      <dgm:prSet presAssocID="{6FF52258-5667-4A0E-8ADC-E08D7529344C}" presName="childTextHidden" presStyleLbl="bgAccFollowNode1" presStyleIdx="0" presStyleCnt="3"/>
      <dgm:spPr/>
    </dgm:pt>
    <dgm:pt modelId="{02F096A2-6FBB-433E-8F78-3CB67D79E578}" type="pres">
      <dgm:prSet presAssocID="{6FF52258-5667-4A0E-8ADC-E08D7529344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4137343-03E3-4848-BE0B-35C64BA85F8C}" type="pres">
      <dgm:prSet presAssocID="{6FF52258-5667-4A0E-8ADC-E08D7529344C}" presName="aSpace" presStyleCnt="0"/>
      <dgm:spPr/>
    </dgm:pt>
    <dgm:pt modelId="{33A582BF-649A-4254-A8B5-F54F1C6AD9DE}" type="pres">
      <dgm:prSet presAssocID="{12057F59-C087-494E-8E80-B27442A0C25A}" presName="compNode" presStyleCnt="0"/>
      <dgm:spPr/>
    </dgm:pt>
    <dgm:pt modelId="{22DF085D-D434-4B46-A268-882A4F96812E}" type="pres">
      <dgm:prSet presAssocID="{12057F59-C087-494E-8E80-B27442A0C25A}" presName="noGeometry" presStyleCnt="0"/>
      <dgm:spPr/>
    </dgm:pt>
    <dgm:pt modelId="{19EB8C0F-F3BE-46E5-AA3A-F10D285EC83A}" type="pres">
      <dgm:prSet presAssocID="{12057F59-C087-494E-8E80-B27442A0C25A}" presName="childTextVisible" presStyleLbl="bgAccFollowNode1" presStyleIdx="1" presStyleCnt="3">
        <dgm:presLayoutVars>
          <dgm:bulletEnabled val="1"/>
        </dgm:presLayoutVars>
      </dgm:prSet>
      <dgm:spPr/>
    </dgm:pt>
    <dgm:pt modelId="{60366FC9-DCEC-4BB6-9A64-19D7011F81C7}" type="pres">
      <dgm:prSet presAssocID="{12057F59-C087-494E-8E80-B27442A0C25A}" presName="childTextHidden" presStyleLbl="bgAccFollowNode1" presStyleIdx="1" presStyleCnt="3"/>
      <dgm:spPr/>
    </dgm:pt>
    <dgm:pt modelId="{501C7C97-95D9-4066-87AD-1FFAF0E384F5}" type="pres">
      <dgm:prSet presAssocID="{12057F59-C087-494E-8E80-B27442A0C25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423F82B-5790-49AC-8AE4-526FCE0A36F1}" type="pres">
      <dgm:prSet presAssocID="{12057F59-C087-494E-8E80-B27442A0C25A}" presName="aSpace" presStyleCnt="0"/>
      <dgm:spPr/>
    </dgm:pt>
    <dgm:pt modelId="{E8F3A685-8F9F-4BAC-8C8B-A1DE5AA41F3A}" type="pres">
      <dgm:prSet presAssocID="{50706FFE-8A00-485D-9FF7-8D310692C602}" presName="compNode" presStyleCnt="0"/>
      <dgm:spPr/>
    </dgm:pt>
    <dgm:pt modelId="{84BFA617-6CAF-4DA9-A086-82BCA61093BE}" type="pres">
      <dgm:prSet presAssocID="{50706FFE-8A00-485D-9FF7-8D310692C602}" presName="noGeometry" presStyleCnt="0"/>
      <dgm:spPr/>
    </dgm:pt>
    <dgm:pt modelId="{4BF699B1-BE15-42D1-9784-AA33CF29870E}" type="pres">
      <dgm:prSet presAssocID="{50706FFE-8A00-485D-9FF7-8D310692C602}" presName="childTextVisible" presStyleLbl="bgAccFollowNode1" presStyleIdx="2" presStyleCnt="3">
        <dgm:presLayoutVars>
          <dgm:bulletEnabled val="1"/>
        </dgm:presLayoutVars>
      </dgm:prSet>
      <dgm:spPr/>
    </dgm:pt>
    <dgm:pt modelId="{F0925EF4-86E2-4748-BA70-94AAF55AB064}" type="pres">
      <dgm:prSet presAssocID="{50706FFE-8A00-485D-9FF7-8D310692C602}" presName="childTextHidden" presStyleLbl="bgAccFollowNode1" presStyleIdx="2" presStyleCnt="3"/>
      <dgm:spPr/>
    </dgm:pt>
    <dgm:pt modelId="{78E9A4E4-18A9-4B73-8007-A63A71C71937}" type="pres">
      <dgm:prSet presAssocID="{50706FFE-8A00-485D-9FF7-8D310692C602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7AC27517-5C90-43D4-8765-6DABCE7046FC}" type="presOf" srcId="{75C169F9-B9DF-44BF-9858-B923CDADD4C7}" destId="{19EB8C0F-F3BE-46E5-AA3A-F10D285EC83A}" srcOrd="0" destOrd="0" presId="urn:microsoft.com/office/officeart/2005/8/layout/hProcess6"/>
    <dgm:cxn modelId="{5C37621F-A3DC-4144-8265-6E612EB441AD}" type="presOf" srcId="{75C169F9-B9DF-44BF-9858-B923CDADD4C7}" destId="{60366FC9-DCEC-4BB6-9A64-19D7011F81C7}" srcOrd="1" destOrd="0" presId="urn:microsoft.com/office/officeart/2005/8/layout/hProcess6"/>
    <dgm:cxn modelId="{3C45DC2D-6402-4C28-B913-9DDEB4CDCAA0}" srcId="{FBA29113-7A70-4E0E-B036-871C49B835F1}" destId="{6FF52258-5667-4A0E-8ADC-E08D7529344C}" srcOrd="0" destOrd="0" parTransId="{1B8449B9-A863-454C-AA54-320C184593DE}" sibTransId="{542751BA-CB2C-49E2-8B54-AD682D33FA7F}"/>
    <dgm:cxn modelId="{56B9E64B-0D67-40D1-B8F4-20FD1C1E3F5A}" type="presOf" srcId="{FDA70D66-ACC0-4FB2-AA9E-C41EE6DB8619}" destId="{4BF699B1-BE15-42D1-9784-AA33CF29870E}" srcOrd="0" destOrd="0" presId="urn:microsoft.com/office/officeart/2005/8/layout/hProcess6"/>
    <dgm:cxn modelId="{0B73DE77-FE56-47EE-B1CB-D4170EE43D7C}" type="presOf" srcId="{12057F59-C087-494E-8E80-B27442A0C25A}" destId="{501C7C97-95D9-4066-87AD-1FFAF0E384F5}" srcOrd="0" destOrd="0" presId="urn:microsoft.com/office/officeart/2005/8/layout/hProcess6"/>
    <dgm:cxn modelId="{7B68807B-89C5-4A8E-864D-FE3DF481E1BC}" srcId="{50706FFE-8A00-485D-9FF7-8D310692C602}" destId="{FDA70D66-ACC0-4FB2-AA9E-C41EE6DB8619}" srcOrd="0" destOrd="0" parTransId="{F8DBBCAE-887A-4155-AFFB-2B47E12A201B}" sibTransId="{C2604063-022A-4ACD-9511-866CF3320D27}"/>
    <dgm:cxn modelId="{3B167A80-084F-4E47-8EA2-3FE9239B1A6E}" type="presOf" srcId="{FDA70D66-ACC0-4FB2-AA9E-C41EE6DB8619}" destId="{F0925EF4-86E2-4748-BA70-94AAF55AB064}" srcOrd="1" destOrd="0" presId="urn:microsoft.com/office/officeart/2005/8/layout/hProcess6"/>
    <dgm:cxn modelId="{A98AE080-FE1F-4E03-B60D-9E06BE2489B2}" type="presOf" srcId="{50706FFE-8A00-485D-9FF7-8D310692C602}" destId="{78E9A4E4-18A9-4B73-8007-A63A71C71937}" srcOrd="0" destOrd="0" presId="urn:microsoft.com/office/officeart/2005/8/layout/hProcess6"/>
    <dgm:cxn modelId="{FDC1FD9A-539D-45B8-9A6D-1AE6DED4536D}" type="presOf" srcId="{FBA29113-7A70-4E0E-B036-871C49B835F1}" destId="{8734DFB3-ADD8-4FD2-87D8-1981AA0ADD0B}" srcOrd="0" destOrd="0" presId="urn:microsoft.com/office/officeart/2005/8/layout/hProcess6"/>
    <dgm:cxn modelId="{E9F2A39C-2EC8-4CAC-829C-0EA04F2E6E4B}" srcId="{FBA29113-7A70-4E0E-B036-871C49B835F1}" destId="{12057F59-C087-494E-8E80-B27442A0C25A}" srcOrd="1" destOrd="0" parTransId="{4BD2410C-8140-4A73-AD37-533267ADF29E}" sibTransId="{D914C7B0-12CC-4CA1-B418-8FEB147FD1E4}"/>
    <dgm:cxn modelId="{7599CECE-5293-4C57-A979-D096C99254C7}" srcId="{FBA29113-7A70-4E0E-B036-871C49B835F1}" destId="{50706FFE-8A00-485D-9FF7-8D310692C602}" srcOrd="2" destOrd="0" parTransId="{EF44BD91-19A4-424B-BA32-4A5492B6E40B}" sibTransId="{CD03DFF4-D962-46D6-AFFA-2A87FD08403E}"/>
    <dgm:cxn modelId="{24BF2DD3-1D47-46CD-9B63-C56F6BC5619B}" type="presOf" srcId="{B6A6254D-6C70-48C1-BA49-2EFAD448ACF1}" destId="{CFA63CE5-DF6B-44E0-8272-94AFAB1AB1F2}" srcOrd="1" destOrd="0" presId="urn:microsoft.com/office/officeart/2005/8/layout/hProcess6"/>
    <dgm:cxn modelId="{7A5206DA-EA34-424D-A448-094F2ECE2C74}" srcId="{6FF52258-5667-4A0E-8ADC-E08D7529344C}" destId="{B6A6254D-6C70-48C1-BA49-2EFAD448ACF1}" srcOrd="0" destOrd="0" parTransId="{4FC27C7C-D30D-45C4-B755-5F572DA8C405}" sibTransId="{13C044BA-76E9-4848-BEC7-9A11B3401EB1}"/>
    <dgm:cxn modelId="{CFA778E3-B175-476A-8899-05EAC778F2AE}" type="presOf" srcId="{6FF52258-5667-4A0E-8ADC-E08D7529344C}" destId="{02F096A2-6FBB-433E-8F78-3CB67D79E578}" srcOrd="0" destOrd="0" presId="urn:microsoft.com/office/officeart/2005/8/layout/hProcess6"/>
    <dgm:cxn modelId="{0D8CB0EC-C1F2-468B-8D47-57A1FF2A192A}" srcId="{12057F59-C087-494E-8E80-B27442A0C25A}" destId="{75C169F9-B9DF-44BF-9858-B923CDADD4C7}" srcOrd="0" destOrd="0" parTransId="{4B66617D-BEE0-4622-8A5A-351CE1DC5B82}" sibTransId="{02F0A3E5-C451-4D6B-B6F8-2D8EC656249A}"/>
    <dgm:cxn modelId="{2B9FBEFE-2ECF-4FF0-AF7B-962159E810E8}" type="presOf" srcId="{B6A6254D-6C70-48C1-BA49-2EFAD448ACF1}" destId="{1EA3B198-E55B-413D-9782-3BF38864E08C}" srcOrd="0" destOrd="0" presId="urn:microsoft.com/office/officeart/2005/8/layout/hProcess6"/>
    <dgm:cxn modelId="{77333F66-660B-456B-8153-7C4B77B5BBAC}" type="presParOf" srcId="{8734DFB3-ADD8-4FD2-87D8-1981AA0ADD0B}" destId="{FD581AC7-BD13-4B4B-8742-63016608FCCA}" srcOrd="0" destOrd="0" presId="urn:microsoft.com/office/officeart/2005/8/layout/hProcess6"/>
    <dgm:cxn modelId="{73722846-4324-47F3-8E5A-9121AD6BD894}" type="presParOf" srcId="{FD581AC7-BD13-4B4B-8742-63016608FCCA}" destId="{71A96707-E514-4EDD-A9C4-0087C70E23ED}" srcOrd="0" destOrd="0" presId="urn:microsoft.com/office/officeart/2005/8/layout/hProcess6"/>
    <dgm:cxn modelId="{70CCE46E-77F7-4B68-8908-5CCAE4424FDF}" type="presParOf" srcId="{FD581AC7-BD13-4B4B-8742-63016608FCCA}" destId="{1EA3B198-E55B-413D-9782-3BF38864E08C}" srcOrd="1" destOrd="0" presId="urn:microsoft.com/office/officeart/2005/8/layout/hProcess6"/>
    <dgm:cxn modelId="{780A0238-A247-43FE-B2C5-65F02CA284F4}" type="presParOf" srcId="{FD581AC7-BD13-4B4B-8742-63016608FCCA}" destId="{CFA63CE5-DF6B-44E0-8272-94AFAB1AB1F2}" srcOrd="2" destOrd="0" presId="urn:microsoft.com/office/officeart/2005/8/layout/hProcess6"/>
    <dgm:cxn modelId="{AC3821D7-7F3A-4C57-BD4F-CDF7C54159CA}" type="presParOf" srcId="{FD581AC7-BD13-4B4B-8742-63016608FCCA}" destId="{02F096A2-6FBB-433E-8F78-3CB67D79E578}" srcOrd="3" destOrd="0" presId="urn:microsoft.com/office/officeart/2005/8/layout/hProcess6"/>
    <dgm:cxn modelId="{618D9E07-0E59-4D8F-88D8-F230C4738914}" type="presParOf" srcId="{8734DFB3-ADD8-4FD2-87D8-1981AA0ADD0B}" destId="{24137343-03E3-4848-BE0B-35C64BA85F8C}" srcOrd="1" destOrd="0" presId="urn:microsoft.com/office/officeart/2005/8/layout/hProcess6"/>
    <dgm:cxn modelId="{3A7AAB9D-20EB-403B-8D1A-403094080088}" type="presParOf" srcId="{8734DFB3-ADD8-4FD2-87D8-1981AA0ADD0B}" destId="{33A582BF-649A-4254-A8B5-F54F1C6AD9DE}" srcOrd="2" destOrd="0" presId="urn:microsoft.com/office/officeart/2005/8/layout/hProcess6"/>
    <dgm:cxn modelId="{67E8F8E4-4548-447E-97EE-423C0CFD6392}" type="presParOf" srcId="{33A582BF-649A-4254-A8B5-F54F1C6AD9DE}" destId="{22DF085D-D434-4B46-A268-882A4F96812E}" srcOrd="0" destOrd="0" presId="urn:microsoft.com/office/officeart/2005/8/layout/hProcess6"/>
    <dgm:cxn modelId="{56AD65E8-4ECA-4EC6-9841-C6F1599EF895}" type="presParOf" srcId="{33A582BF-649A-4254-A8B5-F54F1C6AD9DE}" destId="{19EB8C0F-F3BE-46E5-AA3A-F10D285EC83A}" srcOrd="1" destOrd="0" presId="urn:microsoft.com/office/officeart/2005/8/layout/hProcess6"/>
    <dgm:cxn modelId="{6A15C7FF-7CA7-4E3F-A67C-1F4C0762A298}" type="presParOf" srcId="{33A582BF-649A-4254-A8B5-F54F1C6AD9DE}" destId="{60366FC9-DCEC-4BB6-9A64-19D7011F81C7}" srcOrd="2" destOrd="0" presId="urn:microsoft.com/office/officeart/2005/8/layout/hProcess6"/>
    <dgm:cxn modelId="{B5E308F3-6BD2-4D30-B126-0767C53EC5F5}" type="presParOf" srcId="{33A582BF-649A-4254-A8B5-F54F1C6AD9DE}" destId="{501C7C97-95D9-4066-87AD-1FFAF0E384F5}" srcOrd="3" destOrd="0" presId="urn:microsoft.com/office/officeart/2005/8/layout/hProcess6"/>
    <dgm:cxn modelId="{B37FEA44-B901-4314-B8C3-BB274FAD15AB}" type="presParOf" srcId="{8734DFB3-ADD8-4FD2-87D8-1981AA0ADD0B}" destId="{D423F82B-5790-49AC-8AE4-526FCE0A36F1}" srcOrd="3" destOrd="0" presId="urn:microsoft.com/office/officeart/2005/8/layout/hProcess6"/>
    <dgm:cxn modelId="{9749F75F-62AE-473F-A49A-23A607470D06}" type="presParOf" srcId="{8734DFB3-ADD8-4FD2-87D8-1981AA0ADD0B}" destId="{E8F3A685-8F9F-4BAC-8C8B-A1DE5AA41F3A}" srcOrd="4" destOrd="0" presId="urn:microsoft.com/office/officeart/2005/8/layout/hProcess6"/>
    <dgm:cxn modelId="{92BD52CA-F696-47F8-9FB0-1D359EF1D990}" type="presParOf" srcId="{E8F3A685-8F9F-4BAC-8C8B-A1DE5AA41F3A}" destId="{84BFA617-6CAF-4DA9-A086-82BCA61093BE}" srcOrd="0" destOrd="0" presId="urn:microsoft.com/office/officeart/2005/8/layout/hProcess6"/>
    <dgm:cxn modelId="{7BA9F881-D176-4F11-A32D-665AB6207A1E}" type="presParOf" srcId="{E8F3A685-8F9F-4BAC-8C8B-A1DE5AA41F3A}" destId="{4BF699B1-BE15-42D1-9784-AA33CF29870E}" srcOrd="1" destOrd="0" presId="urn:microsoft.com/office/officeart/2005/8/layout/hProcess6"/>
    <dgm:cxn modelId="{87178C1B-CC02-4776-BF70-B01AED2215FD}" type="presParOf" srcId="{E8F3A685-8F9F-4BAC-8C8B-A1DE5AA41F3A}" destId="{F0925EF4-86E2-4748-BA70-94AAF55AB064}" srcOrd="2" destOrd="0" presId="urn:microsoft.com/office/officeart/2005/8/layout/hProcess6"/>
    <dgm:cxn modelId="{8509414C-C51A-4566-B671-20CF58B0B6A9}" type="presParOf" srcId="{E8F3A685-8F9F-4BAC-8C8B-A1DE5AA41F3A}" destId="{78E9A4E4-18A9-4B73-8007-A63A71C71937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406C01-7E83-4650-8EF5-394419DCB348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600" dirty="0"/>
            <a:t>Initial Draft</a:t>
          </a:r>
        </a:p>
      </dgm:t>
    </dgm:pt>
    <dgm:pt modelId="{2586B3BB-DA8B-42DF-AC9A-77CE21607FD0}" type="parTrans" cxnId="{4D956F8D-5727-488A-93AF-F33602655A44}">
      <dgm:prSet/>
      <dgm:spPr/>
      <dgm:t>
        <a:bodyPr/>
        <a:lstStyle/>
        <a:p>
          <a:endParaRPr lang="en-US"/>
        </a:p>
      </dgm:t>
    </dgm:pt>
    <dgm:pt modelId="{7C5B61F0-A4F6-4FCA-B552-36151F31051E}" type="sibTrans" cxnId="{4D956F8D-5727-488A-93AF-F33602655A44}">
      <dgm:prSet/>
      <dgm:spPr/>
      <dgm:t>
        <a:bodyPr/>
        <a:lstStyle/>
        <a:p>
          <a:endParaRPr lang="en-US"/>
        </a:p>
      </dgm:t>
    </dgm:pt>
    <dgm:pt modelId="{E4E9F0D0-FF23-4B59-9B97-973BCBE5DC65}">
      <dgm:prSet phldrT="[Text]"/>
      <dgm:spPr/>
      <dgm:t>
        <a:bodyPr/>
        <a:lstStyle/>
        <a:p>
          <a:r>
            <a:rPr lang="en-US" dirty="0"/>
            <a:t>Initial WG draft &amp; first rounds of comments</a:t>
          </a:r>
        </a:p>
      </dgm:t>
    </dgm:pt>
    <dgm:pt modelId="{E9237435-F938-45D4-8BF4-6D5D4DFF850F}" type="parTrans" cxnId="{37A3A996-9723-4BDB-8959-9D9B7799BD9A}">
      <dgm:prSet/>
      <dgm:spPr/>
      <dgm:t>
        <a:bodyPr/>
        <a:lstStyle/>
        <a:p>
          <a:endParaRPr lang="en-US"/>
        </a:p>
      </dgm:t>
    </dgm:pt>
    <dgm:pt modelId="{D32B195A-7CAD-474B-B79C-BE4BB171E742}" type="sibTrans" cxnId="{37A3A996-9723-4BDB-8959-9D9B7799BD9A}">
      <dgm:prSet/>
      <dgm:spPr/>
      <dgm:t>
        <a:bodyPr/>
        <a:lstStyle/>
        <a:p>
          <a:endParaRPr lang="en-US"/>
        </a:p>
      </dgm:t>
    </dgm:pt>
    <dgm:pt modelId="{5D952622-A79E-41E4-BBC2-6212DEFFA91C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600" dirty="0"/>
            <a:t>Oct 16</a:t>
          </a:r>
        </a:p>
      </dgm:t>
    </dgm:pt>
    <dgm:pt modelId="{10627A68-BE4B-4A4A-9EC9-4CFEF1E4DF39}" type="parTrans" cxnId="{A22BDB9A-90BB-4DA2-8850-00D4F1D3B898}">
      <dgm:prSet/>
      <dgm:spPr/>
      <dgm:t>
        <a:bodyPr/>
        <a:lstStyle/>
        <a:p>
          <a:endParaRPr lang="en-US"/>
        </a:p>
      </dgm:t>
    </dgm:pt>
    <dgm:pt modelId="{092BAEF3-D9F2-476B-9A0B-6F14CC814529}" type="sibTrans" cxnId="{A22BDB9A-90BB-4DA2-8850-00D4F1D3B898}">
      <dgm:prSet/>
      <dgm:spPr/>
      <dgm:t>
        <a:bodyPr/>
        <a:lstStyle/>
        <a:p>
          <a:endParaRPr lang="en-US"/>
        </a:p>
      </dgm:t>
    </dgm:pt>
    <dgm:pt modelId="{5248D9DA-6444-46F6-8D28-C8BB2253AAD1}">
      <dgm:prSet phldrT="[Text]"/>
      <dgm:spPr/>
      <dgm:t>
        <a:bodyPr/>
        <a:lstStyle/>
        <a:p>
          <a:r>
            <a:rPr lang="en-US" dirty="0"/>
            <a:t>Presented. Comments received</a:t>
          </a:r>
        </a:p>
      </dgm:t>
    </dgm:pt>
    <dgm:pt modelId="{A8533F77-F094-4EDB-BCC7-35E0D6A46B71}" type="parTrans" cxnId="{35AF286C-A401-4C08-B8A3-F38B03322BD8}">
      <dgm:prSet/>
      <dgm:spPr/>
      <dgm:t>
        <a:bodyPr/>
        <a:lstStyle/>
        <a:p>
          <a:endParaRPr lang="en-US"/>
        </a:p>
      </dgm:t>
    </dgm:pt>
    <dgm:pt modelId="{011B552E-515A-4C41-B810-0D2552861422}" type="sibTrans" cxnId="{35AF286C-A401-4C08-B8A3-F38B03322BD8}">
      <dgm:prSet/>
      <dgm:spPr/>
      <dgm:t>
        <a:bodyPr/>
        <a:lstStyle/>
        <a:p>
          <a:endParaRPr lang="en-US"/>
        </a:p>
      </dgm:t>
    </dgm:pt>
    <dgm:pt modelId="{F22854DD-0D39-4514-9481-32DF17ECA279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1400" dirty="0"/>
            <a:t>March draft</a:t>
          </a:r>
        </a:p>
      </dgm:t>
    </dgm:pt>
    <dgm:pt modelId="{97074E7A-ADA2-4624-8694-F0B7A50FC634}" type="parTrans" cxnId="{DDD669D3-D42E-47C8-B4C5-6C090E269670}">
      <dgm:prSet/>
      <dgm:spPr/>
      <dgm:t>
        <a:bodyPr/>
        <a:lstStyle/>
        <a:p>
          <a:endParaRPr lang="en-NZ"/>
        </a:p>
      </dgm:t>
    </dgm:pt>
    <dgm:pt modelId="{D4F551EA-D340-4E68-A86B-0FC36D672875}" type="sibTrans" cxnId="{DDD669D3-D42E-47C8-B4C5-6C090E269670}">
      <dgm:prSet/>
      <dgm:spPr/>
      <dgm:t>
        <a:bodyPr/>
        <a:lstStyle/>
        <a:p>
          <a:endParaRPr lang="en-NZ"/>
        </a:p>
      </dgm:t>
    </dgm:pt>
    <dgm:pt modelId="{7FDB7218-BE5A-4E57-9342-B08C8F8BD5FD}">
      <dgm:prSet phldrT="[Text]"/>
      <dgm:spPr/>
      <dgm:t>
        <a:bodyPr/>
        <a:lstStyle/>
        <a:p>
          <a:r>
            <a:rPr lang="en-US" dirty="0"/>
            <a:t>Revised &amp; WG review</a:t>
          </a:r>
        </a:p>
        <a:p>
          <a:r>
            <a:rPr lang="en-US" dirty="0"/>
            <a:t>Comments</a:t>
          </a:r>
        </a:p>
      </dgm:t>
    </dgm:pt>
    <dgm:pt modelId="{BD36F9AA-5530-4555-8EA3-73BDE0A37137}" type="parTrans" cxnId="{5C17FD31-1D5C-438C-AEE4-B56B3DB3FF61}">
      <dgm:prSet/>
      <dgm:spPr/>
      <dgm:t>
        <a:bodyPr/>
        <a:lstStyle/>
        <a:p>
          <a:endParaRPr lang="en-NZ"/>
        </a:p>
      </dgm:t>
    </dgm:pt>
    <dgm:pt modelId="{1884E63F-6E7B-40CF-913E-A3DFF02CDC5D}" type="sibTrans" cxnId="{5C17FD31-1D5C-438C-AEE4-B56B3DB3FF61}">
      <dgm:prSet/>
      <dgm:spPr/>
      <dgm:t>
        <a:bodyPr/>
        <a:lstStyle/>
        <a:p>
          <a:endParaRPr lang="en-NZ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</dgm:pt>
    <dgm:pt modelId="{5C04AEFB-7132-4B28-A7D3-862245070A8D}" type="pres">
      <dgm:prSet presAssocID="{A6406C01-7E83-4650-8EF5-394419DCB348}" presName="compNode" presStyleCnt="0"/>
      <dgm:spPr/>
    </dgm:pt>
    <dgm:pt modelId="{358F74AC-FC7D-465B-BD12-B6CCC00F3D29}" type="pres">
      <dgm:prSet presAssocID="{A6406C01-7E83-4650-8EF5-394419DCB348}" presName="noGeometry" presStyleCnt="0"/>
      <dgm:spPr/>
    </dgm:pt>
    <dgm:pt modelId="{610B5FFC-C0C9-444C-9F7A-14D1B54F604D}" type="pres">
      <dgm:prSet presAssocID="{A6406C01-7E83-4650-8EF5-394419DCB348}" presName="childTextVisible" presStyleLbl="bgAccFollowNode1" presStyleIdx="0" presStyleCnt="3">
        <dgm:presLayoutVars>
          <dgm:bulletEnabled val="1"/>
        </dgm:presLayoutVars>
      </dgm:prSet>
      <dgm:spPr/>
    </dgm:pt>
    <dgm:pt modelId="{FB705FC1-639E-4064-8E9A-A79870DE5273}" type="pres">
      <dgm:prSet presAssocID="{A6406C01-7E83-4650-8EF5-394419DCB348}" presName="childTextHidden" presStyleLbl="bgAccFollowNode1" presStyleIdx="0" presStyleCnt="3"/>
      <dgm:spPr/>
    </dgm:pt>
    <dgm:pt modelId="{47DA5750-48DC-4E4F-815D-0B05DBC30DAB}" type="pres">
      <dgm:prSet presAssocID="{A6406C01-7E83-4650-8EF5-394419DCB34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319C676-A7DE-4777-9BB4-3B6D30ED3F5C}" type="pres">
      <dgm:prSet presAssocID="{A6406C01-7E83-4650-8EF5-394419DCB348}" presName="aSpace" presStyleCnt="0"/>
      <dgm:spPr/>
    </dgm:pt>
    <dgm:pt modelId="{CA708D38-D093-4C16-A955-CF2CAC7F0A99}" type="pres">
      <dgm:prSet presAssocID="{5D952622-A79E-41E4-BBC2-6212DEFFA91C}" presName="compNode" presStyleCnt="0"/>
      <dgm:spPr/>
    </dgm:pt>
    <dgm:pt modelId="{6F3066E9-E96F-489D-8A4B-6D55FBE389F2}" type="pres">
      <dgm:prSet presAssocID="{5D952622-A79E-41E4-BBC2-6212DEFFA91C}" presName="noGeometry" presStyleCnt="0"/>
      <dgm:spPr/>
    </dgm:pt>
    <dgm:pt modelId="{00D2DC2C-7CA2-4A4B-B66D-3DDCAB7DC8E9}" type="pres">
      <dgm:prSet presAssocID="{5D952622-A79E-41E4-BBC2-6212DEFFA91C}" presName="childTextVisible" presStyleLbl="bgAccFollowNode1" presStyleIdx="1" presStyleCnt="3">
        <dgm:presLayoutVars>
          <dgm:bulletEnabled val="1"/>
        </dgm:presLayoutVars>
      </dgm:prSet>
      <dgm:spPr/>
    </dgm:pt>
    <dgm:pt modelId="{072FB640-0A28-40E8-9C0C-86BAF45C6EF0}" type="pres">
      <dgm:prSet presAssocID="{5D952622-A79E-41E4-BBC2-6212DEFFA91C}" presName="childTextHidden" presStyleLbl="bgAccFollowNode1" presStyleIdx="1" presStyleCnt="3"/>
      <dgm:spPr/>
    </dgm:pt>
    <dgm:pt modelId="{EE8733A1-7662-4D0A-B39E-2218596CC81C}" type="pres">
      <dgm:prSet presAssocID="{5D952622-A79E-41E4-BBC2-6212DEFFA91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E0D7C734-E391-436F-996C-E60442F50A17}" type="pres">
      <dgm:prSet presAssocID="{5D952622-A79E-41E4-BBC2-6212DEFFA91C}" presName="aSpace" presStyleCnt="0"/>
      <dgm:spPr/>
    </dgm:pt>
    <dgm:pt modelId="{8A1CFF5D-4B53-48C9-B697-F2582E1AD38E}" type="pres">
      <dgm:prSet presAssocID="{F22854DD-0D39-4514-9481-32DF17ECA279}" presName="compNode" presStyleCnt="0"/>
      <dgm:spPr/>
    </dgm:pt>
    <dgm:pt modelId="{9F5AD717-BE8D-4820-B7A7-1F34E33A0F91}" type="pres">
      <dgm:prSet presAssocID="{F22854DD-0D39-4514-9481-32DF17ECA279}" presName="noGeometry" presStyleCnt="0"/>
      <dgm:spPr/>
    </dgm:pt>
    <dgm:pt modelId="{E78F4590-51E0-4DA7-8E95-DB6919AF0418}" type="pres">
      <dgm:prSet presAssocID="{F22854DD-0D39-4514-9481-32DF17ECA279}" presName="childTextVisible" presStyleLbl="bgAccFollowNode1" presStyleIdx="2" presStyleCnt="3">
        <dgm:presLayoutVars>
          <dgm:bulletEnabled val="1"/>
        </dgm:presLayoutVars>
      </dgm:prSet>
      <dgm:spPr/>
    </dgm:pt>
    <dgm:pt modelId="{EF01007B-E932-4FED-98E1-A6A4CB7757D8}" type="pres">
      <dgm:prSet presAssocID="{F22854DD-0D39-4514-9481-32DF17ECA279}" presName="childTextHidden" presStyleLbl="bgAccFollowNode1" presStyleIdx="2" presStyleCnt="3"/>
      <dgm:spPr/>
    </dgm:pt>
    <dgm:pt modelId="{79E5FFAE-9F72-422B-8585-5A61574F017B}" type="pres">
      <dgm:prSet presAssocID="{F22854DD-0D39-4514-9481-32DF17ECA279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B000C01-B08E-4135-A70F-73FEE90CB402}" type="presOf" srcId="{F22854DD-0D39-4514-9481-32DF17ECA279}" destId="{79E5FFAE-9F72-422B-8585-5A61574F017B}" srcOrd="0" destOrd="0" presId="urn:microsoft.com/office/officeart/2005/8/layout/hProcess6"/>
    <dgm:cxn modelId="{CF011C1C-3027-45BB-8328-1D6238099B7A}" type="presOf" srcId="{5D952622-A79E-41E4-BBC2-6212DEFFA91C}" destId="{EE8733A1-7662-4D0A-B39E-2218596CC81C}" srcOrd="0" destOrd="0" presId="urn:microsoft.com/office/officeart/2005/8/layout/hProcess6"/>
    <dgm:cxn modelId="{06FA5D1C-A05B-437B-929D-B820CD4C472E}" type="presOf" srcId="{5248D9DA-6444-46F6-8D28-C8BB2253AAD1}" destId="{00D2DC2C-7CA2-4A4B-B66D-3DDCAB7DC8E9}" srcOrd="0" destOrd="0" presId="urn:microsoft.com/office/officeart/2005/8/layout/hProcess6"/>
    <dgm:cxn modelId="{5C17FD31-1D5C-438C-AEE4-B56B3DB3FF61}" srcId="{F22854DD-0D39-4514-9481-32DF17ECA279}" destId="{7FDB7218-BE5A-4E57-9342-B08C8F8BD5FD}" srcOrd="0" destOrd="0" parTransId="{BD36F9AA-5530-4555-8EA3-73BDE0A37137}" sibTransId="{1884E63F-6E7B-40CF-913E-A3DFF02CDC5D}"/>
    <dgm:cxn modelId="{35AF286C-A401-4C08-B8A3-F38B03322BD8}" srcId="{5D952622-A79E-41E4-BBC2-6212DEFFA91C}" destId="{5248D9DA-6444-46F6-8D28-C8BB2253AAD1}" srcOrd="0" destOrd="0" parTransId="{A8533F77-F094-4EDB-BCC7-35E0D6A46B71}" sibTransId="{011B552E-515A-4C41-B810-0D2552861422}"/>
    <dgm:cxn modelId="{0334114E-3C9B-4509-B454-B6E148CC0232}" type="presOf" srcId="{A6406C01-7E83-4650-8EF5-394419DCB348}" destId="{47DA5750-48DC-4E4F-815D-0B05DBC30DAB}" srcOrd="0" destOrd="0" presId="urn:microsoft.com/office/officeart/2005/8/layout/hProcess6"/>
    <dgm:cxn modelId="{BA93A459-4427-477A-8A0C-FF9488568213}" type="presOf" srcId="{E4E9F0D0-FF23-4B59-9B97-973BCBE5DC65}" destId="{FB705FC1-639E-4064-8E9A-A79870DE5273}" srcOrd="1" destOrd="0" presId="urn:microsoft.com/office/officeart/2005/8/layout/hProcess6"/>
    <dgm:cxn modelId="{D70E4F82-C25B-4EF6-8020-62DD40740832}" type="presOf" srcId="{7FDB7218-BE5A-4E57-9342-B08C8F8BD5FD}" destId="{EF01007B-E932-4FED-98E1-A6A4CB7757D8}" srcOrd="1" destOrd="0" presId="urn:microsoft.com/office/officeart/2005/8/layout/hProcess6"/>
    <dgm:cxn modelId="{1721A582-36B4-471B-BF25-55D27B50CE29}" type="presOf" srcId="{7FDB7218-BE5A-4E57-9342-B08C8F8BD5FD}" destId="{E78F4590-51E0-4DA7-8E95-DB6919AF0418}" srcOrd="0" destOrd="0" presId="urn:microsoft.com/office/officeart/2005/8/layout/hProcess6"/>
    <dgm:cxn modelId="{4D956F8D-5727-488A-93AF-F33602655A44}" srcId="{FBA29113-7A70-4E0E-B036-871C49B835F1}" destId="{A6406C01-7E83-4650-8EF5-394419DCB348}" srcOrd="0" destOrd="0" parTransId="{2586B3BB-DA8B-42DF-AC9A-77CE21607FD0}" sibTransId="{7C5B61F0-A4F6-4FCA-B552-36151F31051E}"/>
    <dgm:cxn modelId="{37A3A996-9723-4BDB-8959-9D9B7799BD9A}" srcId="{A6406C01-7E83-4650-8EF5-394419DCB348}" destId="{E4E9F0D0-FF23-4B59-9B97-973BCBE5DC65}" srcOrd="0" destOrd="0" parTransId="{E9237435-F938-45D4-8BF4-6D5D4DFF850F}" sibTransId="{D32B195A-7CAD-474B-B79C-BE4BB171E742}"/>
    <dgm:cxn modelId="{A22BDB9A-90BB-4DA2-8850-00D4F1D3B898}" srcId="{FBA29113-7A70-4E0E-B036-871C49B835F1}" destId="{5D952622-A79E-41E4-BBC2-6212DEFFA91C}" srcOrd="1" destOrd="0" parTransId="{10627A68-BE4B-4A4A-9EC9-4CFEF1E4DF39}" sibTransId="{092BAEF3-D9F2-476B-9A0B-6F14CC814529}"/>
    <dgm:cxn modelId="{A14021BA-7CB9-43E6-B000-0F863CDA3305}" type="presOf" srcId="{5248D9DA-6444-46F6-8D28-C8BB2253AAD1}" destId="{072FB640-0A28-40E8-9C0C-86BAF45C6EF0}" srcOrd="1" destOrd="0" presId="urn:microsoft.com/office/officeart/2005/8/layout/hProcess6"/>
    <dgm:cxn modelId="{97D0E3C6-1382-4A1C-8A37-77F63B3E8747}" type="presOf" srcId="{FBA29113-7A70-4E0E-B036-871C49B835F1}" destId="{8734DFB3-ADD8-4FD2-87D8-1981AA0ADD0B}" srcOrd="0" destOrd="0" presId="urn:microsoft.com/office/officeart/2005/8/layout/hProcess6"/>
    <dgm:cxn modelId="{DDD669D3-D42E-47C8-B4C5-6C090E269670}" srcId="{FBA29113-7A70-4E0E-B036-871C49B835F1}" destId="{F22854DD-0D39-4514-9481-32DF17ECA279}" srcOrd="2" destOrd="0" parTransId="{97074E7A-ADA2-4624-8694-F0B7A50FC634}" sibTransId="{D4F551EA-D340-4E68-A86B-0FC36D672875}"/>
    <dgm:cxn modelId="{42BB1AE1-8114-4423-9BB9-03838E370E89}" type="presOf" srcId="{E4E9F0D0-FF23-4B59-9B97-973BCBE5DC65}" destId="{610B5FFC-C0C9-444C-9F7A-14D1B54F604D}" srcOrd="0" destOrd="0" presId="urn:microsoft.com/office/officeart/2005/8/layout/hProcess6"/>
    <dgm:cxn modelId="{661DAA5F-8CCA-4EAA-A90F-F9ECDC74E416}" type="presParOf" srcId="{8734DFB3-ADD8-4FD2-87D8-1981AA0ADD0B}" destId="{5C04AEFB-7132-4B28-A7D3-862245070A8D}" srcOrd="0" destOrd="0" presId="urn:microsoft.com/office/officeart/2005/8/layout/hProcess6"/>
    <dgm:cxn modelId="{5E8217E8-FF37-44C6-9EA6-7A9C4971D42F}" type="presParOf" srcId="{5C04AEFB-7132-4B28-A7D3-862245070A8D}" destId="{358F74AC-FC7D-465B-BD12-B6CCC00F3D29}" srcOrd="0" destOrd="0" presId="urn:microsoft.com/office/officeart/2005/8/layout/hProcess6"/>
    <dgm:cxn modelId="{DB999655-CE14-46EA-8473-F042171EF1F8}" type="presParOf" srcId="{5C04AEFB-7132-4B28-A7D3-862245070A8D}" destId="{610B5FFC-C0C9-444C-9F7A-14D1B54F604D}" srcOrd="1" destOrd="0" presId="urn:microsoft.com/office/officeart/2005/8/layout/hProcess6"/>
    <dgm:cxn modelId="{6CC74EA5-EF95-4D77-B121-699F1BFC9774}" type="presParOf" srcId="{5C04AEFB-7132-4B28-A7D3-862245070A8D}" destId="{FB705FC1-639E-4064-8E9A-A79870DE5273}" srcOrd="2" destOrd="0" presId="urn:microsoft.com/office/officeart/2005/8/layout/hProcess6"/>
    <dgm:cxn modelId="{D4810054-762B-418C-BA16-4711C6C1F052}" type="presParOf" srcId="{5C04AEFB-7132-4B28-A7D3-862245070A8D}" destId="{47DA5750-48DC-4E4F-815D-0B05DBC30DAB}" srcOrd="3" destOrd="0" presId="urn:microsoft.com/office/officeart/2005/8/layout/hProcess6"/>
    <dgm:cxn modelId="{2463D89C-BE72-418D-998B-C30F91988C6A}" type="presParOf" srcId="{8734DFB3-ADD8-4FD2-87D8-1981AA0ADD0B}" destId="{6319C676-A7DE-4777-9BB4-3B6D30ED3F5C}" srcOrd="1" destOrd="0" presId="urn:microsoft.com/office/officeart/2005/8/layout/hProcess6"/>
    <dgm:cxn modelId="{A929B74B-FA4F-4C61-BF6B-D7024D544EB9}" type="presParOf" srcId="{8734DFB3-ADD8-4FD2-87D8-1981AA0ADD0B}" destId="{CA708D38-D093-4C16-A955-CF2CAC7F0A99}" srcOrd="2" destOrd="0" presId="urn:microsoft.com/office/officeart/2005/8/layout/hProcess6"/>
    <dgm:cxn modelId="{2BFDCAE0-BEE2-4018-ACA4-79A795950F88}" type="presParOf" srcId="{CA708D38-D093-4C16-A955-CF2CAC7F0A99}" destId="{6F3066E9-E96F-489D-8A4B-6D55FBE389F2}" srcOrd="0" destOrd="0" presId="urn:microsoft.com/office/officeart/2005/8/layout/hProcess6"/>
    <dgm:cxn modelId="{E6A0DF29-6241-456E-A507-62ED0750EEF4}" type="presParOf" srcId="{CA708D38-D093-4C16-A955-CF2CAC7F0A99}" destId="{00D2DC2C-7CA2-4A4B-B66D-3DDCAB7DC8E9}" srcOrd="1" destOrd="0" presId="urn:microsoft.com/office/officeart/2005/8/layout/hProcess6"/>
    <dgm:cxn modelId="{686FEB64-100A-4D58-ADA3-C2D0F6EC63A5}" type="presParOf" srcId="{CA708D38-D093-4C16-A955-CF2CAC7F0A99}" destId="{072FB640-0A28-40E8-9C0C-86BAF45C6EF0}" srcOrd="2" destOrd="0" presId="urn:microsoft.com/office/officeart/2005/8/layout/hProcess6"/>
    <dgm:cxn modelId="{2675C22A-61D2-474B-A4FF-22E3016524BB}" type="presParOf" srcId="{CA708D38-D093-4C16-A955-CF2CAC7F0A99}" destId="{EE8733A1-7662-4D0A-B39E-2218596CC81C}" srcOrd="3" destOrd="0" presId="urn:microsoft.com/office/officeart/2005/8/layout/hProcess6"/>
    <dgm:cxn modelId="{BA6C8E35-D721-4136-A12F-E068886199F3}" type="presParOf" srcId="{8734DFB3-ADD8-4FD2-87D8-1981AA0ADD0B}" destId="{E0D7C734-E391-436F-996C-E60442F50A17}" srcOrd="3" destOrd="0" presId="urn:microsoft.com/office/officeart/2005/8/layout/hProcess6"/>
    <dgm:cxn modelId="{94469059-1B19-4328-8A67-DCB164278E7D}" type="presParOf" srcId="{8734DFB3-ADD8-4FD2-87D8-1981AA0ADD0B}" destId="{8A1CFF5D-4B53-48C9-B697-F2582E1AD38E}" srcOrd="4" destOrd="0" presId="urn:microsoft.com/office/officeart/2005/8/layout/hProcess6"/>
    <dgm:cxn modelId="{7CB89228-70D1-4F96-9E50-1B3678DAAB56}" type="presParOf" srcId="{8A1CFF5D-4B53-48C9-B697-F2582E1AD38E}" destId="{9F5AD717-BE8D-4820-B7A7-1F34E33A0F91}" srcOrd="0" destOrd="0" presId="urn:microsoft.com/office/officeart/2005/8/layout/hProcess6"/>
    <dgm:cxn modelId="{66E29E5C-25A4-41D8-A9BF-D6FEBD078B12}" type="presParOf" srcId="{8A1CFF5D-4B53-48C9-B697-F2582E1AD38E}" destId="{E78F4590-51E0-4DA7-8E95-DB6919AF0418}" srcOrd="1" destOrd="0" presId="urn:microsoft.com/office/officeart/2005/8/layout/hProcess6"/>
    <dgm:cxn modelId="{E5A37E7C-A76B-4F21-86E2-F90237AE4787}" type="presParOf" srcId="{8A1CFF5D-4B53-48C9-B697-F2582E1AD38E}" destId="{EF01007B-E932-4FED-98E1-A6A4CB7757D8}" srcOrd="2" destOrd="0" presId="urn:microsoft.com/office/officeart/2005/8/layout/hProcess6"/>
    <dgm:cxn modelId="{A69C58A4-0CBC-4223-8443-3C4D5E162B65}" type="presParOf" srcId="{8A1CFF5D-4B53-48C9-B697-F2582E1AD38E}" destId="{79E5FFAE-9F72-422B-8585-5A61574F017B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A29113-7A70-4E0E-B036-871C49B835F1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706FFE-8A00-485D-9FF7-8D310692C60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APEC WRF</a:t>
          </a:r>
        </a:p>
      </dgm:t>
    </dgm:pt>
    <dgm:pt modelId="{EF44BD91-19A4-424B-BA32-4A5492B6E40B}" type="parTrans" cxnId="{7599CECE-5293-4C57-A979-D096C99254C7}">
      <dgm:prSet/>
      <dgm:spPr/>
      <dgm:t>
        <a:bodyPr/>
        <a:lstStyle/>
        <a:p>
          <a:endParaRPr lang="en-US"/>
        </a:p>
      </dgm:t>
    </dgm:pt>
    <dgm:pt modelId="{CD03DFF4-D962-46D6-AFFA-2A87FD08403E}" type="sibTrans" cxnId="{7599CECE-5293-4C57-A979-D096C99254C7}">
      <dgm:prSet/>
      <dgm:spPr/>
      <dgm:t>
        <a:bodyPr/>
        <a:lstStyle/>
        <a:p>
          <a:endParaRPr lang="en-US"/>
        </a:p>
      </dgm:t>
    </dgm:pt>
    <dgm:pt modelId="{6FF52258-5667-4A0E-8ADC-E08D7529344C}">
      <dgm:prSet phldrT="[Text]" custT="1"/>
      <dgm:spPr>
        <a:solidFill>
          <a:srgbClr val="00B050"/>
        </a:solidFill>
        <a:effectLst>
          <a:glow rad="304800">
            <a:srgbClr val="00B050">
              <a:alpha val="40000"/>
            </a:srgbClr>
          </a:glow>
        </a:effectLst>
      </dgm:spPr>
      <dgm:t>
        <a:bodyPr/>
        <a:lstStyle/>
        <a:p>
          <a:r>
            <a:rPr lang="en-US" sz="1400" b="1" dirty="0">
              <a:solidFill>
                <a:schemeClr val="tx1"/>
              </a:solidFill>
            </a:rPr>
            <a:t>Today</a:t>
          </a:r>
        </a:p>
      </dgm:t>
    </dgm:pt>
    <dgm:pt modelId="{1B8449B9-A863-454C-AA54-320C184593DE}" type="parTrans" cxnId="{3C45DC2D-6402-4C28-B913-9DDEB4CDCAA0}">
      <dgm:prSet/>
      <dgm:spPr/>
      <dgm:t>
        <a:bodyPr/>
        <a:lstStyle/>
        <a:p>
          <a:endParaRPr lang="en-NZ"/>
        </a:p>
      </dgm:t>
    </dgm:pt>
    <dgm:pt modelId="{542751BA-CB2C-49E2-8B54-AD682D33FA7F}" type="sibTrans" cxnId="{3C45DC2D-6402-4C28-B913-9DDEB4CDCAA0}">
      <dgm:prSet/>
      <dgm:spPr/>
      <dgm:t>
        <a:bodyPr/>
        <a:lstStyle/>
        <a:p>
          <a:endParaRPr lang="en-NZ"/>
        </a:p>
      </dgm:t>
    </dgm:pt>
    <dgm:pt modelId="{B6A6254D-6C70-48C1-BA49-2EFAD448ACF1}">
      <dgm:prSet phldrT="[Text]"/>
      <dgm:spPr/>
      <dgm:t>
        <a:bodyPr/>
        <a:lstStyle/>
        <a:p>
          <a:r>
            <a:rPr lang="en-US" dirty="0"/>
            <a:t>Present and discuss May draft</a:t>
          </a:r>
        </a:p>
      </dgm:t>
    </dgm:pt>
    <dgm:pt modelId="{4FC27C7C-D30D-45C4-B755-5F572DA8C405}" type="parTrans" cxnId="{7A5206DA-EA34-424D-A448-094F2ECE2C74}">
      <dgm:prSet/>
      <dgm:spPr/>
      <dgm:t>
        <a:bodyPr/>
        <a:lstStyle/>
        <a:p>
          <a:endParaRPr lang="en-NZ"/>
        </a:p>
      </dgm:t>
    </dgm:pt>
    <dgm:pt modelId="{13C044BA-76E9-4848-BEC7-9A11B3401EB1}" type="sibTrans" cxnId="{7A5206DA-EA34-424D-A448-094F2ECE2C74}">
      <dgm:prSet/>
      <dgm:spPr/>
      <dgm:t>
        <a:bodyPr/>
        <a:lstStyle/>
        <a:p>
          <a:endParaRPr lang="en-NZ"/>
        </a:p>
      </dgm:t>
    </dgm:pt>
    <dgm:pt modelId="{12057F59-C087-494E-8E80-B27442A0C25A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Review</a:t>
          </a:r>
        </a:p>
      </dgm:t>
    </dgm:pt>
    <dgm:pt modelId="{4BD2410C-8140-4A73-AD37-533267ADF29E}" type="parTrans" cxnId="{E9F2A39C-2EC8-4CAC-829C-0EA04F2E6E4B}">
      <dgm:prSet/>
      <dgm:spPr/>
      <dgm:t>
        <a:bodyPr/>
        <a:lstStyle/>
        <a:p>
          <a:endParaRPr lang="en-NZ"/>
        </a:p>
      </dgm:t>
    </dgm:pt>
    <dgm:pt modelId="{D914C7B0-12CC-4CA1-B418-8FEB147FD1E4}" type="sibTrans" cxnId="{E9F2A39C-2EC8-4CAC-829C-0EA04F2E6E4B}">
      <dgm:prSet/>
      <dgm:spPr/>
      <dgm:t>
        <a:bodyPr/>
        <a:lstStyle/>
        <a:p>
          <a:endParaRPr lang="en-NZ"/>
        </a:p>
      </dgm:t>
    </dgm:pt>
    <dgm:pt modelId="{75C169F9-B9DF-44BF-9858-B923CDADD4C7}">
      <dgm:prSet phldrT="[Text]"/>
      <dgm:spPr/>
      <dgm:t>
        <a:bodyPr/>
        <a:lstStyle/>
        <a:p>
          <a:r>
            <a:rPr lang="en-US" dirty="0"/>
            <a:t>Final review &amp; comment</a:t>
          </a:r>
        </a:p>
      </dgm:t>
    </dgm:pt>
    <dgm:pt modelId="{4B66617D-BEE0-4622-8A5A-351CE1DC5B82}" type="parTrans" cxnId="{0D8CB0EC-C1F2-468B-8D47-57A1FF2A192A}">
      <dgm:prSet/>
      <dgm:spPr/>
      <dgm:t>
        <a:bodyPr/>
        <a:lstStyle/>
        <a:p>
          <a:endParaRPr lang="en-NZ"/>
        </a:p>
      </dgm:t>
    </dgm:pt>
    <dgm:pt modelId="{02F0A3E5-C451-4D6B-B6F8-2D8EC656249A}" type="sibTrans" cxnId="{0D8CB0EC-C1F2-468B-8D47-57A1FF2A192A}">
      <dgm:prSet/>
      <dgm:spPr/>
      <dgm:t>
        <a:bodyPr/>
        <a:lstStyle/>
        <a:p>
          <a:endParaRPr lang="en-NZ"/>
        </a:p>
      </dgm:t>
    </dgm:pt>
    <dgm:pt modelId="{FDA70D66-ACC0-4FB2-AA9E-C41EE6DB8619}">
      <dgm:prSet phldrT="[Text]"/>
      <dgm:spPr/>
      <dgm:t>
        <a:bodyPr/>
        <a:lstStyle/>
        <a:p>
          <a:r>
            <a:rPr lang="en-US" dirty="0"/>
            <a:t>Note as reference document</a:t>
          </a:r>
        </a:p>
      </dgm:t>
    </dgm:pt>
    <dgm:pt modelId="{F8DBBCAE-887A-4155-AFFB-2B47E12A201B}" type="parTrans" cxnId="{7B68807B-89C5-4A8E-864D-FE3DF481E1BC}">
      <dgm:prSet/>
      <dgm:spPr/>
      <dgm:t>
        <a:bodyPr/>
        <a:lstStyle/>
        <a:p>
          <a:endParaRPr lang="en-NZ"/>
        </a:p>
      </dgm:t>
    </dgm:pt>
    <dgm:pt modelId="{C2604063-022A-4ACD-9511-866CF3320D27}" type="sibTrans" cxnId="{7B68807B-89C5-4A8E-864D-FE3DF481E1BC}">
      <dgm:prSet/>
      <dgm:spPr/>
      <dgm:t>
        <a:bodyPr/>
        <a:lstStyle/>
        <a:p>
          <a:endParaRPr lang="en-NZ"/>
        </a:p>
      </dgm:t>
    </dgm:pt>
    <dgm:pt modelId="{8734DFB3-ADD8-4FD2-87D8-1981AA0ADD0B}" type="pres">
      <dgm:prSet presAssocID="{FBA29113-7A70-4E0E-B036-871C49B835F1}" presName="theList" presStyleCnt="0">
        <dgm:presLayoutVars>
          <dgm:dir/>
          <dgm:animLvl val="lvl"/>
          <dgm:resizeHandles val="exact"/>
        </dgm:presLayoutVars>
      </dgm:prSet>
      <dgm:spPr/>
    </dgm:pt>
    <dgm:pt modelId="{FD581AC7-BD13-4B4B-8742-63016608FCCA}" type="pres">
      <dgm:prSet presAssocID="{6FF52258-5667-4A0E-8ADC-E08D7529344C}" presName="compNode" presStyleCnt="0"/>
      <dgm:spPr/>
    </dgm:pt>
    <dgm:pt modelId="{71A96707-E514-4EDD-A9C4-0087C70E23ED}" type="pres">
      <dgm:prSet presAssocID="{6FF52258-5667-4A0E-8ADC-E08D7529344C}" presName="noGeometry" presStyleCnt="0"/>
      <dgm:spPr/>
    </dgm:pt>
    <dgm:pt modelId="{1EA3B198-E55B-413D-9782-3BF38864E08C}" type="pres">
      <dgm:prSet presAssocID="{6FF52258-5667-4A0E-8ADC-E08D7529344C}" presName="childTextVisible" presStyleLbl="bgAccFollowNode1" presStyleIdx="0" presStyleCnt="3">
        <dgm:presLayoutVars>
          <dgm:bulletEnabled val="1"/>
        </dgm:presLayoutVars>
      </dgm:prSet>
      <dgm:spPr/>
    </dgm:pt>
    <dgm:pt modelId="{CFA63CE5-DF6B-44E0-8272-94AFAB1AB1F2}" type="pres">
      <dgm:prSet presAssocID="{6FF52258-5667-4A0E-8ADC-E08D7529344C}" presName="childTextHidden" presStyleLbl="bgAccFollowNode1" presStyleIdx="0" presStyleCnt="3"/>
      <dgm:spPr/>
    </dgm:pt>
    <dgm:pt modelId="{02F096A2-6FBB-433E-8F78-3CB67D79E578}" type="pres">
      <dgm:prSet presAssocID="{6FF52258-5667-4A0E-8ADC-E08D7529344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4137343-03E3-4848-BE0B-35C64BA85F8C}" type="pres">
      <dgm:prSet presAssocID="{6FF52258-5667-4A0E-8ADC-E08D7529344C}" presName="aSpace" presStyleCnt="0"/>
      <dgm:spPr/>
    </dgm:pt>
    <dgm:pt modelId="{33A582BF-649A-4254-A8B5-F54F1C6AD9DE}" type="pres">
      <dgm:prSet presAssocID="{12057F59-C087-494E-8E80-B27442A0C25A}" presName="compNode" presStyleCnt="0"/>
      <dgm:spPr/>
    </dgm:pt>
    <dgm:pt modelId="{22DF085D-D434-4B46-A268-882A4F96812E}" type="pres">
      <dgm:prSet presAssocID="{12057F59-C087-494E-8E80-B27442A0C25A}" presName="noGeometry" presStyleCnt="0"/>
      <dgm:spPr/>
    </dgm:pt>
    <dgm:pt modelId="{19EB8C0F-F3BE-46E5-AA3A-F10D285EC83A}" type="pres">
      <dgm:prSet presAssocID="{12057F59-C087-494E-8E80-B27442A0C25A}" presName="childTextVisible" presStyleLbl="bgAccFollowNode1" presStyleIdx="1" presStyleCnt="3">
        <dgm:presLayoutVars>
          <dgm:bulletEnabled val="1"/>
        </dgm:presLayoutVars>
      </dgm:prSet>
      <dgm:spPr/>
    </dgm:pt>
    <dgm:pt modelId="{60366FC9-DCEC-4BB6-9A64-19D7011F81C7}" type="pres">
      <dgm:prSet presAssocID="{12057F59-C087-494E-8E80-B27442A0C25A}" presName="childTextHidden" presStyleLbl="bgAccFollowNode1" presStyleIdx="1" presStyleCnt="3"/>
      <dgm:spPr/>
    </dgm:pt>
    <dgm:pt modelId="{501C7C97-95D9-4066-87AD-1FFAF0E384F5}" type="pres">
      <dgm:prSet presAssocID="{12057F59-C087-494E-8E80-B27442A0C25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423F82B-5790-49AC-8AE4-526FCE0A36F1}" type="pres">
      <dgm:prSet presAssocID="{12057F59-C087-494E-8E80-B27442A0C25A}" presName="aSpace" presStyleCnt="0"/>
      <dgm:spPr/>
    </dgm:pt>
    <dgm:pt modelId="{E8F3A685-8F9F-4BAC-8C8B-A1DE5AA41F3A}" type="pres">
      <dgm:prSet presAssocID="{50706FFE-8A00-485D-9FF7-8D310692C602}" presName="compNode" presStyleCnt="0"/>
      <dgm:spPr/>
    </dgm:pt>
    <dgm:pt modelId="{84BFA617-6CAF-4DA9-A086-82BCA61093BE}" type="pres">
      <dgm:prSet presAssocID="{50706FFE-8A00-485D-9FF7-8D310692C602}" presName="noGeometry" presStyleCnt="0"/>
      <dgm:spPr/>
    </dgm:pt>
    <dgm:pt modelId="{4BF699B1-BE15-42D1-9784-AA33CF29870E}" type="pres">
      <dgm:prSet presAssocID="{50706FFE-8A00-485D-9FF7-8D310692C602}" presName="childTextVisible" presStyleLbl="bgAccFollowNode1" presStyleIdx="2" presStyleCnt="3">
        <dgm:presLayoutVars>
          <dgm:bulletEnabled val="1"/>
        </dgm:presLayoutVars>
      </dgm:prSet>
      <dgm:spPr/>
    </dgm:pt>
    <dgm:pt modelId="{F0925EF4-86E2-4748-BA70-94AAF55AB064}" type="pres">
      <dgm:prSet presAssocID="{50706FFE-8A00-485D-9FF7-8D310692C602}" presName="childTextHidden" presStyleLbl="bgAccFollowNode1" presStyleIdx="2" presStyleCnt="3"/>
      <dgm:spPr/>
    </dgm:pt>
    <dgm:pt modelId="{78E9A4E4-18A9-4B73-8007-A63A71C71937}" type="pres">
      <dgm:prSet presAssocID="{50706FFE-8A00-485D-9FF7-8D310692C602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2441E26-1AAC-4116-BC11-DB3FAE7026C3}" type="presOf" srcId="{B6A6254D-6C70-48C1-BA49-2EFAD448ACF1}" destId="{1EA3B198-E55B-413D-9782-3BF38864E08C}" srcOrd="0" destOrd="0" presId="urn:microsoft.com/office/officeart/2005/8/layout/hProcess6"/>
    <dgm:cxn modelId="{495FEC2C-254C-4487-93BF-02457CC11569}" type="presOf" srcId="{50706FFE-8A00-485D-9FF7-8D310692C602}" destId="{78E9A4E4-18A9-4B73-8007-A63A71C71937}" srcOrd="0" destOrd="0" presId="urn:microsoft.com/office/officeart/2005/8/layout/hProcess6"/>
    <dgm:cxn modelId="{3C45DC2D-6402-4C28-B913-9DDEB4CDCAA0}" srcId="{FBA29113-7A70-4E0E-B036-871C49B835F1}" destId="{6FF52258-5667-4A0E-8ADC-E08D7529344C}" srcOrd="0" destOrd="0" parTransId="{1B8449B9-A863-454C-AA54-320C184593DE}" sibTransId="{542751BA-CB2C-49E2-8B54-AD682D33FA7F}"/>
    <dgm:cxn modelId="{6BD66272-7BB9-490C-BD9E-FA5BD18787A8}" type="presOf" srcId="{12057F59-C087-494E-8E80-B27442A0C25A}" destId="{501C7C97-95D9-4066-87AD-1FFAF0E384F5}" srcOrd="0" destOrd="0" presId="urn:microsoft.com/office/officeart/2005/8/layout/hProcess6"/>
    <dgm:cxn modelId="{3C8B1174-3249-4F15-98F1-75D650368D04}" type="presOf" srcId="{75C169F9-B9DF-44BF-9858-B923CDADD4C7}" destId="{60366FC9-DCEC-4BB6-9A64-19D7011F81C7}" srcOrd="1" destOrd="0" presId="urn:microsoft.com/office/officeart/2005/8/layout/hProcess6"/>
    <dgm:cxn modelId="{91CBFD56-A20F-4899-BB42-F8C963DD6168}" type="presOf" srcId="{75C169F9-B9DF-44BF-9858-B923CDADD4C7}" destId="{19EB8C0F-F3BE-46E5-AA3A-F10D285EC83A}" srcOrd="0" destOrd="0" presId="urn:microsoft.com/office/officeart/2005/8/layout/hProcess6"/>
    <dgm:cxn modelId="{6270A479-60AE-40D8-A45A-5C9693D9FED3}" type="presOf" srcId="{FDA70D66-ACC0-4FB2-AA9E-C41EE6DB8619}" destId="{F0925EF4-86E2-4748-BA70-94AAF55AB064}" srcOrd="1" destOrd="0" presId="urn:microsoft.com/office/officeart/2005/8/layout/hProcess6"/>
    <dgm:cxn modelId="{7B68807B-89C5-4A8E-864D-FE3DF481E1BC}" srcId="{50706FFE-8A00-485D-9FF7-8D310692C602}" destId="{FDA70D66-ACC0-4FB2-AA9E-C41EE6DB8619}" srcOrd="0" destOrd="0" parTransId="{F8DBBCAE-887A-4155-AFFB-2B47E12A201B}" sibTransId="{C2604063-022A-4ACD-9511-866CF3320D27}"/>
    <dgm:cxn modelId="{A6CF8182-19B3-4AE5-80B1-67A46921DDE6}" type="presOf" srcId="{FBA29113-7A70-4E0E-B036-871C49B835F1}" destId="{8734DFB3-ADD8-4FD2-87D8-1981AA0ADD0B}" srcOrd="0" destOrd="0" presId="urn:microsoft.com/office/officeart/2005/8/layout/hProcess6"/>
    <dgm:cxn modelId="{C3114A92-2EC8-45AA-92D5-7EBA21892E0A}" type="presOf" srcId="{B6A6254D-6C70-48C1-BA49-2EFAD448ACF1}" destId="{CFA63CE5-DF6B-44E0-8272-94AFAB1AB1F2}" srcOrd="1" destOrd="0" presId="urn:microsoft.com/office/officeart/2005/8/layout/hProcess6"/>
    <dgm:cxn modelId="{E9F2A39C-2EC8-4CAC-829C-0EA04F2E6E4B}" srcId="{FBA29113-7A70-4E0E-B036-871C49B835F1}" destId="{12057F59-C087-494E-8E80-B27442A0C25A}" srcOrd="1" destOrd="0" parTransId="{4BD2410C-8140-4A73-AD37-533267ADF29E}" sibTransId="{D914C7B0-12CC-4CA1-B418-8FEB147FD1E4}"/>
    <dgm:cxn modelId="{2D0AB3AD-BCA9-457E-87BA-8067492FC8AC}" type="presOf" srcId="{6FF52258-5667-4A0E-8ADC-E08D7529344C}" destId="{02F096A2-6FBB-433E-8F78-3CB67D79E578}" srcOrd="0" destOrd="0" presId="urn:microsoft.com/office/officeart/2005/8/layout/hProcess6"/>
    <dgm:cxn modelId="{7599CECE-5293-4C57-A979-D096C99254C7}" srcId="{FBA29113-7A70-4E0E-B036-871C49B835F1}" destId="{50706FFE-8A00-485D-9FF7-8D310692C602}" srcOrd="2" destOrd="0" parTransId="{EF44BD91-19A4-424B-BA32-4A5492B6E40B}" sibTransId="{CD03DFF4-D962-46D6-AFFA-2A87FD08403E}"/>
    <dgm:cxn modelId="{7A5206DA-EA34-424D-A448-094F2ECE2C74}" srcId="{6FF52258-5667-4A0E-8ADC-E08D7529344C}" destId="{B6A6254D-6C70-48C1-BA49-2EFAD448ACF1}" srcOrd="0" destOrd="0" parTransId="{4FC27C7C-D30D-45C4-B755-5F572DA8C405}" sibTransId="{13C044BA-76E9-4848-BEC7-9A11B3401EB1}"/>
    <dgm:cxn modelId="{39B660E7-833C-45F1-AC2D-B71E7C2B5D55}" type="presOf" srcId="{FDA70D66-ACC0-4FB2-AA9E-C41EE6DB8619}" destId="{4BF699B1-BE15-42D1-9784-AA33CF29870E}" srcOrd="0" destOrd="0" presId="urn:microsoft.com/office/officeart/2005/8/layout/hProcess6"/>
    <dgm:cxn modelId="{0D8CB0EC-C1F2-468B-8D47-57A1FF2A192A}" srcId="{12057F59-C087-494E-8E80-B27442A0C25A}" destId="{75C169F9-B9DF-44BF-9858-B923CDADD4C7}" srcOrd="0" destOrd="0" parTransId="{4B66617D-BEE0-4622-8A5A-351CE1DC5B82}" sibTransId="{02F0A3E5-C451-4D6B-B6F8-2D8EC656249A}"/>
    <dgm:cxn modelId="{77F7A6C3-9826-49B2-9A9A-F9D147041350}" type="presParOf" srcId="{8734DFB3-ADD8-4FD2-87D8-1981AA0ADD0B}" destId="{FD581AC7-BD13-4B4B-8742-63016608FCCA}" srcOrd="0" destOrd="0" presId="urn:microsoft.com/office/officeart/2005/8/layout/hProcess6"/>
    <dgm:cxn modelId="{C480B44D-584B-4A00-9CB6-70A0D8BC541A}" type="presParOf" srcId="{FD581AC7-BD13-4B4B-8742-63016608FCCA}" destId="{71A96707-E514-4EDD-A9C4-0087C70E23ED}" srcOrd="0" destOrd="0" presId="urn:microsoft.com/office/officeart/2005/8/layout/hProcess6"/>
    <dgm:cxn modelId="{3E4B0C2A-0168-4DAA-AD36-C4186D08CD5B}" type="presParOf" srcId="{FD581AC7-BD13-4B4B-8742-63016608FCCA}" destId="{1EA3B198-E55B-413D-9782-3BF38864E08C}" srcOrd="1" destOrd="0" presId="urn:microsoft.com/office/officeart/2005/8/layout/hProcess6"/>
    <dgm:cxn modelId="{BB9E979D-A03A-4689-9C21-DFF44890AC89}" type="presParOf" srcId="{FD581AC7-BD13-4B4B-8742-63016608FCCA}" destId="{CFA63CE5-DF6B-44E0-8272-94AFAB1AB1F2}" srcOrd="2" destOrd="0" presId="urn:microsoft.com/office/officeart/2005/8/layout/hProcess6"/>
    <dgm:cxn modelId="{CF924509-C754-46C4-95AC-D10E4BEDE2D7}" type="presParOf" srcId="{FD581AC7-BD13-4B4B-8742-63016608FCCA}" destId="{02F096A2-6FBB-433E-8F78-3CB67D79E578}" srcOrd="3" destOrd="0" presId="urn:microsoft.com/office/officeart/2005/8/layout/hProcess6"/>
    <dgm:cxn modelId="{3B65BBD5-A4F1-4F17-ADC9-5C8FCA02240E}" type="presParOf" srcId="{8734DFB3-ADD8-4FD2-87D8-1981AA0ADD0B}" destId="{24137343-03E3-4848-BE0B-35C64BA85F8C}" srcOrd="1" destOrd="0" presId="urn:microsoft.com/office/officeart/2005/8/layout/hProcess6"/>
    <dgm:cxn modelId="{C2A18B28-4C6B-422B-BFE1-060FDCC8030E}" type="presParOf" srcId="{8734DFB3-ADD8-4FD2-87D8-1981AA0ADD0B}" destId="{33A582BF-649A-4254-A8B5-F54F1C6AD9DE}" srcOrd="2" destOrd="0" presId="urn:microsoft.com/office/officeart/2005/8/layout/hProcess6"/>
    <dgm:cxn modelId="{DF32F0FB-8027-45F3-BE1D-2A27E745028B}" type="presParOf" srcId="{33A582BF-649A-4254-A8B5-F54F1C6AD9DE}" destId="{22DF085D-D434-4B46-A268-882A4F96812E}" srcOrd="0" destOrd="0" presId="urn:microsoft.com/office/officeart/2005/8/layout/hProcess6"/>
    <dgm:cxn modelId="{6D112D8C-7C63-4AF6-92FF-6C5148025821}" type="presParOf" srcId="{33A582BF-649A-4254-A8B5-F54F1C6AD9DE}" destId="{19EB8C0F-F3BE-46E5-AA3A-F10D285EC83A}" srcOrd="1" destOrd="0" presId="urn:microsoft.com/office/officeart/2005/8/layout/hProcess6"/>
    <dgm:cxn modelId="{B6EFC85D-5C99-4CA4-B8E3-7F5500090DE0}" type="presParOf" srcId="{33A582BF-649A-4254-A8B5-F54F1C6AD9DE}" destId="{60366FC9-DCEC-4BB6-9A64-19D7011F81C7}" srcOrd="2" destOrd="0" presId="urn:microsoft.com/office/officeart/2005/8/layout/hProcess6"/>
    <dgm:cxn modelId="{EA59CE14-2CE9-4D02-9736-AED3EFEC0E6A}" type="presParOf" srcId="{33A582BF-649A-4254-A8B5-F54F1C6AD9DE}" destId="{501C7C97-95D9-4066-87AD-1FFAF0E384F5}" srcOrd="3" destOrd="0" presId="urn:microsoft.com/office/officeart/2005/8/layout/hProcess6"/>
    <dgm:cxn modelId="{3C78CCA3-109A-45EE-8FD8-FE6F512F740F}" type="presParOf" srcId="{8734DFB3-ADD8-4FD2-87D8-1981AA0ADD0B}" destId="{D423F82B-5790-49AC-8AE4-526FCE0A36F1}" srcOrd="3" destOrd="0" presId="urn:microsoft.com/office/officeart/2005/8/layout/hProcess6"/>
    <dgm:cxn modelId="{C5B82127-3C37-4B61-A1C0-CBC8624A7AC5}" type="presParOf" srcId="{8734DFB3-ADD8-4FD2-87D8-1981AA0ADD0B}" destId="{E8F3A685-8F9F-4BAC-8C8B-A1DE5AA41F3A}" srcOrd="4" destOrd="0" presId="urn:microsoft.com/office/officeart/2005/8/layout/hProcess6"/>
    <dgm:cxn modelId="{755C8DDA-18F6-424B-A238-4ABB8AEF716F}" type="presParOf" srcId="{E8F3A685-8F9F-4BAC-8C8B-A1DE5AA41F3A}" destId="{84BFA617-6CAF-4DA9-A086-82BCA61093BE}" srcOrd="0" destOrd="0" presId="urn:microsoft.com/office/officeart/2005/8/layout/hProcess6"/>
    <dgm:cxn modelId="{4F3C61CF-505F-4E9D-8C37-9312FA234F84}" type="presParOf" srcId="{E8F3A685-8F9F-4BAC-8C8B-A1DE5AA41F3A}" destId="{4BF699B1-BE15-42D1-9784-AA33CF29870E}" srcOrd="1" destOrd="0" presId="urn:microsoft.com/office/officeart/2005/8/layout/hProcess6"/>
    <dgm:cxn modelId="{BAFD9C1B-BEA2-41F6-9C9D-C16E158EBDE3}" type="presParOf" srcId="{E8F3A685-8F9F-4BAC-8C8B-A1DE5AA41F3A}" destId="{F0925EF4-86E2-4748-BA70-94AAF55AB064}" srcOrd="2" destOrd="0" presId="urn:microsoft.com/office/officeart/2005/8/layout/hProcess6"/>
    <dgm:cxn modelId="{BEAAC8EB-5EA3-4153-9C33-3A8CA2E6479F}" type="presParOf" srcId="{E8F3A685-8F9F-4BAC-8C8B-A1DE5AA41F3A}" destId="{78E9A4E4-18A9-4B73-8007-A63A71C71937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5FFC-C0C9-444C-9F7A-14D1B54F604D}">
      <dsp:nvSpPr>
        <dsp:cNvPr id="0" name=""/>
        <dsp:cNvSpPr/>
      </dsp:nvSpPr>
      <dsp:spPr>
        <a:xfrm>
          <a:off x="1023860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Initial WG draft &amp; first rounds of comments</a:t>
          </a:r>
        </a:p>
      </dsp:txBody>
      <dsp:txXfrm>
        <a:off x="1402408" y="198539"/>
        <a:ext cx="738167" cy="926514"/>
      </dsp:txXfrm>
    </dsp:sp>
    <dsp:sp modelId="{47DA5750-48DC-4E4F-815D-0B05DBC30DAB}">
      <dsp:nvSpPr>
        <dsp:cNvPr id="0" name=""/>
        <dsp:cNvSpPr/>
      </dsp:nvSpPr>
      <dsp:spPr>
        <a:xfrm>
          <a:off x="645312" y="283248"/>
          <a:ext cx="757095" cy="757095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Initial Draft</a:t>
          </a:r>
        </a:p>
      </dsp:txBody>
      <dsp:txXfrm>
        <a:off x="756186" y="394122"/>
        <a:ext cx="535347" cy="535347"/>
      </dsp:txXfrm>
    </dsp:sp>
    <dsp:sp modelId="{00D2DC2C-7CA2-4A4B-B66D-3DDCAB7DC8E9}">
      <dsp:nvSpPr>
        <dsp:cNvPr id="0" name=""/>
        <dsp:cNvSpPr/>
      </dsp:nvSpPr>
      <dsp:spPr>
        <a:xfrm>
          <a:off x="3032628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Presented. Comments received</a:t>
          </a:r>
        </a:p>
      </dsp:txBody>
      <dsp:txXfrm>
        <a:off x="3411176" y="198539"/>
        <a:ext cx="738167" cy="926514"/>
      </dsp:txXfrm>
    </dsp:sp>
    <dsp:sp modelId="{EE8733A1-7662-4D0A-B39E-2218596CC81C}">
      <dsp:nvSpPr>
        <dsp:cNvPr id="0" name=""/>
        <dsp:cNvSpPr/>
      </dsp:nvSpPr>
      <dsp:spPr>
        <a:xfrm>
          <a:off x="2654081" y="283248"/>
          <a:ext cx="757095" cy="757095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Oct 16</a:t>
          </a:r>
        </a:p>
      </dsp:txBody>
      <dsp:txXfrm>
        <a:off x="2764955" y="394122"/>
        <a:ext cx="535347" cy="535347"/>
      </dsp:txXfrm>
    </dsp:sp>
    <dsp:sp modelId="{E78F4590-51E0-4DA7-8E95-DB6919AF0418}">
      <dsp:nvSpPr>
        <dsp:cNvPr id="0" name=""/>
        <dsp:cNvSpPr/>
      </dsp:nvSpPr>
      <dsp:spPr>
        <a:xfrm>
          <a:off x="5041396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Revised &amp; WG review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Comments</a:t>
          </a:r>
        </a:p>
      </dsp:txBody>
      <dsp:txXfrm>
        <a:off x="5419944" y="198539"/>
        <a:ext cx="738167" cy="926514"/>
      </dsp:txXfrm>
    </dsp:sp>
    <dsp:sp modelId="{79E5FFAE-9F72-422B-8585-5A61574F017B}">
      <dsp:nvSpPr>
        <dsp:cNvPr id="0" name=""/>
        <dsp:cNvSpPr/>
      </dsp:nvSpPr>
      <dsp:spPr>
        <a:xfrm>
          <a:off x="4662849" y="283248"/>
          <a:ext cx="757095" cy="757095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March draft</a:t>
          </a:r>
        </a:p>
      </dsp:txBody>
      <dsp:txXfrm>
        <a:off x="4773723" y="394122"/>
        <a:ext cx="535347" cy="535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3B198-E55B-413D-9782-3BF38864E08C}">
      <dsp:nvSpPr>
        <dsp:cNvPr id="0" name=""/>
        <dsp:cNvSpPr/>
      </dsp:nvSpPr>
      <dsp:spPr>
        <a:xfrm>
          <a:off x="1023860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 and discuss May draft</a:t>
          </a:r>
        </a:p>
      </dsp:txBody>
      <dsp:txXfrm>
        <a:off x="1402408" y="198539"/>
        <a:ext cx="738167" cy="926514"/>
      </dsp:txXfrm>
    </dsp:sp>
    <dsp:sp modelId="{02F096A2-6FBB-433E-8F78-3CB67D79E578}">
      <dsp:nvSpPr>
        <dsp:cNvPr id="0" name=""/>
        <dsp:cNvSpPr/>
      </dsp:nvSpPr>
      <dsp:spPr>
        <a:xfrm>
          <a:off x="645312" y="283248"/>
          <a:ext cx="757095" cy="757095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304800">
            <a:srgbClr val="00B050">
              <a:alpha val="40000"/>
            </a:srgb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Today</a:t>
          </a:r>
        </a:p>
      </dsp:txBody>
      <dsp:txXfrm>
        <a:off x="756186" y="394122"/>
        <a:ext cx="535347" cy="535347"/>
      </dsp:txXfrm>
    </dsp:sp>
    <dsp:sp modelId="{19EB8C0F-F3BE-46E5-AA3A-F10D285EC83A}">
      <dsp:nvSpPr>
        <dsp:cNvPr id="0" name=""/>
        <dsp:cNvSpPr/>
      </dsp:nvSpPr>
      <dsp:spPr>
        <a:xfrm>
          <a:off x="3032628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Final review &amp; comment</a:t>
          </a:r>
        </a:p>
      </dsp:txBody>
      <dsp:txXfrm>
        <a:off x="3411176" y="198539"/>
        <a:ext cx="738167" cy="926514"/>
      </dsp:txXfrm>
    </dsp:sp>
    <dsp:sp modelId="{501C7C97-95D9-4066-87AD-1FFAF0E384F5}">
      <dsp:nvSpPr>
        <dsp:cNvPr id="0" name=""/>
        <dsp:cNvSpPr/>
      </dsp:nvSpPr>
      <dsp:spPr>
        <a:xfrm>
          <a:off x="2654081" y="283248"/>
          <a:ext cx="757095" cy="757095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Review</a:t>
          </a:r>
        </a:p>
      </dsp:txBody>
      <dsp:txXfrm>
        <a:off x="2764955" y="394122"/>
        <a:ext cx="535347" cy="535347"/>
      </dsp:txXfrm>
    </dsp:sp>
    <dsp:sp modelId="{4BF699B1-BE15-42D1-9784-AA33CF29870E}">
      <dsp:nvSpPr>
        <dsp:cNvPr id="0" name=""/>
        <dsp:cNvSpPr/>
      </dsp:nvSpPr>
      <dsp:spPr>
        <a:xfrm>
          <a:off x="5041396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Note as reference document</a:t>
          </a:r>
        </a:p>
      </dsp:txBody>
      <dsp:txXfrm>
        <a:off x="5419944" y="198539"/>
        <a:ext cx="738167" cy="926514"/>
      </dsp:txXfrm>
    </dsp:sp>
    <dsp:sp modelId="{78E9A4E4-18A9-4B73-8007-A63A71C71937}">
      <dsp:nvSpPr>
        <dsp:cNvPr id="0" name=""/>
        <dsp:cNvSpPr/>
      </dsp:nvSpPr>
      <dsp:spPr>
        <a:xfrm>
          <a:off x="4662849" y="283248"/>
          <a:ext cx="757095" cy="757095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APEC WRF</a:t>
          </a:r>
        </a:p>
      </dsp:txBody>
      <dsp:txXfrm>
        <a:off x="4773723" y="394122"/>
        <a:ext cx="535347" cy="535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B5FFC-C0C9-444C-9F7A-14D1B54F604D}">
      <dsp:nvSpPr>
        <dsp:cNvPr id="0" name=""/>
        <dsp:cNvSpPr/>
      </dsp:nvSpPr>
      <dsp:spPr>
        <a:xfrm>
          <a:off x="1023860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Initial WG draft &amp; first rounds of comments</a:t>
          </a:r>
        </a:p>
      </dsp:txBody>
      <dsp:txXfrm>
        <a:off x="1402408" y="198539"/>
        <a:ext cx="738167" cy="926514"/>
      </dsp:txXfrm>
    </dsp:sp>
    <dsp:sp modelId="{47DA5750-48DC-4E4F-815D-0B05DBC30DAB}">
      <dsp:nvSpPr>
        <dsp:cNvPr id="0" name=""/>
        <dsp:cNvSpPr/>
      </dsp:nvSpPr>
      <dsp:spPr>
        <a:xfrm>
          <a:off x="645312" y="283248"/>
          <a:ext cx="757095" cy="757095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Initial Draft</a:t>
          </a:r>
        </a:p>
      </dsp:txBody>
      <dsp:txXfrm>
        <a:off x="756186" y="394122"/>
        <a:ext cx="535347" cy="535347"/>
      </dsp:txXfrm>
    </dsp:sp>
    <dsp:sp modelId="{00D2DC2C-7CA2-4A4B-B66D-3DDCAB7DC8E9}">
      <dsp:nvSpPr>
        <dsp:cNvPr id="0" name=""/>
        <dsp:cNvSpPr/>
      </dsp:nvSpPr>
      <dsp:spPr>
        <a:xfrm>
          <a:off x="3032628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Presented. Comments received</a:t>
          </a:r>
        </a:p>
      </dsp:txBody>
      <dsp:txXfrm>
        <a:off x="3411176" y="198539"/>
        <a:ext cx="738167" cy="926514"/>
      </dsp:txXfrm>
    </dsp:sp>
    <dsp:sp modelId="{EE8733A1-7662-4D0A-B39E-2218596CC81C}">
      <dsp:nvSpPr>
        <dsp:cNvPr id="0" name=""/>
        <dsp:cNvSpPr/>
      </dsp:nvSpPr>
      <dsp:spPr>
        <a:xfrm>
          <a:off x="2654081" y="283248"/>
          <a:ext cx="757095" cy="757095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Oct 16</a:t>
          </a:r>
        </a:p>
      </dsp:txBody>
      <dsp:txXfrm>
        <a:off x="2764955" y="394122"/>
        <a:ext cx="535347" cy="535347"/>
      </dsp:txXfrm>
    </dsp:sp>
    <dsp:sp modelId="{E78F4590-51E0-4DA7-8E95-DB6919AF0418}">
      <dsp:nvSpPr>
        <dsp:cNvPr id="0" name=""/>
        <dsp:cNvSpPr/>
      </dsp:nvSpPr>
      <dsp:spPr>
        <a:xfrm>
          <a:off x="5041396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Revised &amp; WG review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Comments</a:t>
          </a:r>
        </a:p>
      </dsp:txBody>
      <dsp:txXfrm>
        <a:off x="5419944" y="198539"/>
        <a:ext cx="738167" cy="926514"/>
      </dsp:txXfrm>
    </dsp:sp>
    <dsp:sp modelId="{79E5FFAE-9F72-422B-8585-5A61574F017B}">
      <dsp:nvSpPr>
        <dsp:cNvPr id="0" name=""/>
        <dsp:cNvSpPr/>
      </dsp:nvSpPr>
      <dsp:spPr>
        <a:xfrm>
          <a:off x="4662849" y="283248"/>
          <a:ext cx="757095" cy="757095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March draft</a:t>
          </a:r>
        </a:p>
      </dsp:txBody>
      <dsp:txXfrm>
        <a:off x="4773723" y="394122"/>
        <a:ext cx="535347" cy="5353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3B198-E55B-413D-9782-3BF38864E08C}">
      <dsp:nvSpPr>
        <dsp:cNvPr id="0" name=""/>
        <dsp:cNvSpPr/>
      </dsp:nvSpPr>
      <dsp:spPr>
        <a:xfrm>
          <a:off x="1023860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Present and discuss May draft</a:t>
          </a:r>
        </a:p>
      </dsp:txBody>
      <dsp:txXfrm>
        <a:off x="1402408" y="198539"/>
        <a:ext cx="738167" cy="926514"/>
      </dsp:txXfrm>
    </dsp:sp>
    <dsp:sp modelId="{02F096A2-6FBB-433E-8F78-3CB67D79E578}">
      <dsp:nvSpPr>
        <dsp:cNvPr id="0" name=""/>
        <dsp:cNvSpPr/>
      </dsp:nvSpPr>
      <dsp:spPr>
        <a:xfrm>
          <a:off x="645312" y="283248"/>
          <a:ext cx="757095" cy="757095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304800">
            <a:srgbClr val="00B050">
              <a:alpha val="40000"/>
            </a:srgb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Today</a:t>
          </a:r>
        </a:p>
      </dsp:txBody>
      <dsp:txXfrm>
        <a:off x="756186" y="394122"/>
        <a:ext cx="535347" cy="535347"/>
      </dsp:txXfrm>
    </dsp:sp>
    <dsp:sp modelId="{19EB8C0F-F3BE-46E5-AA3A-F10D285EC83A}">
      <dsp:nvSpPr>
        <dsp:cNvPr id="0" name=""/>
        <dsp:cNvSpPr/>
      </dsp:nvSpPr>
      <dsp:spPr>
        <a:xfrm>
          <a:off x="3032628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Final review &amp; comment</a:t>
          </a:r>
        </a:p>
      </dsp:txBody>
      <dsp:txXfrm>
        <a:off x="3411176" y="198539"/>
        <a:ext cx="738167" cy="926514"/>
      </dsp:txXfrm>
    </dsp:sp>
    <dsp:sp modelId="{501C7C97-95D9-4066-87AD-1FFAF0E384F5}">
      <dsp:nvSpPr>
        <dsp:cNvPr id="0" name=""/>
        <dsp:cNvSpPr/>
      </dsp:nvSpPr>
      <dsp:spPr>
        <a:xfrm>
          <a:off x="2654081" y="283248"/>
          <a:ext cx="757095" cy="757095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Review</a:t>
          </a:r>
        </a:p>
      </dsp:txBody>
      <dsp:txXfrm>
        <a:off x="2764955" y="394122"/>
        <a:ext cx="535347" cy="535347"/>
      </dsp:txXfrm>
    </dsp:sp>
    <dsp:sp modelId="{4BF699B1-BE15-42D1-9784-AA33CF29870E}">
      <dsp:nvSpPr>
        <dsp:cNvPr id="0" name=""/>
        <dsp:cNvSpPr/>
      </dsp:nvSpPr>
      <dsp:spPr>
        <a:xfrm>
          <a:off x="5041396" y="0"/>
          <a:ext cx="1514190" cy="1323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Note as reference document</a:t>
          </a:r>
        </a:p>
      </dsp:txBody>
      <dsp:txXfrm>
        <a:off x="5419944" y="198539"/>
        <a:ext cx="738167" cy="926514"/>
      </dsp:txXfrm>
    </dsp:sp>
    <dsp:sp modelId="{78E9A4E4-18A9-4B73-8007-A63A71C71937}">
      <dsp:nvSpPr>
        <dsp:cNvPr id="0" name=""/>
        <dsp:cNvSpPr/>
      </dsp:nvSpPr>
      <dsp:spPr>
        <a:xfrm>
          <a:off x="4662849" y="283248"/>
          <a:ext cx="757095" cy="757095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APEC WRF</a:t>
          </a:r>
        </a:p>
      </dsp:txBody>
      <dsp:txXfrm>
        <a:off x="4773723" y="394122"/>
        <a:ext cx="535347" cy="535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63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36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14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88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82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10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87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863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72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68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4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4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04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10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61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5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Good practice norms in wine regulation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Guide to the Development of Wine Standards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examples -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1" indent="0">
              <a:buNone/>
            </a:pPr>
            <a:r>
              <a:rPr lang="en-NZ" sz="2450" b="1" i="1" dirty="0"/>
              <a:t>alcohol content </a:t>
            </a:r>
            <a:r>
              <a:rPr lang="en-NZ" sz="2450" i="1" dirty="0"/>
              <a:t>means the concentration of alcohol, by volume of ethanol at a temperature of 20˚C, typically expressed as percentage of ethanol: </a:t>
            </a:r>
            <a:r>
              <a:rPr lang="en-NZ" sz="2450" i="1" dirty="0" err="1"/>
              <a:t>eg</a:t>
            </a:r>
            <a:r>
              <a:rPr lang="en-NZ" sz="2450" i="1" dirty="0"/>
              <a:t> “12% alcohol by volume”</a:t>
            </a:r>
          </a:p>
          <a:p>
            <a:pPr marL="171450" lvl="1" indent="0">
              <a:buNone/>
            </a:pPr>
            <a:endParaRPr lang="en-NZ" sz="2450" i="1" dirty="0"/>
          </a:p>
          <a:p>
            <a:pPr marL="171450" lvl="1" indent="0">
              <a:buNone/>
            </a:pPr>
            <a:r>
              <a:rPr lang="en-AU" sz="2550" b="1" i="1" dirty="0"/>
              <a:t>label</a:t>
            </a:r>
            <a:r>
              <a:rPr lang="en-AU" sz="2550" i="1" dirty="0"/>
              <a:t> means any brand, mark, pictorial or other descriptive matter that is written, printed, stencilled, marked, embossed or impressed on, or firmly affixed to the container of wine;</a:t>
            </a:r>
            <a:endParaRPr lang="en-NZ" sz="2550" i="1" dirty="0"/>
          </a:p>
          <a:p>
            <a:pPr marL="342900" lvl="2" indent="0">
              <a:buNone/>
            </a:pPr>
            <a:endParaRPr lang="en-NZ" sz="2300" i="1" dirty="0"/>
          </a:p>
          <a:p>
            <a:endParaRPr lang="en-NZ" sz="2600" dirty="0"/>
          </a:p>
          <a:p>
            <a:endParaRPr lang="en-US" sz="26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7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examples - labelling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600" dirty="0"/>
              <a:t>“</a:t>
            </a:r>
            <a:r>
              <a:rPr lang="en-NZ" sz="2600" b="1" dirty="0"/>
              <a:t>Single Field of Vision</a:t>
            </a:r>
            <a:r>
              <a:rPr lang="en-NZ" sz="2600" dirty="0"/>
              <a:t>” labelling:</a:t>
            </a:r>
          </a:p>
          <a:p>
            <a:pPr lvl="3"/>
            <a:r>
              <a:rPr lang="en-NZ" sz="2150" dirty="0"/>
              <a:t>“wine”</a:t>
            </a:r>
          </a:p>
          <a:p>
            <a:pPr lvl="3"/>
            <a:r>
              <a:rPr lang="en-NZ" sz="2150" dirty="0"/>
              <a:t>country of origin (place where grapes grown)</a:t>
            </a:r>
          </a:p>
          <a:p>
            <a:pPr lvl="3"/>
            <a:r>
              <a:rPr lang="en-NZ" sz="2150" dirty="0"/>
              <a:t>% </a:t>
            </a:r>
            <a:r>
              <a:rPr lang="en-NZ" sz="2150" dirty="0" err="1"/>
              <a:t>alc</a:t>
            </a:r>
            <a:r>
              <a:rPr lang="en-NZ" sz="2150" dirty="0"/>
              <a:t>; and </a:t>
            </a:r>
          </a:p>
          <a:p>
            <a:pPr lvl="3"/>
            <a:r>
              <a:rPr lang="en-NZ" sz="2150" dirty="0"/>
              <a:t>volume of contents</a:t>
            </a:r>
          </a:p>
          <a:p>
            <a:pPr marL="377190" lvl="2" indent="0">
              <a:buNone/>
            </a:pPr>
            <a:r>
              <a:rPr lang="en-NZ" sz="2300" dirty="0"/>
              <a:t>all visible without turning container</a:t>
            </a:r>
          </a:p>
          <a:p>
            <a:pPr lvl="1"/>
            <a:r>
              <a:rPr lang="en-NZ" sz="2450" dirty="0"/>
              <a:t>Any other information may appear anywhere on the container</a:t>
            </a:r>
          </a:p>
          <a:p>
            <a:endParaRPr lang="en-NZ" sz="2600" dirty="0"/>
          </a:p>
          <a:p>
            <a:endParaRPr lang="en-US" sz="26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9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examples – labelling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600" b="1" dirty="0"/>
              <a:t>Other common labelling concepts</a:t>
            </a:r>
            <a:r>
              <a:rPr lang="en-NZ" sz="2600" dirty="0"/>
              <a:t>: </a:t>
            </a:r>
          </a:p>
          <a:p>
            <a:r>
              <a:rPr lang="en-NZ" sz="2600" dirty="0"/>
              <a:t>use-by dates / sell-by date not required, </a:t>
            </a:r>
          </a:p>
          <a:p>
            <a:r>
              <a:rPr lang="en-NZ" sz="2600" dirty="0"/>
              <a:t>lot numbers / identifiers</a:t>
            </a:r>
          </a:p>
          <a:p>
            <a:r>
              <a:rPr lang="en-NZ" sz="2600" dirty="0"/>
              <a:t>alcohol tolerance (label accuracy)</a:t>
            </a:r>
          </a:p>
          <a:p>
            <a:r>
              <a:rPr lang="en-NZ" sz="2600" dirty="0"/>
              <a:t>Allergens to be labelled</a:t>
            </a:r>
          </a:p>
          <a:p>
            <a:r>
              <a:rPr lang="en-NZ" sz="2600" dirty="0"/>
              <a:t>Permitted additives and processing aids not labelled </a:t>
            </a:r>
          </a:p>
          <a:p>
            <a:r>
              <a:rPr lang="en-NZ" sz="2600" dirty="0"/>
              <a:t>country of origin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6" y="6289679"/>
            <a:ext cx="372121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8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examples - labelling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600" dirty="0"/>
              <a:t>Other information noted as typically not required (but can be given), </a:t>
            </a:r>
            <a:r>
              <a:rPr lang="en-NZ" sz="2600" dirty="0" err="1"/>
              <a:t>eg</a:t>
            </a:r>
            <a:r>
              <a:rPr lang="en-NZ" sz="2600" dirty="0"/>
              <a:t>:</a:t>
            </a:r>
          </a:p>
          <a:p>
            <a:r>
              <a:rPr lang="en-NZ" sz="2600" dirty="0"/>
              <a:t>sweetness indications</a:t>
            </a:r>
          </a:p>
          <a:p>
            <a:r>
              <a:rPr lang="en-NZ" sz="2600" dirty="0"/>
              <a:t>harvest dates</a:t>
            </a:r>
          </a:p>
          <a:p>
            <a:r>
              <a:rPr lang="en-NZ" sz="2600" dirty="0"/>
              <a:t>winemaking practices</a:t>
            </a:r>
          </a:p>
          <a:p>
            <a:r>
              <a:rPr lang="en-NZ" sz="2600" dirty="0"/>
              <a:t>vineyard management practices</a:t>
            </a:r>
          </a:p>
          <a:p>
            <a:pPr marL="0" indent="0">
              <a:buNone/>
            </a:pPr>
            <a:r>
              <a:rPr lang="en-NZ" sz="2600" dirty="0"/>
              <a:t>Use of robust “</a:t>
            </a:r>
            <a:r>
              <a:rPr lang="en-NZ" sz="2600" dirty="0" err="1"/>
              <a:t>overstickering</a:t>
            </a:r>
            <a:r>
              <a:rPr lang="en-NZ" sz="2600" dirty="0"/>
              <a:t>” (</a:t>
            </a:r>
            <a:r>
              <a:rPr lang="en-NZ" sz="2600" dirty="0" err="1"/>
              <a:t>esp</a:t>
            </a:r>
            <a:r>
              <a:rPr lang="en-NZ" sz="2600" dirty="0"/>
              <a:t> useful for imported product)</a:t>
            </a:r>
          </a:p>
          <a:p>
            <a:endParaRPr lang="en-US" sz="26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6" y="6289679"/>
            <a:ext cx="317257" cy="175129"/>
          </a:xfrm>
        </p:spPr>
        <p:txBody>
          <a:bodyPr/>
          <a:lstStyle/>
          <a:p>
            <a:fld id="{E31375A4-56A4-47D6-9801-1991572033F7}" type="slidenum">
              <a:rPr lang="en-US" smtClean="0"/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7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examples – good winemaking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600" b="1" dirty="0"/>
              <a:t>Recognition of diverse winemaking practices</a:t>
            </a:r>
            <a:r>
              <a:rPr lang="en-NZ" sz="2600" dirty="0"/>
              <a:t>:</a:t>
            </a:r>
          </a:p>
          <a:p>
            <a:pPr marL="514350" lvl="1" indent="-342900"/>
            <a:r>
              <a:rPr lang="en-GB" sz="2550" dirty="0"/>
              <a:t>Climate, soil, varieties, styles and winemaking history varies around the world</a:t>
            </a:r>
          </a:p>
          <a:p>
            <a:pPr marL="514350" lvl="1" indent="-342900"/>
            <a:r>
              <a:rPr lang="en-GB" sz="2550" dirty="0"/>
              <a:t>Materials, processes, treatments and physical techniques also vary</a:t>
            </a:r>
            <a:endParaRPr lang="en-NZ" sz="2450" dirty="0"/>
          </a:p>
          <a:p>
            <a:pPr marL="685800" lvl="2" indent="-342900"/>
            <a:r>
              <a:rPr lang="en-NZ" sz="2300" dirty="0"/>
              <a:t>Legitimate and diverse practices are used around the world </a:t>
            </a:r>
            <a:r>
              <a:rPr lang="en-NZ" sz="2300" dirty="0" err="1"/>
              <a:t>eg</a:t>
            </a:r>
            <a:r>
              <a:rPr lang="en-NZ" sz="2300" dirty="0"/>
              <a:t> to achieve </a:t>
            </a:r>
            <a:r>
              <a:rPr lang="en-AU" sz="2300" dirty="0"/>
              <a:t>stability, longevity</a:t>
            </a:r>
            <a:endParaRPr lang="en-NZ" sz="2300" dirty="0"/>
          </a:p>
          <a:p>
            <a:pPr marL="514350" lvl="1" indent="-342900">
              <a:lnSpc>
                <a:spcPct val="100000"/>
              </a:lnSpc>
            </a:pPr>
            <a:r>
              <a:rPr lang="en-NZ" sz="2450" dirty="0"/>
              <a:t>All should be used to the minimum extent necessary to achieve the desired effect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6" y="6263640"/>
            <a:ext cx="344689" cy="248475"/>
          </a:xfrm>
        </p:spPr>
        <p:txBody>
          <a:bodyPr/>
          <a:lstStyle/>
          <a:p>
            <a:fld id="{E31375A4-56A4-47D6-9801-1991572033F7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9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examples – additives and 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NZ" sz="2600" b="1" dirty="0"/>
              <a:t>Generally permitted wine additives and processing aids</a:t>
            </a:r>
          </a:p>
          <a:p>
            <a:pPr marL="514350" lvl="1" indent="-342900"/>
            <a:r>
              <a:rPr lang="en-NZ" sz="2600" dirty="0"/>
              <a:t>Notes commonly used ones</a:t>
            </a:r>
          </a:p>
          <a:p>
            <a:pPr marL="514350" lvl="1" indent="-342900"/>
            <a:r>
              <a:rPr lang="en-NZ" sz="2600" dirty="0"/>
              <a:t>Reliable sources of guidance on typical safe limits:</a:t>
            </a:r>
          </a:p>
          <a:p>
            <a:pPr marL="685800" lvl="2" indent="-342900"/>
            <a:r>
              <a:rPr lang="en-NZ" sz="2450" dirty="0"/>
              <a:t>JECFA, </a:t>
            </a:r>
          </a:p>
          <a:p>
            <a:pPr marL="685800" lvl="2" indent="-342900"/>
            <a:r>
              <a:rPr lang="en-NZ" sz="2450" dirty="0"/>
              <a:t>APEC Wine Regulatory Forum Food Safety Compendium </a:t>
            </a:r>
          </a:p>
          <a:p>
            <a:pPr marL="0" indent="0">
              <a:buNone/>
            </a:pPr>
            <a:r>
              <a:rPr lang="en-NZ" sz="2750" b="1" dirty="0"/>
              <a:t>Other wine composition matters</a:t>
            </a:r>
          </a:p>
          <a:p>
            <a:r>
              <a:rPr lang="en-NZ" sz="2750" dirty="0"/>
              <a:t>Minerals and naturally occurring substances</a:t>
            </a:r>
          </a:p>
          <a:p>
            <a:r>
              <a:rPr lang="en-NZ" sz="2750" dirty="0"/>
              <a:t>Alcohol content, Carbon Dioxide, acidity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8977" y="6289679"/>
            <a:ext cx="399168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3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 to Development of Wine Standards</a:t>
            </a:r>
          </a:p>
        </p:txBody>
      </p:sp>
      <p:graphicFrame>
        <p:nvGraphicFramePr>
          <p:cNvPr id="4" name="Content Placeholder 3" descr="Process Arrows" title="SmartArt"/>
          <p:cNvGraphicFramePr>
            <a:graphicFrameLocks noGrp="1"/>
          </p:cNvGraphicFramePr>
          <p:nvPr>
            <p:ph idx="1"/>
          </p:nvPr>
        </p:nvGraphicFramePr>
        <p:xfrm>
          <a:off x="889254" y="2391446"/>
          <a:ext cx="7200900" cy="1323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4267" y="6289679"/>
            <a:ext cx="373878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71550" y="1788010"/>
            <a:ext cx="45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Progress so far…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aphicFrame>
        <p:nvGraphicFramePr>
          <p:cNvPr id="13" name="Content Placeholder 3" descr="Process Arrows" title="SmartArt"/>
          <p:cNvGraphicFramePr>
            <a:graphicFrameLocks/>
          </p:cNvGraphicFramePr>
          <p:nvPr/>
        </p:nvGraphicFramePr>
        <p:xfrm>
          <a:off x="971550" y="4460246"/>
          <a:ext cx="7200900" cy="1323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71550" y="3953260"/>
            <a:ext cx="45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Still to come…</a:t>
            </a:r>
          </a:p>
        </p:txBody>
      </p:sp>
    </p:spTree>
    <p:extLst>
      <p:ext uri="{BB962C8B-B14F-4D97-AF65-F5344CB8AC3E}">
        <p14:creationId xmlns:p14="http://schemas.microsoft.com/office/powerpoint/2010/main" val="400323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600" dirty="0"/>
              <a:t>Encourage economies to review the revision that will follow this meeting</a:t>
            </a:r>
          </a:p>
          <a:p>
            <a:r>
              <a:rPr lang="en-NZ" sz="2600" dirty="0"/>
              <a:t>Provide any remaining comments through GRP WG</a:t>
            </a:r>
          </a:p>
          <a:p>
            <a:r>
              <a:rPr lang="en-NZ" sz="2600" dirty="0"/>
              <a:t>WG will finalise and bring revised draft to next APEC WRF meeting for noting as a APEC WRF reference document.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7101" y="6289679"/>
            <a:ext cx="372007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 to Development of Wine Standards</a:t>
            </a:r>
          </a:p>
        </p:txBody>
      </p:sp>
      <p:graphicFrame>
        <p:nvGraphicFramePr>
          <p:cNvPr id="4" name="Content Placeholder 3" descr="Process Arrows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890045"/>
              </p:ext>
            </p:extLst>
          </p:nvPr>
        </p:nvGraphicFramePr>
        <p:xfrm>
          <a:off x="889254" y="2391446"/>
          <a:ext cx="7200900" cy="1323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4267" y="6289679"/>
            <a:ext cx="373878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71550" y="1788010"/>
            <a:ext cx="45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Progress so far…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graphicFrame>
        <p:nvGraphicFramePr>
          <p:cNvPr id="13" name="Content Placeholder 3" descr="Process Arrow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933091"/>
              </p:ext>
            </p:extLst>
          </p:nvPr>
        </p:nvGraphicFramePr>
        <p:xfrm>
          <a:off x="971550" y="4460246"/>
          <a:ext cx="7200900" cy="1323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71550" y="3953260"/>
            <a:ext cx="45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Still to come…</a:t>
            </a:r>
          </a:p>
        </p:txBody>
      </p:sp>
    </p:spTree>
    <p:extLst>
      <p:ext uri="{BB962C8B-B14F-4D97-AF65-F5344CB8AC3E}">
        <p14:creationId xmlns:p14="http://schemas.microsoft.com/office/powerpoint/2010/main" val="244631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</a:t>
            </a:r>
            <a:r>
              <a:rPr lang="en-US" i="1" dirty="0"/>
              <a:t>Guide to Developing Wine Standards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All grape wine is fundamentally the same:  a </a:t>
            </a:r>
            <a:r>
              <a:rPr lang="en-US" sz="2800" b="1"/>
              <a:t>single ingredient product</a:t>
            </a:r>
          </a:p>
          <a:p>
            <a:r>
              <a:rPr lang="en-US" sz="2800"/>
              <a:t>All wine regulation has same goals:</a:t>
            </a:r>
          </a:p>
          <a:p>
            <a:pPr lvl="1"/>
            <a:r>
              <a:rPr lang="en-US" sz="2650"/>
              <a:t>Safety, traceability [</a:t>
            </a:r>
            <a:r>
              <a:rPr lang="en-US" sz="2650" i="1"/>
              <a:t>consumer protection</a:t>
            </a:r>
            <a:r>
              <a:rPr lang="en-US" sz="2650"/>
              <a:t>]</a:t>
            </a:r>
          </a:p>
          <a:p>
            <a:pPr lvl="1"/>
            <a:r>
              <a:rPr lang="en-US" sz="2650"/>
              <a:t>Truthful description [</a:t>
            </a:r>
            <a:r>
              <a:rPr lang="en-US" sz="2650" i="1"/>
              <a:t>consumer choice</a:t>
            </a:r>
            <a:r>
              <a:rPr lang="en-US" sz="2650"/>
              <a:t>]</a:t>
            </a:r>
          </a:p>
          <a:p>
            <a:pPr lvl="1"/>
            <a:r>
              <a:rPr lang="en-US" sz="2650"/>
              <a:t>Facilitate trade [</a:t>
            </a:r>
            <a:r>
              <a:rPr lang="en-US" sz="2650" i="1"/>
              <a:t>economic growth</a:t>
            </a:r>
            <a:r>
              <a:rPr lang="en-US" sz="2650"/>
              <a:t>]</a:t>
            </a:r>
          </a:p>
          <a:p>
            <a:r>
              <a:rPr lang="en-US" sz="2800"/>
              <a:t>But there is no single approach to wine regulation around the world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differences in wine regulation…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NZ" sz="2800" b="1" dirty="0"/>
              <a:t>Differing</a:t>
            </a:r>
            <a:r>
              <a:rPr lang="en-NZ" sz="2800" dirty="0"/>
              <a:t>:</a:t>
            </a:r>
          </a:p>
          <a:p>
            <a:r>
              <a:rPr lang="en-NZ" sz="2800" dirty="0"/>
              <a:t>definitions for common terms</a:t>
            </a:r>
          </a:p>
          <a:p>
            <a:r>
              <a:rPr lang="en-NZ" sz="2800" dirty="0"/>
              <a:t>permitted additives / processing aids </a:t>
            </a:r>
          </a:p>
          <a:p>
            <a:r>
              <a:rPr lang="en-NZ" sz="2800" dirty="0"/>
              <a:t>use limits for those</a:t>
            </a:r>
          </a:p>
          <a:p>
            <a:r>
              <a:rPr lang="en-NZ" sz="2800" dirty="0"/>
              <a:t>labelling requirements</a:t>
            </a:r>
          </a:p>
          <a:p>
            <a:r>
              <a:rPr lang="en-NZ" sz="2800" dirty="0"/>
              <a:t>permitted winemaking practices</a:t>
            </a:r>
          </a:p>
          <a:p>
            <a:r>
              <a:rPr lang="en-NZ" sz="2800" dirty="0"/>
              <a:t>approaches to substances occurring in wine</a:t>
            </a:r>
          </a:p>
          <a:p>
            <a:pPr marL="0" indent="0">
              <a:buNone/>
            </a:pPr>
            <a:r>
              <a:rPr lang="en-NZ" sz="28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This can be challenging for both regulators and winemakers</a:t>
            </a:r>
          </a:p>
          <a:p>
            <a:endParaRPr lang="en-US" sz="26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2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</a:t>
            </a:r>
            <a:r>
              <a:rPr lang="en-US" u="sng" dirty="0"/>
              <a:t>are</a:t>
            </a:r>
            <a:r>
              <a:rPr lang="en-US" dirty="0"/>
              <a:t> accepted wine regulatory norms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Despite differences, there are </a:t>
            </a:r>
            <a:r>
              <a:rPr lang="en-US" sz="2800" b="1" dirty="0">
                <a:solidFill>
                  <a:srgbClr val="FF0000"/>
                </a:solidFill>
              </a:rPr>
              <a:t>commonly accepted international good practice norms</a:t>
            </a:r>
            <a:r>
              <a:rPr lang="en-US" sz="2800" dirty="0"/>
              <a:t>.  Embodied in:</a:t>
            </a:r>
          </a:p>
          <a:p>
            <a:pPr lvl="1"/>
            <a:r>
              <a:rPr lang="en-US" sz="2650" dirty="0"/>
              <a:t>WWTG Labelling Agreement</a:t>
            </a:r>
          </a:p>
          <a:p>
            <a:pPr lvl="1"/>
            <a:r>
              <a:rPr lang="en-US" sz="2650" dirty="0"/>
              <a:t>Bilateral agreements: </a:t>
            </a:r>
            <a:r>
              <a:rPr lang="en-US" sz="2650" dirty="0" err="1"/>
              <a:t>eg</a:t>
            </a:r>
            <a:r>
              <a:rPr lang="en-US" sz="2650" dirty="0"/>
              <a:t> </a:t>
            </a:r>
            <a:br>
              <a:rPr lang="en-US" sz="2650" dirty="0"/>
            </a:br>
            <a:r>
              <a:rPr lang="en-US" sz="2650" dirty="0"/>
              <a:t>-  ANZ Food Standards Code</a:t>
            </a:r>
            <a:br>
              <a:rPr lang="en-US" sz="2650" dirty="0"/>
            </a:br>
            <a:r>
              <a:rPr lang="en-US" sz="2650" dirty="0"/>
              <a:t>-  Australia-EU Wine Agreement</a:t>
            </a:r>
          </a:p>
          <a:p>
            <a:pPr lvl="1"/>
            <a:r>
              <a:rPr lang="en-US" sz="2650" dirty="0"/>
              <a:t>Annex to the TPP Agreement</a:t>
            </a:r>
          </a:p>
          <a:p>
            <a:r>
              <a:rPr lang="en-US" sz="2800" dirty="0"/>
              <a:t>Wealth of experience within APEC WRF of addressing technical trade barriers for wine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6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the guide be?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sz="2600" dirty="0"/>
              <a:t>A </a:t>
            </a:r>
            <a:r>
              <a:rPr lang="en-NZ" sz="2600" b="1" dirty="0"/>
              <a:t>reference source</a:t>
            </a:r>
            <a:r>
              <a:rPr lang="en-NZ" sz="2600" dirty="0"/>
              <a:t> for our economies to consult when creating or reviewing wine standards</a:t>
            </a:r>
          </a:p>
          <a:p>
            <a:r>
              <a:rPr lang="en-NZ" sz="2600" b="1" dirty="0">
                <a:solidFill>
                  <a:srgbClr val="FF0000"/>
                </a:solidFill>
              </a:rPr>
              <a:t>Not</a:t>
            </a:r>
            <a:r>
              <a:rPr lang="en-NZ" sz="2600" dirty="0">
                <a:solidFill>
                  <a:srgbClr val="FF0000"/>
                </a:solidFill>
              </a:rPr>
              <a:t> </a:t>
            </a:r>
            <a:r>
              <a:rPr lang="en-NZ" sz="2600" dirty="0"/>
              <a:t>intended to be adopted as a standard</a:t>
            </a:r>
          </a:p>
          <a:p>
            <a:r>
              <a:rPr lang="en-NZ" sz="2600" dirty="0"/>
              <a:t>Body of </a:t>
            </a:r>
            <a:r>
              <a:rPr lang="en-NZ" sz="2600" b="1" dirty="0"/>
              <a:t>good practice wine standards</a:t>
            </a:r>
            <a:r>
              <a:rPr lang="en-NZ" sz="2600" dirty="0"/>
              <a:t>; a reference of norms that:</a:t>
            </a:r>
          </a:p>
          <a:p>
            <a:pPr lvl="1"/>
            <a:r>
              <a:rPr lang="en-NZ" sz="2450" dirty="0"/>
              <a:t>Are appropriate to </a:t>
            </a:r>
            <a:r>
              <a:rPr lang="en-NZ" sz="2450" b="1" dirty="0"/>
              <a:t>protect consumers</a:t>
            </a:r>
          </a:p>
          <a:p>
            <a:pPr lvl="1"/>
            <a:r>
              <a:rPr lang="en-NZ" sz="2450" dirty="0"/>
              <a:t>Protect </a:t>
            </a:r>
            <a:r>
              <a:rPr lang="en-NZ" sz="2450" b="1" dirty="0"/>
              <a:t>product integrity</a:t>
            </a:r>
          </a:p>
          <a:p>
            <a:pPr lvl="1"/>
            <a:r>
              <a:rPr lang="en-NZ" sz="2450" b="1" dirty="0"/>
              <a:t>Minimise impediments </a:t>
            </a:r>
            <a:r>
              <a:rPr lang="en-NZ" sz="2450" dirty="0"/>
              <a:t>to international trade</a:t>
            </a:r>
          </a:p>
          <a:p>
            <a:endParaRPr lang="en-NZ" sz="2600" dirty="0"/>
          </a:p>
          <a:p>
            <a:endParaRPr lang="en-US" sz="26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3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Ultimate outcome?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5740" lvl="1" indent="0">
              <a:buNone/>
            </a:pPr>
            <a:r>
              <a:rPr lang="en-NZ" sz="2600" dirty="0"/>
              <a:t>It is hoped the Guide…</a:t>
            </a:r>
          </a:p>
          <a:p>
            <a:pPr lvl="1"/>
            <a:r>
              <a:rPr lang="en-NZ" sz="2600" dirty="0"/>
              <a:t>Will facilitate economies’ comparison of standards</a:t>
            </a:r>
          </a:p>
          <a:p>
            <a:pPr lvl="1"/>
            <a:r>
              <a:rPr lang="en-NZ" sz="2600" dirty="0"/>
              <a:t>Will facilitate cooperation between regulators</a:t>
            </a:r>
          </a:p>
          <a:p>
            <a:pPr lvl="1"/>
            <a:r>
              <a:rPr lang="en-NZ" sz="2600" dirty="0"/>
              <a:t>May eliminate unnecessary analyses</a:t>
            </a:r>
          </a:p>
          <a:p>
            <a:pPr lvl="1"/>
            <a:r>
              <a:rPr lang="en-NZ" sz="2600" dirty="0"/>
              <a:t>May encourage alignment between economies, and so facilitate trade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07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3240" y="1852918"/>
            <a:ext cx="3282696" cy="46728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685800" rtl="0" eaLnBrk="1" latinLnBrk="0" hangingPunct="1">
              <a:lnSpc>
                <a:spcPct val="76000"/>
              </a:lnSpc>
              <a:spcBef>
                <a:spcPct val="0"/>
              </a:spcBef>
              <a:buNone/>
              <a:defRPr sz="60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accent1"/>
                </a:solidFill>
              </a:rPr>
              <a:t>What’s in the guide?</a:t>
            </a:r>
          </a:p>
        </p:txBody>
      </p:sp>
    </p:spTree>
    <p:extLst>
      <p:ext uri="{BB962C8B-B14F-4D97-AF65-F5344CB8AC3E}">
        <p14:creationId xmlns:p14="http://schemas.microsoft.com/office/powerpoint/2010/main" val="33575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the guide?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2600" b="1" dirty="0"/>
              <a:t>Main sections cover:</a:t>
            </a:r>
          </a:p>
          <a:p>
            <a:r>
              <a:rPr lang="en-NZ" sz="2600" dirty="0"/>
              <a:t>Clear definitions of common concepts</a:t>
            </a:r>
          </a:p>
          <a:p>
            <a:r>
              <a:rPr lang="en-NZ" sz="2600" dirty="0"/>
              <a:t>Labelling conventions</a:t>
            </a:r>
          </a:p>
          <a:p>
            <a:r>
              <a:rPr lang="en-NZ" sz="2600" dirty="0"/>
              <a:t>Winemaking practices, including reference to commonly accepted:</a:t>
            </a:r>
          </a:p>
          <a:p>
            <a:pPr lvl="1"/>
            <a:r>
              <a:rPr lang="en-NZ" sz="2450" dirty="0"/>
              <a:t>wine additives and processing aids</a:t>
            </a:r>
          </a:p>
          <a:p>
            <a:pPr lvl="1"/>
            <a:r>
              <a:rPr lang="en-NZ" sz="2450" dirty="0"/>
              <a:t>discussion of limits that are applied to certain practices</a:t>
            </a:r>
          </a:p>
          <a:p>
            <a:r>
              <a:rPr lang="en-NZ" sz="2600" dirty="0"/>
              <a:t>Common wine composition considerations</a:t>
            </a:r>
          </a:p>
          <a:p>
            <a:pPr marL="0" indent="0">
              <a:buNone/>
            </a:pPr>
            <a:endParaRPr lang="en-US" sz="26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</p:spPr>
        <p:txBody>
          <a:bodyPr/>
          <a:lstStyle/>
          <a:p>
            <a:r>
              <a:rPr lang="en-US" dirty="0"/>
              <a:t>APEC Wine Regulatory Forum |  May 11-12, 2017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</p:spPr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5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1017</Words>
  <Application>Microsoft Office PowerPoint</Application>
  <PresentationFormat>On-screen Show (4:3)</PresentationFormat>
  <Paragraphs>187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Diamond Grid 16x9</vt:lpstr>
      <vt:lpstr>Good practice norms in wine regulation</vt:lpstr>
      <vt:lpstr>Guide to Development of Wine Standards</vt:lpstr>
      <vt:lpstr>Why a Guide to Developing Wine Standards?</vt:lpstr>
      <vt:lpstr>Many differences in wine regulation…</vt:lpstr>
      <vt:lpstr>There are accepted wine regulatory norms</vt:lpstr>
      <vt:lpstr>What will the guide be?</vt:lpstr>
      <vt:lpstr>Ultimate outcome?</vt:lpstr>
      <vt:lpstr>PowerPoint Presentation</vt:lpstr>
      <vt:lpstr>What’s in the guide?</vt:lpstr>
      <vt:lpstr>Content examples - definitions</vt:lpstr>
      <vt:lpstr>Content examples - labelling</vt:lpstr>
      <vt:lpstr>Content examples – labelling </vt:lpstr>
      <vt:lpstr>Content examples - labelling</vt:lpstr>
      <vt:lpstr>Content examples – good winemaking practices</vt:lpstr>
      <vt:lpstr>Content examples – additives and aids</vt:lpstr>
      <vt:lpstr>Guide to Development of Wine Standards</vt:lpstr>
      <vt:lpstr>What 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2024-10-23T17:59:45Z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