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1" r:id="rId3"/>
    <p:sldId id="276" r:id="rId4"/>
    <p:sldId id="280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018"/>
  </p:normalViewPr>
  <p:slideViewPr>
    <p:cSldViewPr snapToGrid="0">
      <p:cViewPr varScale="1">
        <p:scale>
          <a:sx n="69" d="100"/>
          <a:sy n="69" d="100"/>
        </p:scale>
        <p:origin x="360" y="72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169837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Response for APEC WRF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7087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Jiao Yang</a:t>
            </a:r>
          </a:p>
          <a:p>
            <a:pPr>
              <a:defRPr/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黑体" pitchFamily="49" charset="-122"/>
              </a:rPr>
              <a:t>The General Administration for Quality Supervision, Inspection and Quarantine of </a:t>
            </a:r>
          </a:p>
          <a:p>
            <a:pPr>
              <a:defRPr/>
            </a:pPr>
            <a:r>
              <a:rPr lang="en-US" altLang="zh-CN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黑体" pitchFamily="49" charset="-122"/>
              </a:rPr>
              <a:t>The People’s Republic of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Session 6: How should Wine be Tested?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a. Is there a regulatory standard for lab testing enforced on laboratories testing wine in your economy? </a:t>
            </a:r>
            <a:r>
              <a:rPr lang="zh-CN" altLang="zh-CN" dirty="0"/>
              <a:t> </a:t>
            </a:r>
          </a:p>
          <a:p>
            <a:r>
              <a:rPr lang="en-US" altLang="zh-CN" dirty="0"/>
              <a:t>Response</a:t>
            </a:r>
            <a:r>
              <a:rPr lang="zh-CN" altLang="zh-CN" dirty="0"/>
              <a:t>：</a:t>
            </a:r>
            <a:r>
              <a:rPr lang="en-US" altLang="zh-CN" dirty="0"/>
              <a:t>Yes, in China, the regulatory standard for lab testing is ISO 17025.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5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Session 6: How should Wine be Tested?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b. Does it comply / align with ISO 17025? </a:t>
            </a:r>
            <a:r>
              <a:rPr lang="zh-CN" altLang="zh-CN" dirty="0"/>
              <a:t> </a:t>
            </a:r>
          </a:p>
          <a:p>
            <a:r>
              <a:rPr lang="en-US" altLang="zh-CN" dirty="0"/>
              <a:t>Response</a:t>
            </a:r>
            <a:r>
              <a:rPr lang="zh-CN" altLang="en-US" dirty="0"/>
              <a:t>：</a:t>
            </a:r>
            <a:r>
              <a:rPr lang="en-US" altLang="zh-CN" dirty="0"/>
              <a:t> of course, our lab management is based on the Regulatory standard ISO 17025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4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Session 6: How should Wine be Tested?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c. Are the individual analytical methods used in wine testing prescribed by regulation? </a:t>
            </a:r>
            <a:r>
              <a:rPr lang="zh-CN" altLang="zh-CN" dirty="0"/>
              <a:t> </a:t>
            </a:r>
          </a:p>
          <a:p>
            <a:r>
              <a:rPr lang="en-US" altLang="zh-CN" dirty="0"/>
              <a:t>Response: Individual analytical methods should be approved and certificated by the certification authority. In China, the authority is mostly China National Accreditation Service for Conformity Assessment (CNAS)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207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黑体</vt:lpstr>
      <vt:lpstr>Arial</vt:lpstr>
      <vt:lpstr>Diamond Grid 16x9</vt:lpstr>
      <vt:lpstr>Response for APEC WRF</vt:lpstr>
      <vt:lpstr>Session 6: How should Wine be Tested? </vt:lpstr>
      <vt:lpstr>Session 6: How should Wine be Tested? </vt:lpstr>
      <vt:lpstr>Session 6: How should Wine be Tested?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2024-10-23T18:02:19Z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