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61" r:id="rId3"/>
    <p:sldId id="265" r:id="rId4"/>
    <p:sldId id="27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0" y="78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Ha </a:t>
            </a:r>
            <a:r>
              <a:rPr lang="en-US" sz="1200" dirty="0" err="1"/>
              <a:t>Noi</a:t>
            </a:r>
            <a:r>
              <a:rPr lang="en-US" sz="1200" dirty="0"/>
              <a:t>, Viet</a:t>
            </a:r>
            <a:r>
              <a:rPr lang="en-US" sz="1200" baseline="0" dirty="0"/>
              <a:t> Nam</a:t>
            </a:r>
            <a:endParaRPr lang="en-US" sz="1200" dirty="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Answers for Roundtables </a:t>
            </a:r>
            <a:br>
              <a:rPr lang="en-US" dirty="0"/>
            </a:br>
            <a:r>
              <a:rPr lang="en-US" dirty="0"/>
              <a:t>from Korea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May 12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Section 5.2 : Wine Laboratories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a.  </a:t>
            </a:r>
            <a:r>
              <a:rPr lang="en-US" altLang="ko-KR" dirty="0">
                <a:solidFill>
                  <a:srgbClr val="0070C0"/>
                </a:solidFill>
              </a:rPr>
              <a:t>Yes. </a:t>
            </a:r>
            <a:r>
              <a:rPr lang="en-US" altLang="ko-KR" dirty="0"/>
              <a:t>The laboratories have designated by the Ministry of Food and Drug Safety according to an Act on Testing and Inspection in the Food and Drug industry of Korea.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b. It </a:t>
            </a:r>
            <a:r>
              <a:rPr lang="en-US" altLang="ko-KR" dirty="0">
                <a:solidFill>
                  <a:srgbClr val="0070C0"/>
                </a:solidFill>
              </a:rPr>
              <a:t>aligns with ISO 17025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c. Wine testing followed </a:t>
            </a:r>
            <a:r>
              <a:rPr lang="en-US" altLang="ko-KR" dirty="0">
                <a:solidFill>
                  <a:srgbClr val="0070C0"/>
                </a:solidFill>
              </a:rPr>
              <a:t>analytical methods prescribed by Korea Food Standards Code.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85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Diamond Grid 16x9</vt:lpstr>
      <vt:lpstr>Answers for Roundtables  from Korea</vt:lpstr>
      <vt:lpstr>Friday May 12</vt:lpstr>
      <vt:lpstr>Section 5.2 : Wine Laboratories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2016-08-31T23:08:32Z</dcterms:created>
  <dcterms:modified xsi:type="dcterms:W3CDTF">2024-10-23T21:42:32Z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