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24D13-B3D5-455E-82B5-1C979BCF1153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11459-A342-4976-A26A-0228C037C5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5927F3-6BD5-4EBA-9608-E9ACC7CBA06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7DFEF-653B-4C0E-8027-D13429C1F466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D6D1B-A76A-48E7-B6A4-896C15E4D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969963" y="1909763"/>
            <a:ext cx="7354887" cy="2900362"/>
          </a:xfrm>
        </p:spPr>
        <p:txBody>
          <a:bodyPr/>
          <a:lstStyle/>
          <a:p>
            <a:pPr eaLnBrk="1" hangingPunct="1"/>
            <a:r>
              <a:rPr lang="en-US"/>
              <a:t>WINE TESTING LABORATORIES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954088" y="5081588"/>
            <a:ext cx="7204075" cy="457200"/>
          </a:xfrm>
        </p:spPr>
        <p:txBody>
          <a:bodyPr rtlCol="0">
            <a:normAutofit fontScale="92500" lnSpcReduction="20000"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3200" b="1"/>
              <a:t>Malaysia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0263" y="503238"/>
            <a:ext cx="7342187" cy="1143000"/>
          </a:xfrm>
        </p:spPr>
        <p:txBody>
          <a:bodyPr/>
          <a:lstStyle/>
          <a:p>
            <a:pPr algn="ctr" eaLnBrk="1" hangingPunct="1"/>
            <a:r>
              <a:rPr lang="en-US" sz="3600"/>
              <a:t>WINE TESTING LABORATORIES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sz="2000" b="1"/>
              <a:t>Roundtable - </a:t>
            </a:r>
            <a:r>
              <a:rPr lang="en-US" sz="2000"/>
              <a:t>To what Standard are the Wine Laboratories involved in Wine Import and Export Testing in your Economy Accredited? </a:t>
            </a:r>
          </a:p>
          <a:p>
            <a:pPr algn="just" eaLnBrk="1" hangingPunct="1">
              <a:buFont typeface="Arial" charset="0"/>
              <a:buNone/>
            </a:pPr>
            <a:r>
              <a:rPr lang="en-US" sz="2000"/>
              <a:t>	</a:t>
            </a:r>
            <a:r>
              <a:rPr lang="en-US" sz="2000" b="1">
                <a:solidFill>
                  <a:srgbClr val="7030A0"/>
                </a:solidFill>
              </a:rPr>
              <a:t>Generally  laboratories are accredited to ISO/IEC 17025 under the Department of Standards Malaysia  including those laboratories which carry out analysis of wine.</a:t>
            </a:r>
          </a:p>
          <a:p>
            <a:pPr algn="just" eaLnBrk="1" hangingPunct="1"/>
            <a:endParaRPr lang="en-US" sz="2000"/>
          </a:p>
          <a:p>
            <a:pPr algn="just" eaLnBrk="1" hangingPunct="1"/>
            <a:endParaRPr lang="en-US" sz="2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075795-79F4-4047-B528-25A394A068F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 </a:t>
            </a:r>
            <a:r>
              <a:rPr lang="en-US" err="1"/>
              <a:t>Noi</a:t>
            </a:r>
            <a:r>
              <a:rPr lang="en-US"/>
              <a:t>, Viet Nam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38200" y="503238"/>
            <a:ext cx="7334250" cy="1143000"/>
          </a:xfrm>
        </p:spPr>
        <p:txBody>
          <a:bodyPr/>
          <a:lstStyle/>
          <a:p>
            <a:pPr algn="ctr" eaLnBrk="1" hangingPunct="1"/>
            <a:r>
              <a:rPr lang="en-US" sz="3600"/>
              <a:t>WINE TESTING LABORATORIES</a:t>
            </a:r>
            <a:endParaRPr lang="en-US" sz="3600" b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71550" y="1952625"/>
            <a:ext cx="7200900" cy="3810000"/>
          </a:xfrm>
        </p:spPr>
        <p:txBody>
          <a:bodyPr rtlCol="0"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1800" b="1" dirty="0"/>
              <a:t>Economies to come prepared to answer the following questions. Questions among economies are encouraged. </a:t>
            </a:r>
            <a:endParaRPr lang="en-US" sz="1800" dirty="0"/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1800" dirty="0"/>
              <a:t> 	a. Is there a regulatory standard for lab testing enforced on laboratories testing wine in your economy?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1800" dirty="0">
                <a:solidFill>
                  <a:srgbClr val="0070C0"/>
                </a:solidFill>
              </a:rPr>
              <a:t>	No </a:t>
            </a:r>
            <a:r>
              <a:rPr lang="en-US" sz="1800" b="1" dirty="0">
                <a:solidFill>
                  <a:srgbClr val="7030A0"/>
                </a:solidFill>
              </a:rPr>
              <a:t>regulatory standard for lab testing is enforced on laboratories testing wine.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1800" dirty="0"/>
              <a:t>	b. Does it comply / align with ISO 17025?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1800" dirty="0"/>
              <a:t>	 </a:t>
            </a:r>
            <a:r>
              <a:rPr lang="en-US" sz="1800" b="1" dirty="0">
                <a:solidFill>
                  <a:srgbClr val="7030A0"/>
                </a:solidFill>
              </a:rPr>
              <a:t>Yes, the laboratories comply with ISO 17025.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1800" dirty="0"/>
              <a:t>	c. Are the individual analytical methods used in wine testing prescribed by regulation?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7030A0"/>
                </a:solidFill>
              </a:rPr>
              <a:t>No, individual analytical methods used in wine testing are not  prescribed by regulation.</a:t>
            </a:r>
          </a:p>
          <a:p>
            <a:pPr algn="just" eaLnBrk="1" hangingPunct="1"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DF3C01-EA65-4FFC-B3F5-30C7640FCE2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May 11-12, 2017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 Noi, Viet Nam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D8AD6-C818-4EED-9F81-841C3FED252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APEC Wine Regulatory Forum |  May 11-12, 2017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 Noi, Viet Nam</a:t>
            </a:r>
          </a:p>
        </p:txBody>
      </p:sp>
      <p:pic>
        <p:nvPicPr>
          <p:cNvPr id="1026" name="Picture 2" descr="C:\Documents and Settings\user\Desktop\VIETNAM\APEC WINE HA NOI 2017 - en thayalan\6359412499310138501557867529_thank-you-1400x800-c-defaul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75" y="1171574"/>
            <a:ext cx="6827044" cy="39011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209</Words>
  <Application>Microsoft Office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WINE TESTING LABORATORIES</vt:lpstr>
      <vt:lpstr>WINE TESTING LABORATORIES</vt:lpstr>
      <vt:lpstr>WINE TESTING LABORATORIES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WINE TESTING LABORATORIES</dc:title>
  <dc:creator>User</dc:creator>
  <cp:lastModifiedBy>Shin C. Kao</cp:lastModifiedBy>
  <cp:revision>2</cp:revision>
  <dcterms:created xsi:type="dcterms:W3CDTF">2017-05-01T09:49:27Z</dcterms:created>
  <dcterms:modified xsi:type="dcterms:W3CDTF">2024-10-23T18:03:43Z</dcterms:modified>
</cp:coreProperties>
</file>