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61" r:id="rId3"/>
    <p:sldId id="284" r:id="rId4"/>
    <p:sldId id="28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370" y="1909347"/>
            <a:ext cx="8159262" cy="290146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/>
              <a:t>Roundtable </a:t>
            </a:r>
            <a:r>
              <a:rPr lang="en-US" altLang="ko-KR" sz="4000" dirty="0"/>
              <a:t>Section 6 </a:t>
            </a:r>
            <a:br>
              <a:rPr lang="en-US" altLang="ko-KR" sz="4000" dirty="0"/>
            </a:br>
            <a:r>
              <a:rPr lang="en-US" sz="4400" dirty="0">
                <a:solidFill>
                  <a:srgbClr val="FF0000"/>
                </a:solidFill>
              </a:rPr>
              <a:t>How should Wine be Tested?</a:t>
            </a:r>
            <a:br>
              <a:rPr lang="en-US" altLang="ko-KR" sz="4000" dirty="0">
                <a:solidFill>
                  <a:srgbClr val="FF0000"/>
                </a:solidFill>
              </a:rPr>
            </a:br>
            <a:r>
              <a:rPr lang="en-US" sz="4000" dirty="0"/>
              <a:t>Response from Viet Nam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8" y="503854"/>
            <a:ext cx="7609742" cy="1142385"/>
          </a:xfrm>
        </p:spPr>
        <p:txBody>
          <a:bodyPr/>
          <a:lstStyle/>
          <a:p>
            <a:r>
              <a:rPr lang="en-US" dirty="0"/>
              <a:t>To what Standard are the Wine Laboratories involved in Wine Import and Export Testing in your Economy Accredited?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981202"/>
            <a:ext cx="7633188" cy="3809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1. Is there a regulatory standard for lab testing enforced on laboratories testing wine in your economy? </a:t>
            </a:r>
          </a:p>
          <a:p>
            <a:r>
              <a:rPr lang="en-US" sz="1600" dirty="0"/>
              <a:t>ISO accredited </a:t>
            </a:r>
          </a:p>
          <a:p>
            <a:r>
              <a:rPr lang="en-US" sz="1600" dirty="0"/>
              <a:t>Appointed by Ministry of Industry and Trade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2. Does it comply / align with ISO 17025?</a:t>
            </a:r>
          </a:p>
          <a:p>
            <a:r>
              <a:rPr lang="en-US" sz="1600" dirty="0"/>
              <a:t>Yes</a:t>
            </a:r>
          </a:p>
          <a:p>
            <a:pPr marL="0" indent="0"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3. Are the individual analytical methods used in wine testing prescribed by regulation?</a:t>
            </a:r>
          </a:p>
          <a:p>
            <a:r>
              <a:rPr lang="en-US" sz="1600" dirty="0"/>
              <a:t>Yes, Vietnam National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0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71550" y="2848469"/>
            <a:ext cx="7200900" cy="1142385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Thank you for your attention!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132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Roundtable Section 6  How should Wine be Tested? Response from Viet Nam</vt:lpstr>
      <vt:lpstr>To what Standard are the Wine Laboratories involved in Wine Import and Export Testing in your Economy Accredited?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2024-10-23T18:05:01Z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