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5 </a:t>
            </a:r>
            <a:br>
              <a:rPr lang="en-US" dirty="0"/>
            </a:br>
            <a:r>
              <a:rPr lang="en-US" dirty="0"/>
              <a:t>Round Table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Dr</a:t>
            </a:r>
            <a:r>
              <a:rPr lang="en-US" dirty="0"/>
              <a:t> Eric Wilkes</a:t>
            </a:r>
          </a:p>
          <a:p>
            <a:r>
              <a:rPr lang="en-US" dirty="0"/>
              <a:t>Australian Wine Research Institute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 what Standard are the Wine Laboratories involved in Wine Import and Export Testing in your Economy Accredited?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Is there a regulatory standard for lab testing enforced on laboratories testing wine in your economy? </a:t>
            </a:r>
          </a:p>
          <a:p>
            <a:endParaRPr lang="en-US" sz="1800" dirty="0"/>
          </a:p>
          <a:p>
            <a:r>
              <a:rPr lang="en-US" sz="1800" dirty="0"/>
              <a:t>Does it comply / align with ISO 17025? </a:t>
            </a:r>
          </a:p>
          <a:p>
            <a:endParaRPr lang="en-US" sz="1800" dirty="0"/>
          </a:p>
          <a:p>
            <a:r>
              <a:rPr lang="en-US" sz="1800" dirty="0"/>
              <a:t>Are the individual analytical methods used in wine testing prescribed by regulation?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5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85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Diamond Grid 16x9</vt:lpstr>
      <vt:lpstr>Session 5  Round Table</vt:lpstr>
      <vt:lpstr>To what Standard are the Wine Laboratories involved in Wine Import and Export Testing in your Economy Accredited?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2024-10-23T00:03:13Z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