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0" y="78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Methods of Analysis Compendia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Eric Wilkes &amp; </a:t>
            </a:r>
            <a:r>
              <a:rPr lang="en-US" dirty="0" err="1"/>
              <a:t>Dr</a:t>
            </a:r>
            <a:r>
              <a:rPr lang="en-US" dirty="0"/>
              <a:t> Patricia </a:t>
            </a:r>
            <a:r>
              <a:rPr lang="en-US" dirty="0" err="1"/>
              <a:t>Nedialkova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Methods of analysis do make a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While efforts continue to reduce the reliance amongst APEC economies on analytically based regulatory limits of wine components.</a:t>
            </a:r>
          </a:p>
          <a:p>
            <a:r>
              <a:rPr lang="en-AU" dirty="0"/>
              <a:t>They continue to exist in different economies for a range of </a:t>
            </a:r>
            <a:r>
              <a:rPr lang="en-AU" dirty="0" err="1"/>
              <a:t>analytes</a:t>
            </a:r>
            <a:r>
              <a:rPr lang="en-AU" dirty="0"/>
              <a:t>.</a:t>
            </a:r>
          </a:p>
          <a:p>
            <a:r>
              <a:rPr lang="en-AU" dirty="0"/>
              <a:t>It would be nice to think that given a known limit for a given wine component that the results between different Testing laboratories would be the same.</a:t>
            </a:r>
          </a:p>
          <a:p>
            <a:r>
              <a:rPr lang="en-AU" dirty="0"/>
              <a:t>However this rarely the case!!!!</a:t>
            </a:r>
          </a:p>
          <a:p>
            <a:pPr marL="0" indent="0" algn="ctr">
              <a:buNone/>
            </a:pPr>
            <a:r>
              <a:rPr lang="en-AU" i="1" dirty="0"/>
              <a:t>One of the major factors influencing the differences seen in analysis in laboratories is the impact of different defined methods of analysis.</a:t>
            </a:r>
          </a:p>
          <a:p>
            <a:r>
              <a:rPr lang="en-AU" dirty="0"/>
              <a:t>This can lead to major impediments to trade as the assessment of the compliance in a laboratory in the originating market may be different to the result obtained once the wine is in its final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5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Sugar in wine, </a:t>
            </a:r>
            <a:br>
              <a:rPr lang="en-AU" dirty="0"/>
            </a:br>
            <a:r>
              <a:rPr lang="en-AU" dirty="0"/>
              <a:t>a case study of the impact of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5452" y="1964425"/>
            <a:ext cx="2217964" cy="3809999"/>
          </a:xfrm>
        </p:spPr>
        <p:txBody>
          <a:bodyPr/>
          <a:lstStyle/>
          <a:p>
            <a:r>
              <a:rPr lang="en-AU" dirty="0"/>
              <a:t>Depending on the economy sugar can be defined as; </a:t>
            </a:r>
          </a:p>
          <a:p>
            <a:pPr lvl="1"/>
            <a:r>
              <a:rPr lang="en-AU" dirty="0"/>
              <a:t>the the amount of reducing substances</a:t>
            </a:r>
          </a:p>
          <a:p>
            <a:pPr lvl="1"/>
            <a:r>
              <a:rPr lang="en-AU" dirty="0"/>
              <a:t>The combine glucose and fructose</a:t>
            </a:r>
          </a:p>
          <a:p>
            <a:endParaRPr lang="en-AU" dirty="0"/>
          </a:p>
          <a:p>
            <a:r>
              <a:rPr lang="en-AU" dirty="0"/>
              <a:t>The difference can be as high as ~3g/L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964425"/>
            <a:ext cx="56388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58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methods of analysis compendia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To address this a compilation of the regulated methods used indifferent APEC economies for common wine </a:t>
            </a:r>
            <a:r>
              <a:rPr lang="en-AU" dirty="0" err="1"/>
              <a:t>anaytes</a:t>
            </a:r>
            <a:r>
              <a:rPr lang="en-AU" dirty="0"/>
              <a:t> has been compiled.</a:t>
            </a:r>
          </a:p>
          <a:p>
            <a:r>
              <a:rPr lang="en-AU" dirty="0"/>
              <a:t>Currently it covers the analysis of alcohol, SO2, TA (7.0 &amp; 8.2), reducing sugars, glucose + fructose, metals and methanol.</a:t>
            </a:r>
          </a:p>
          <a:p>
            <a:r>
              <a:rPr lang="en-AU" dirty="0"/>
              <a:t>It has input from 11 different economies who regulate wine components.</a:t>
            </a:r>
          </a:p>
          <a:p>
            <a:r>
              <a:rPr lang="en-AU" dirty="0"/>
              <a:t>It provides a quick reference to </a:t>
            </a:r>
          </a:p>
          <a:p>
            <a:pPr lvl="1"/>
            <a:r>
              <a:rPr lang="en-AU" dirty="0"/>
              <a:t>The method description</a:t>
            </a:r>
          </a:p>
          <a:p>
            <a:pPr lvl="1"/>
            <a:r>
              <a:rPr lang="en-AU" dirty="0"/>
              <a:t>If it is a regulated method</a:t>
            </a:r>
          </a:p>
          <a:p>
            <a:pPr lvl="1"/>
            <a:r>
              <a:rPr lang="en-AU" dirty="0"/>
              <a:t>The method reference</a:t>
            </a:r>
          </a:p>
          <a:p>
            <a:pPr lvl="1"/>
            <a:r>
              <a:rPr lang="en-AU" dirty="0"/>
              <a:t>A link to the detail of the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40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compendium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2144717"/>
            <a:ext cx="8172450" cy="287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5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compendia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 I important to note that the compendia does not endorse or imply the suitability of any method for a given </a:t>
            </a:r>
            <a:r>
              <a:rPr lang="en-AU" dirty="0" err="1"/>
              <a:t>analyte</a:t>
            </a:r>
            <a:r>
              <a:rPr lang="en-AU" dirty="0"/>
              <a:t>.</a:t>
            </a:r>
          </a:p>
          <a:p>
            <a:r>
              <a:rPr lang="en-AU" dirty="0"/>
              <a:t>Nor does it attempt to indicate the suitability of one method over another.</a:t>
            </a:r>
          </a:p>
          <a:p>
            <a:pPr marL="0" indent="0" algn="ctr">
              <a:buNone/>
            </a:pPr>
            <a:r>
              <a:rPr lang="en-AU" sz="18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Rather </a:t>
            </a:r>
          </a:p>
          <a:p>
            <a:r>
              <a:rPr lang="en-AU" dirty="0"/>
              <a:t>It simply gives a reference to the method used in a given economy</a:t>
            </a:r>
          </a:p>
          <a:p>
            <a:r>
              <a:rPr lang="en-AU" dirty="0"/>
              <a:t>Allowing wine producers and exporters to take appropriate measure to ensure a wine is suitable for a given market.</a:t>
            </a:r>
          </a:p>
          <a:p>
            <a:r>
              <a:rPr lang="en-AU" dirty="0"/>
              <a:t>Going forward we will add more economies and </a:t>
            </a:r>
            <a:r>
              <a:rPr lang="en-AU" dirty="0" err="1"/>
              <a:t>analytes</a:t>
            </a:r>
            <a:r>
              <a:rPr lang="en-AU" dirty="0"/>
              <a:t> as they become available.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31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443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Diamond Grid 16x9</vt:lpstr>
      <vt:lpstr>Methods of Analysis Compendia</vt:lpstr>
      <vt:lpstr>Methods of analysis do make a difference</vt:lpstr>
      <vt:lpstr>Sugar in wine,  a case study of the impact of methods</vt:lpstr>
      <vt:lpstr>The methods of analysis compendia</vt:lpstr>
      <vt:lpstr>The compendium</vt:lpstr>
      <vt:lpstr>The compendia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2024-10-23T00:02:34Z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