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0" y="78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This</a:t>
            </a:r>
            <a:r>
              <a:rPr lang="en-AU" baseline="0" dirty="0"/>
              <a:t> first study reviewed levels over 600 wines from around the world.</a:t>
            </a:r>
          </a:p>
          <a:p>
            <a:r>
              <a:rPr lang="en-AU" baseline="0" dirty="0"/>
              <a:t>The second study focused on 200 wines from Australia in comparison to 200 international wines.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422B6-94B8-45E2-9206-6270C3C726D5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685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29339" y="-34707"/>
            <a:ext cx="9144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909347"/>
            <a:ext cx="7203233" cy="2901467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45" y="504351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0384" y="48108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56"/>
          <p:cNvSpPr txBox="1">
            <a:spLocks/>
          </p:cNvSpPr>
          <p:nvPr userDrawn="1"/>
        </p:nvSpPr>
        <p:spPr>
          <a:xfrm>
            <a:off x="4731096" y="6389365"/>
            <a:ext cx="3462287" cy="2224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Ha </a:t>
            </a:r>
            <a:r>
              <a:rPr lang="en-US" sz="1200" dirty="0" err="1"/>
              <a:t>Noi</a:t>
            </a:r>
            <a:r>
              <a:rPr lang="en-US" sz="1200" dirty="0"/>
              <a:t>, Viet</a:t>
            </a:r>
            <a:r>
              <a:rPr lang="en-US" sz="1200" baseline="0" dirty="0"/>
              <a:t> Nam</a:t>
            </a:r>
            <a:endParaRPr lang="en-US" sz="1200" dirty="0"/>
          </a:p>
        </p:txBody>
      </p:sp>
      <p:sp>
        <p:nvSpPr>
          <p:cNvPr id="61" name="Rectangle 60"/>
          <p:cNvSpPr/>
          <p:nvPr userDrawn="1"/>
        </p:nvSpPr>
        <p:spPr>
          <a:xfrm>
            <a:off x="922247" y="6359385"/>
            <a:ext cx="3576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APEC Wine Regulatory Forum |  May 11-12,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70" y="319389"/>
            <a:ext cx="4194781" cy="127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007902" y="6289679"/>
            <a:ext cx="1370786" cy="222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73" y="571500"/>
            <a:ext cx="4613665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2"/>
          </p:nvPr>
        </p:nvSpPr>
        <p:spPr>
          <a:xfrm>
            <a:off x="5084571" y="6289679"/>
            <a:ext cx="3294118" cy="22243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Naturally </a:t>
            </a:r>
            <a:r>
              <a:rPr lang="en-US" dirty="0" err="1"/>
              <a:t>occuring</a:t>
            </a:r>
            <a:r>
              <a:rPr lang="en-US" dirty="0"/>
              <a:t> substances in wine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Dr</a:t>
            </a:r>
            <a:r>
              <a:rPr lang="en-US" dirty="0"/>
              <a:t> Eric Wilkes</a:t>
            </a:r>
          </a:p>
          <a:p>
            <a:r>
              <a:rPr lang="en-US" dirty="0"/>
              <a:t>Australian Wine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3502479" cy="1142385"/>
          </a:xfrm>
        </p:spPr>
        <p:txBody>
          <a:bodyPr/>
          <a:lstStyle/>
          <a:p>
            <a:r>
              <a:rPr lang="en-AU" dirty="0"/>
              <a:t>Grapes, a complex mixture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 May 11-12, 2017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31" y="571664"/>
            <a:ext cx="4452714" cy="5224518"/>
          </a:xfr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474029" y="5817860"/>
            <a:ext cx="3392591" cy="2928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James Kennedy, Melbourne</a:t>
            </a:r>
            <a:endParaRPr lang="en-AU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t="6258" r="10284" b="9352"/>
          <a:stretch/>
        </p:blipFill>
        <p:spPr>
          <a:xfrm>
            <a:off x="4235431" y="457502"/>
            <a:ext cx="4325640" cy="5314006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971550" y="1981202"/>
            <a:ext cx="294894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Once harvested the fermentation and maturation process then massively increase the complexity of compounds found in wine.</a:t>
            </a:r>
          </a:p>
          <a:p>
            <a:r>
              <a:rPr lang="en-AU" dirty="0"/>
              <a:t>This is not a bad thing as it is this complexity is an important part of what make wine unique and interesting.</a:t>
            </a:r>
          </a:p>
        </p:txBody>
      </p:sp>
    </p:spTree>
    <p:extLst>
      <p:ext uri="{BB962C8B-B14F-4D97-AF65-F5344CB8AC3E}">
        <p14:creationId xmlns:p14="http://schemas.microsoft.com/office/powerpoint/2010/main" val="17421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is probably better to ask what is not found in wine!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5234941"/>
            <a:ext cx="7200900" cy="617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1800" i="1" dirty="0"/>
              <a:t>Every one of the naturally occurring metals has been found in wine!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 May 11-12, 2017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675151"/>
            <a:ext cx="6264434" cy="33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Variability is also huge!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9370" y="1887856"/>
            <a:ext cx="2298775" cy="3809999"/>
          </a:xfrm>
        </p:spPr>
        <p:txBody>
          <a:bodyPr/>
          <a:lstStyle/>
          <a:p>
            <a:r>
              <a:rPr lang="en-AU" dirty="0"/>
              <a:t>The levels of the different organic acids in wine very significantly.</a:t>
            </a:r>
          </a:p>
          <a:p>
            <a:r>
              <a:rPr lang="en-AU" dirty="0"/>
              <a:t>They have a direct and significant role in the taste, balance, colour and stability of a wine, and represent an integral aspect of the wine style.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 May 11-12, 2017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28" y="1887856"/>
            <a:ext cx="5483541" cy="365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7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98" y="559876"/>
            <a:ext cx="4428492" cy="651719"/>
          </a:xfrm>
        </p:spPr>
        <p:txBody>
          <a:bodyPr/>
          <a:lstStyle/>
          <a:p>
            <a:pPr algn="l"/>
            <a:r>
              <a:rPr lang="en-AU" dirty="0"/>
              <a:t>Metals as well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0561" y="5247632"/>
            <a:ext cx="7242333" cy="937021"/>
          </a:xfrm>
        </p:spPr>
        <p:txBody>
          <a:bodyPr>
            <a:normAutofit/>
          </a:bodyPr>
          <a:lstStyle/>
          <a:p>
            <a:r>
              <a:rPr lang="en-AU" dirty="0"/>
              <a:t>The range of </a:t>
            </a:r>
            <a:r>
              <a:rPr lang="en-AU" dirty="0" err="1"/>
              <a:t>Mn</a:t>
            </a:r>
            <a:r>
              <a:rPr lang="en-AU" dirty="0"/>
              <a:t> levels found in wines around the world is significant.</a:t>
            </a:r>
          </a:p>
          <a:p>
            <a:r>
              <a:rPr lang="en-AU" dirty="0"/>
              <a:t>However, the differences between regions is not statistically significant with distributions being similar.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222050" y="1201552"/>
            <a:ext cx="3998119" cy="4088002"/>
            <a:chOff x="295" y="935"/>
            <a:chExt cx="2402" cy="2456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5" y="935"/>
              <a:ext cx="2396" cy="24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295" y="935"/>
              <a:ext cx="2402" cy="2456"/>
              <a:chOff x="295" y="935"/>
              <a:chExt cx="2402" cy="2456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295" y="935"/>
                <a:ext cx="2402" cy="24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H="1">
                <a:off x="592" y="3014"/>
                <a:ext cx="3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500" y="2973"/>
                <a:ext cx="4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75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135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 flipH="1">
                <a:off x="609" y="2928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 flipH="1">
                <a:off x="609" y="2837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 flipH="1">
                <a:off x="609" y="2751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 flipH="1">
                <a:off x="592" y="2660"/>
                <a:ext cx="3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500" y="2619"/>
                <a:ext cx="4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75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135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/>
            </p:nvSpPr>
            <p:spPr bwMode="auto">
              <a:xfrm flipH="1">
                <a:off x="609" y="2574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 flipH="1">
                <a:off x="609" y="2488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auto">
              <a:xfrm flipH="1">
                <a:off x="609" y="2397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auto">
              <a:xfrm flipH="1">
                <a:off x="592" y="2311"/>
                <a:ext cx="3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500" y="2271"/>
                <a:ext cx="4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75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135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 flipH="1">
                <a:off x="609" y="2220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 flipH="1">
                <a:off x="609" y="2134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 flipH="1">
                <a:off x="609" y="2043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 flipH="1">
                <a:off x="592" y="1957"/>
                <a:ext cx="3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500" y="1917"/>
                <a:ext cx="4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75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135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auto">
              <a:xfrm flipH="1">
                <a:off x="609" y="1872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 flipH="1">
                <a:off x="609" y="1780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 flipH="1">
                <a:off x="609" y="1695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flipH="1">
                <a:off x="592" y="1603"/>
                <a:ext cx="3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500" y="1563"/>
                <a:ext cx="4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75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135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 flipH="1">
                <a:off x="609" y="1518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53" name="Line 29"/>
              <p:cNvSpPr>
                <a:spLocks noChangeShapeType="1"/>
              </p:cNvSpPr>
              <p:nvPr/>
            </p:nvSpPr>
            <p:spPr bwMode="auto">
              <a:xfrm flipH="1">
                <a:off x="609" y="1432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54" name="Line 30"/>
              <p:cNvSpPr>
                <a:spLocks noChangeShapeType="1"/>
              </p:cNvSpPr>
              <p:nvPr/>
            </p:nvSpPr>
            <p:spPr bwMode="auto">
              <a:xfrm flipH="1">
                <a:off x="609" y="1340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55" name="Line 31"/>
              <p:cNvSpPr>
                <a:spLocks noChangeShapeType="1"/>
              </p:cNvSpPr>
              <p:nvPr/>
            </p:nvSpPr>
            <p:spPr bwMode="auto">
              <a:xfrm flipH="1">
                <a:off x="592" y="1255"/>
                <a:ext cx="3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500" y="1214"/>
                <a:ext cx="4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75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135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/>
            </p:nvSpPr>
            <p:spPr bwMode="auto">
              <a:xfrm flipH="1">
                <a:off x="609" y="1163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58" name="Line 34"/>
              <p:cNvSpPr>
                <a:spLocks noChangeShapeType="1"/>
              </p:cNvSpPr>
              <p:nvPr/>
            </p:nvSpPr>
            <p:spPr bwMode="auto">
              <a:xfrm flipH="1">
                <a:off x="609" y="1078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 rot="16200000">
                <a:off x="-92" y="1914"/>
                <a:ext cx="94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b="1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Mn</a:t>
                </a:r>
                <a:r>
                  <a:rPr lang="en-US" sz="7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concentration (mg/L)</a:t>
                </a:r>
                <a:endParaRPr lang="en-US" sz="75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626" y="1078"/>
                <a:ext cx="1922" cy="19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61" name="Line 37"/>
              <p:cNvSpPr>
                <a:spLocks noChangeShapeType="1"/>
              </p:cNvSpPr>
              <p:nvPr/>
            </p:nvSpPr>
            <p:spPr bwMode="auto">
              <a:xfrm flipV="1">
                <a:off x="786" y="2414"/>
                <a:ext cx="1" cy="246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62" name="Line 38"/>
              <p:cNvSpPr>
                <a:spLocks noChangeShapeType="1"/>
              </p:cNvSpPr>
              <p:nvPr/>
            </p:nvSpPr>
            <p:spPr bwMode="auto">
              <a:xfrm flipV="1">
                <a:off x="945" y="2414"/>
                <a:ext cx="1" cy="246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63" name="Line 39"/>
              <p:cNvSpPr>
                <a:spLocks noChangeShapeType="1"/>
              </p:cNvSpPr>
              <p:nvPr/>
            </p:nvSpPr>
            <p:spPr bwMode="auto">
              <a:xfrm>
                <a:off x="786" y="2660"/>
                <a:ext cx="159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64" name="Line 40"/>
              <p:cNvSpPr>
                <a:spLocks noChangeShapeType="1"/>
              </p:cNvSpPr>
              <p:nvPr/>
            </p:nvSpPr>
            <p:spPr bwMode="auto">
              <a:xfrm>
                <a:off x="786" y="2414"/>
                <a:ext cx="159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65" name="Line 41"/>
              <p:cNvSpPr>
                <a:spLocks noChangeShapeType="1"/>
              </p:cNvSpPr>
              <p:nvPr/>
            </p:nvSpPr>
            <p:spPr bwMode="auto">
              <a:xfrm>
                <a:off x="786" y="2557"/>
                <a:ext cx="159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66" name="Line 42"/>
              <p:cNvSpPr>
                <a:spLocks noChangeShapeType="1"/>
              </p:cNvSpPr>
              <p:nvPr/>
            </p:nvSpPr>
            <p:spPr bwMode="auto">
              <a:xfrm>
                <a:off x="865" y="2660"/>
                <a:ext cx="1" cy="228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67" name="Line 43"/>
              <p:cNvSpPr>
                <a:spLocks noChangeShapeType="1"/>
              </p:cNvSpPr>
              <p:nvPr/>
            </p:nvSpPr>
            <p:spPr bwMode="auto">
              <a:xfrm>
                <a:off x="786" y="2888"/>
                <a:ext cx="159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68" name="Line 44"/>
              <p:cNvSpPr>
                <a:spLocks noChangeShapeType="1"/>
              </p:cNvSpPr>
              <p:nvPr/>
            </p:nvSpPr>
            <p:spPr bwMode="auto">
              <a:xfrm flipV="1">
                <a:off x="865" y="2203"/>
                <a:ext cx="1" cy="21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69" name="Line 45"/>
              <p:cNvSpPr>
                <a:spLocks noChangeShapeType="1"/>
              </p:cNvSpPr>
              <p:nvPr/>
            </p:nvSpPr>
            <p:spPr bwMode="auto">
              <a:xfrm>
                <a:off x="786" y="2203"/>
                <a:ext cx="159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70" name="Line 46"/>
              <p:cNvSpPr>
                <a:spLocks noChangeShapeType="1"/>
              </p:cNvSpPr>
              <p:nvPr/>
            </p:nvSpPr>
            <p:spPr bwMode="auto">
              <a:xfrm flipV="1">
                <a:off x="1265" y="2488"/>
                <a:ext cx="1" cy="217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71" name="Line 47"/>
              <p:cNvSpPr>
                <a:spLocks noChangeShapeType="1"/>
              </p:cNvSpPr>
              <p:nvPr/>
            </p:nvSpPr>
            <p:spPr bwMode="auto">
              <a:xfrm flipV="1">
                <a:off x="1425" y="2488"/>
                <a:ext cx="1" cy="217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72" name="Line 48"/>
              <p:cNvSpPr>
                <a:spLocks noChangeShapeType="1"/>
              </p:cNvSpPr>
              <p:nvPr/>
            </p:nvSpPr>
            <p:spPr bwMode="auto">
              <a:xfrm>
                <a:off x="1265" y="2705"/>
                <a:ext cx="160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/>
            </p:nvSpPr>
            <p:spPr bwMode="auto">
              <a:xfrm>
                <a:off x="1265" y="2488"/>
                <a:ext cx="160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/>
            </p:nvSpPr>
            <p:spPr bwMode="auto">
              <a:xfrm>
                <a:off x="1265" y="2625"/>
                <a:ext cx="160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auto">
              <a:xfrm>
                <a:off x="1345" y="2705"/>
                <a:ext cx="1" cy="223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auto">
              <a:xfrm>
                <a:off x="1265" y="2928"/>
                <a:ext cx="160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auto">
              <a:xfrm flipV="1">
                <a:off x="1345" y="2169"/>
                <a:ext cx="1" cy="319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/>
            </p:nvSpPr>
            <p:spPr bwMode="auto">
              <a:xfrm>
                <a:off x="1265" y="2169"/>
                <a:ext cx="160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/>
            </p:nvSpPr>
            <p:spPr bwMode="auto">
              <a:xfrm flipV="1">
                <a:off x="1750" y="2414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/>
            </p:nvSpPr>
            <p:spPr bwMode="auto">
              <a:xfrm flipV="1">
                <a:off x="1909" y="2414"/>
                <a:ext cx="1" cy="320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/>
            </p:nvSpPr>
            <p:spPr bwMode="auto">
              <a:xfrm>
                <a:off x="1750" y="2734"/>
                <a:ext cx="159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/>
            </p:nvSpPr>
            <p:spPr bwMode="auto">
              <a:xfrm>
                <a:off x="1750" y="2414"/>
                <a:ext cx="159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/>
            </p:nvSpPr>
            <p:spPr bwMode="auto">
              <a:xfrm>
                <a:off x="1750" y="2625"/>
                <a:ext cx="159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84" name="Line 60"/>
              <p:cNvSpPr>
                <a:spLocks noChangeShapeType="1"/>
              </p:cNvSpPr>
              <p:nvPr/>
            </p:nvSpPr>
            <p:spPr bwMode="auto">
              <a:xfrm>
                <a:off x="1830" y="2734"/>
                <a:ext cx="1" cy="108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auto">
              <a:xfrm>
                <a:off x="1750" y="2842"/>
                <a:ext cx="159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86" name="Line 62"/>
              <p:cNvSpPr>
                <a:spLocks noChangeShapeType="1"/>
              </p:cNvSpPr>
              <p:nvPr/>
            </p:nvSpPr>
            <p:spPr bwMode="auto">
              <a:xfrm flipV="1">
                <a:off x="1830" y="2277"/>
                <a:ext cx="1" cy="137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87" name="Line 63"/>
              <p:cNvSpPr>
                <a:spLocks noChangeShapeType="1"/>
              </p:cNvSpPr>
              <p:nvPr/>
            </p:nvSpPr>
            <p:spPr bwMode="auto">
              <a:xfrm>
                <a:off x="1750" y="2277"/>
                <a:ext cx="159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88" name="Line 64"/>
              <p:cNvSpPr>
                <a:spLocks noChangeShapeType="1"/>
              </p:cNvSpPr>
              <p:nvPr/>
            </p:nvSpPr>
            <p:spPr bwMode="auto">
              <a:xfrm flipV="1">
                <a:off x="2229" y="2311"/>
                <a:ext cx="1" cy="314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89" name="Line 65"/>
              <p:cNvSpPr>
                <a:spLocks noChangeShapeType="1"/>
              </p:cNvSpPr>
              <p:nvPr/>
            </p:nvSpPr>
            <p:spPr bwMode="auto">
              <a:xfrm flipV="1">
                <a:off x="2389" y="2311"/>
                <a:ext cx="1" cy="314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90" name="Line 66"/>
              <p:cNvSpPr>
                <a:spLocks noChangeShapeType="1"/>
              </p:cNvSpPr>
              <p:nvPr/>
            </p:nvSpPr>
            <p:spPr bwMode="auto">
              <a:xfrm>
                <a:off x="2229" y="2625"/>
                <a:ext cx="160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91" name="Line 67"/>
              <p:cNvSpPr>
                <a:spLocks noChangeShapeType="1"/>
              </p:cNvSpPr>
              <p:nvPr/>
            </p:nvSpPr>
            <p:spPr bwMode="auto">
              <a:xfrm>
                <a:off x="2229" y="2311"/>
                <a:ext cx="160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92" name="Line 68"/>
              <p:cNvSpPr>
                <a:spLocks noChangeShapeType="1"/>
              </p:cNvSpPr>
              <p:nvPr/>
            </p:nvSpPr>
            <p:spPr bwMode="auto">
              <a:xfrm>
                <a:off x="2229" y="2523"/>
                <a:ext cx="160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93" name="Line 69"/>
              <p:cNvSpPr>
                <a:spLocks noChangeShapeType="1"/>
              </p:cNvSpPr>
              <p:nvPr/>
            </p:nvSpPr>
            <p:spPr bwMode="auto">
              <a:xfrm>
                <a:off x="2309" y="2625"/>
                <a:ext cx="1" cy="120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94" name="Line 70"/>
              <p:cNvSpPr>
                <a:spLocks noChangeShapeType="1"/>
              </p:cNvSpPr>
              <p:nvPr/>
            </p:nvSpPr>
            <p:spPr bwMode="auto">
              <a:xfrm>
                <a:off x="2229" y="2745"/>
                <a:ext cx="160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95" name="Line 71"/>
              <p:cNvSpPr>
                <a:spLocks noChangeShapeType="1"/>
              </p:cNvSpPr>
              <p:nvPr/>
            </p:nvSpPr>
            <p:spPr bwMode="auto">
              <a:xfrm flipV="1">
                <a:off x="2309" y="1854"/>
                <a:ext cx="1" cy="457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96" name="Line 72"/>
              <p:cNvSpPr>
                <a:spLocks noChangeShapeType="1"/>
              </p:cNvSpPr>
              <p:nvPr/>
            </p:nvSpPr>
            <p:spPr bwMode="auto">
              <a:xfrm>
                <a:off x="2229" y="1854"/>
                <a:ext cx="160" cy="1"/>
              </a:xfrm>
              <a:prstGeom prst="line">
                <a:avLst/>
              </a:prstGeom>
              <a:noFill/>
              <a:ln w="9525">
                <a:solidFill>
                  <a:srgbClr val="EF3A5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1339" y="2917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1342" y="290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860" y="287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00" name="Rectangle 76"/>
              <p:cNvSpPr>
                <a:spLocks noChangeArrowheads="1"/>
              </p:cNvSpPr>
              <p:nvPr/>
            </p:nvSpPr>
            <p:spPr bwMode="auto">
              <a:xfrm>
                <a:off x="1342" y="28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>
                <a:off x="1345" y="284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02" name="Rectangle 78"/>
              <p:cNvSpPr>
                <a:spLocks noChangeArrowheads="1"/>
              </p:cNvSpPr>
              <p:nvPr/>
            </p:nvSpPr>
            <p:spPr bwMode="auto">
              <a:xfrm>
                <a:off x="1342" y="2845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>
                <a:off x="1339" y="2837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04" name="Rectangle 80"/>
              <p:cNvSpPr>
                <a:spLocks noChangeArrowheads="1"/>
              </p:cNvSpPr>
              <p:nvPr/>
            </p:nvSpPr>
            <p:spPr bwMode="auto">
              <a:xfrm>
                <a:off x="1827" y="283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/>
            </p:nvSpPr>
            <p:spPr bwMode="auto">
              <a:xfrm>
                <a:off x="1342" y="283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>
                <a:off x="1339" y="282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07" name="Rectangle 83"/>
              <p:cNvSpPr>
                <a:spLocks noChangeArrowheads="1"/>
              </p:cNvSpPr>
              <p:nvPr/>
            </p:nvSpPr>
            <p:spPr bwMode="auto">
              <a:xfrm>
                <a:off x="860" y="28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>
                <a:off x="1345" y="28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>
                <a:off x="1382" y="28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1342" y="28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>
                <a:off x="1342" y="28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12" name="Rectangle 88"/>
              <p:cNvSpPr>
                <a:spLocks noChangeArrowheads="1"/>
              </p:cNvSpPr>
              <p:nvPr/>
            </p:nvSpPr>
            <p:spPr bwMode="auto">
              <a:xfrm>
                <a:off x="1342" y="281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13" name="Rectangle 89"/>
              <p:cNvSpPr>
                <a:spLocks noChangeArrowheads="1"/>
              </p:cNvSpPr>
              <p:nvPr/>
            </p:nvSpPr>
            <p:spPr bwMode="auto">
              <a:xfrm>
                <a:off x="1818" y="28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>
                <a:off x="1322" y="28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/>
            </p:nvSpPr>
            <p:spPr bwMode="auto">
              <a:xfrm>
                <a:off x="1881" y="28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/>
            </p:nvSpPr>
            <p:spPr bwMode="auto">
              <a:xfrm>
                <a:off x="1333" y="28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1339" y="28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1342" y="280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1328" y="279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1342" y="280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>
                <a:off x="1342" y="280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22" name="Rectangle 98"/>
              <p:cNvSpPr>
                <a:spLocks noChangeArrowheads="1"/>
              </p:cNvSpPr>
              <p:nvPr/>
            </p:nvSpPr>
            <p:spPr bwMode="auto">
              <a:xfrm>
                <a:off x="1328" y="279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1342" y="280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>
                <a:off x="1827" y="279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1342" y="278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1325" y="278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27" name="Rectangle 103"/>
              <p:cNvSpPr>
                <a:spLocks noChangeArrowheads="1"/>
              </p:cNvSpPr>
              <p:nvPr/>
            </p:nvSpPr>
            <p:spPr bwMode="auto">
              <a:xfrm>
                <a:off x="1342" y="278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28" name="Rectangle 104"/>
              <p:cNvSpPr>
                <a:spLocks noChangeArrowheads="1"/>
              </p:cNvSpPr>
              <p:nvPr/>
            </p:nvSpPr>
            <p:spPr bwMode="auto">
              <a:xfrm>
                <a:off x="1336" y="278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843" y="27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1339" y="27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1339" y="27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>
                <a:off x="1288" y="27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>
                <a:off x="1339" y="27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34" name="Rectangle 110"/>
              <p:cNvSpPr>
                <a:spLocks noChangeArrowheads="1"/>
              </p:cNvSpPr>
              <p:nvPr/>
            </p:nvSpPr>
            <p:spPr bwMode="auto">
              <a:xfrm>
                <a:off x="1790" y="27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1333" y="27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1342" y="277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/>
            </p:nvSpPr>
            <p:spPr bwMode="auto">
              <a:xfrm>
                <a:off x="1305" y="276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>
                <a:off x="1393" y="277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1336" y="277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1342" y="277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1342" y="277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1345" y="276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1353" y="277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1345" y="276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1396" y="276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1322" y="276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1367" y="276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>
                <a:off x="860" y="275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1336" y="276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1328" y="275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1342" y="276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>
                <a:off x="1342" y="276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1325" y="276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54" name="Rectangle 130"/>
              <p:cNvSpPr>
                <a:spLocks noChangeArrowheads="1"/>
              </p:cNvSpPr>
              <p:nvPr/>
            </p:nvSpPr>
            <p:spPr bwMode="auto">
              <a:xfrm>
                <a:off x="1342" y="276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1325" y="276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>
                <a:off x="1370" y="276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57" name="Rectangle 133"/>
              <p:cNvSpPr>
                <a:spLocks noChangeArrowheads="1"/>
              </p:cNvSpPr>
              <p:nvPr/>
            </p:nvSpPr>
            <p:spPr bwMode="auto">
              <a:xfrm>
                <a:off x="1382" y="276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58" name="Rectangle 134"/>
              <p:cNvSpPr>
                <a:spLocks noChangeArrowheads="1"/>
              </p:cNvSpPr>
              <p:nvPr/>
            </p:nvSpPr>
            <p:spPr bwMode="auto">
              <a:xfrm>
                <a:off x="1288" y="275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59" name="Rectangle 135"/>
              <p:cNvSpPr>
                <a:spLocks noChangeArrowheads="1"/>
              </p:cNvSpPr>
              <p:nvPr/>
            </p:nvSpPr>
            <p:spPr bwMode="auto">
              <a:xfrm>
                <a:off x="1827" y="275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60" name="Rectangle 136"/>
              <p:cNvSpPr>
                <a:spLocks noChangeArrowheads="1"/>
              </p:cNvSpPr>
              <p:nvPr/>
            </p:nvSpPr>
            <p:spPr bwMode="auto">
              <a:xfrm>
                <a:off x="860" y="275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61" name="Rectangle 137"/>
              <p:cNvSpPr>
                <a:spLocks noChangeArrowheads="1"/>
              </p:cNvSpPr>
              <p:nvPr/>
            </p:nvSpPr>
            <p:spPr bwMode="auto">
              <a:xfrm>
                <a:off x="803" y="275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62" name="Rectangle 138"/>
              <p:cNvSpPr>
                <a:spLocks noChangeArrowheads="1"/>
              </p:cNvSpPr>
              <p:nvPr/>
            </p:nvSpPr>
            <p:spPr bwMode="auto">
              <a:xfrm>
                <a:off x="1345" y="275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>
                <a:off x="1342" y="275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64" name="Rectangle 140"/>
              <p:cNvSpPr>
                <a:spLocks noChangeArrowheads="1"/>
              </p:cNvSpPr>
              <p:nvPr/>
            </p:nvSpPr>
            <p:spPr bwMode="auto">
              <a:xfrm>
                <a:off x="1342" y="275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65" name="Rectangle 141"/>
              <p:cNvSpPr>
                <a:spLocks noChangeArrowheads="1"/>
              </p:cNvSpPr>
              <p:nvPr/>
            </p:nvSpPr>
            <p:spPr bwMode="auto">
              <a:xfrm>
                <a:off x="1342" y="275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66" name="Rectangle 142"/>
              <p:cNvSpPr>
                <a:spLocks noChangeArrowheads="1"/>
              </p:cNvSpPr>
              <p:nvPr/>
            </p:nvSpPr>
            <p:spPr bwMode="auto">
              <a:xfrm>
                <a:off x="1345" y="275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67" name="Rectangle 143"/>
              <p:cNvSpPr>
                <a:spLocks noChangeArrowheads="1"/>
              </p:cNvSpPr>
              <p:nvPr/>
            </p:nvSpPr>
            <p:spPr bwMode="auto">
              <a:xfrm>
                <a:off x="1359" y="275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68" name="Rectangle 144"/>
              <p:cNvSpPr>
                <a:spLocks noChangeArrowheads="1"/>
              </p:cNvSpPr>
              <p:nvPr/>
            </p:nvSpPr>
            <p:spPr bwMode="auto">
              <a:xfrm>
                <a:off x="1342" y="275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69" name="Rectangle 145"/>
              <p:cNvSpPr>
                <a:spLocks noChangeArrowheads="1"/>
              </p:cNvSpPr>
              <p:nvPr/>
            </p:nvSpPr>
            <p:spPr bwMode="auto">
              <a:xfrm>
                <a:off x="1342" y="275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70" name="Rectangle 146"/>
              <p:cNvSpPr>
                <a:spLocks noChangeArrowheads="1"/>
              </p:cNvSpPr>
              <p:nvPr/>
            </p:nvSpPr>
            <p:spPr bwMode="auto">
              <a:xfrm>
                <a:off x="1296" y="275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1336" y="275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72" name="Rectangle 148"/>
              <p:cNvSpPr>
                <a:spLocks noChangeArrowheads="1"/>
              </p:cNvSpPr>
              <p:nvPr/>
            </p:nvSpPr>
            <p:spPr bwMode="auto">
              <a:xfrm>
                <a:off x="1353" y="275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1342" y="274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1288" y="2745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1342" y="274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1784" y="274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77" name="Rectangle 153"/>
              <p:cNvSpPr>
                <a:spLocks noChangeArrowheads="1"/>
              </p:cNvSpPr>
              <p:nvPr/>
            </p:nvSpPr>
            <p:spPr bwMode="auto">
              <a:xfrm>
                <a:off x="1339" y="274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78" name="Rectangle 154"/>
              <p:cNvSpPr>
                <a:spLocks noChangeArrowheads="1"/>
              </p:cNvSpPr>
              <p:nvPr/>
            </p:nvSpPr>
            <p:spPr bwMode="auto">
              <a:xfrm>
                <a:off x="1339" y="274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>
                <a:off x="883" y="274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>
                <a:off x="1359" y="27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1342" y="27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82" name="Rectangle 158"/>
              <p:cNvSpPr>
                <a:spLocks noChangeArrowheads="1"/>
              </p:cNvSpPr>
              <p:nvPr/>
            </p:nvSpPr>
            <p:spPr bwMode="auto">
              <a:xfrm>
                <a:off x="1353" y="27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1861" y="27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84" name="Rectangle 160"/>
              <p:cNvSpPr>
                <a:spLocks noChangeArrowheads="1"/>
              </p:cNvSpPr>
              <p:nvPr/>
            </p:nvSpPr>
            <p:spPr bwMode="auto">
              <a:xfrm>
                <a:off x="2272" y="27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1342" y="27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1342" y="27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87" name="Rectangle 163"/>
              <p:cNvSpPr>
                <a:spLocks noChangeArrowheads="1"/>
              </p:cNvSpPr>
              <p:nvPr/>
            </p:nvSpPr>
            <p:spPr bwMode="auto">
              <a:xfrm>
                <a:off x="1342" y="27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88" name="Rectangle 164"/>
              <p:cNvSpPr>
                <a:spLocks noChangeArrowheads="1"/>
              </p:cNvSpPr>
              <p:nvPr/>
            </p:nvSpPr>
            <p:spPr bwMode="auto">
              <a:xfrm>
                <a:off x="1362" y="273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89" name="Rectangle 165"/>
              <p:cNvSpPr>
                <a:spLocks noChangeArrowheads="1"/>
              </p:cNvSpPr>
              <p:nvPr/>
            </p:nvSpPr>
            <p:spPr bwMode="auto">
              <a:xfrm>
                <a:off x="1342" y="27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90" name="Rectangle 166"/>
              <p:cNvSpPr>
                <a:spLocks noChangeArrowheads="1"/>
              </p:cNvSpPr>
              <p:nvPr/>
            </p:nvSpPr>
            <p:spPr bwMode="auto">
              <a:xfrm>
                <a:off x="900" y="272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91" name="Rectangle 167"/>
              <p:cNvSpPr>
                <a:spLocks noChangeArrowheads="1"/>
              </p:cNvSpPr>
              <p:nvPr/>
            </p:nvSpPr>
            <p:spPr bwMode="auto">
              <a:xfrm>
                <a:off x="1342" y="273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92" name="Rectangle 168"/>
              <p:cNvSpPr>
                <a:spLocks noChangeArrowheads="1"/>
              </p:cNvSpPr>
              <p:nvPr/>
            </p:nvSpPr>
            <p:spPr bwMode="auto">
              <a:xfrm>
                <a:off x="1815" y="273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93" name="Rectangle 169"/>
              <p:cNvSpPr>
                <a:spLocks noChangeArrowheads="1"/>
              </p:cNvSpPr>
              <p:nvPr/>
            </p:nvSpPr>
            <p:spPr bwMode="auto">
              <a:xfrm>
                <a:off x="2306" y="273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94" name="Rectangle 170"/>
              <p:cNvSpPr>
                <a:spLocks noChangeArrowheads="1"/>
              </p:cNvSpPr>
              <p:nvPr/>
            </p:nvSpPr>
            <p:spPr bwMode="auto">
              <a:xfrm>
                <a:off x="1342" y="273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95" name="Rectangle 171"/>
              <p:cNvSpPr>
                <a:spLocks noChangeArrowheads="1"/>
              </p:cNvSpPr>
              <p:nvPr/>
            </p:nvSpPr>
            <p:spPr bwMode="auto">
              <a:xfrm>
                <a:off x="1288" y="272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96" name="Rectangle 172"/>
              <p:cNvSpPr>
                <a:spLocks noChangeArrowheads="1"/>
              </p:cNvSpPr>
              <p:nvPr/>
            </p:nvSpPr>
            <p:spPr bwMode="auto">
              <a:xfrm>
                <a:off x="1342" y="273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97" name="Rectangle 173"/>
              <p:cNvSpPr>
                <a:spLocks noChangeArrowheads="1"/>
              </p:cNvSpPr>
              <p:nvPr/>
            </p:nvSpPr>
            <p:spPr bwMode="auto">
              <a:xfrm>
                <a:off x="1322" y="272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98" name="Rectangle 174"/>
              <p:cNvSpPr>
                <a:spLocks noChangeArrowheads="1"/>
              </p:cNvSpPr>
              <p:nvPr/>
            </p:nvSpPr>
            <p:spPr bwMode="auto">
              <a:xfrm>
                <a:off x="1333" y="272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199" name="Rectangle 175"/>
              <p:cNvSpPr>
                <a:spLocks noChangeArrowheads="1"/>
              </p:cNvSpPr>
              <p:nvPr/>
            </p:nvSpPr>
            <p:spPr bwMode="auto">
              <a:xfrm>
                <a:off x="2314" y="272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1830" y="272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1824" y="272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02" name="Rectangle 178"/>
              <p:cNvSpPr>
                <a:spLocks noChangeArrowheads="1"/>
              </p:cNvSpPr>
              <p:nvPr/>
            </p:nvSpPr>
            <p:spPr bwMode="auto">
              <a:xfrm>
                <a:off x="877" y="272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1339" y="272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04" name="Rectangle 180"/>
              <p:cNvSpPr>
                <a:spLocks noChangeArrowheads="1"/>
              </p:cNvSpPr>
              <p:nvPr/>
            </p:nvSpPr>
            <p:spPr bwMode="auto">
              <a:xfrm>
                <a:off x="1339" y="272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2303" y="272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06" name="Rectangle 182"/>
              <p:cNvSpPr>
                <a:spLocks noChangeArrowheads="1"/>
              </p:cNvSpPr>
              <p:nvPr/>
            </p:nvSpPr>
            <p:spPr bwMode="auto">
              <a:xfrm>
                <a:off x="1339" y="272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1362" y="272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>
                <a:off x="1350" y="272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1827" y="272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1342" y="272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1376" y="272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12" name="Rectangle 188"/>
              <p:cNvSpPr>
                <a:spLocks noChangeArrowheads="1"/>
              </p:cNvSpPr>
              <p:nvPr/>
            </p:nvSpPr>
            <p:spPr bwMode="auto">
              <a:xfrm>
                <a:off x="1313" y="272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13" name="Rectangle 189"/>
              <p:cNvSpPr>
                <a:spLocks noChangeArrowheads="1"/>
              </p:cNvSpPr>
              <p:nvPr/>
            </p:nvSpPr>
            <p:spPr bwMode="auto">
              <a:xfrm>
                <a:off x="1342" y="272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14" name="Rectangle 190"/>
              <p:cNvSpPr>
                <a:spLocks noChangeArrowheads="1"/>
              </p:cNvSpPr>
              <p:nvPr/>
            </p:nvSpPr>
            <p:spPr bwMode="auto">
              <a:xfrm>
                <a:off x="1376" y="27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15" name="Rectangle 191"/>
              <p:cNvSpPr>
                <a:spLocks noChangeArrowheads="1"/>
              </p:cNvSpPr>
              <p:nvPr/>
            </p:nvSpPr>
            <p:spPr bwMode="auto">
              <a:xfrm>
                <a:off x="1345" y="271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16" name="Rectangle 192"/>
              <p:cNvSpPr>
                <a:spLocks noChangeArrowheads="1"/>
              </p:cNvSpPr>
              <p:nvPr/>
            </p:nvSpPr>
            <p:spPr bwMode="auto">
              <a:xfrm>
                <a:off x="1342" y="27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17" name="Rectangle 193"/>
              <p:cNvSpPr>
                <a:spLocks noChangeArrowheads="1"/>
              </p:cNvSpPr>
              <p:nvPr/>
            </p:nvSpPr>
            <p:spPr bwMode="auto">
              <a:xfrm>
                <a:off x="1353" y="27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18" name="Rectangle 194"/>
              <p:cNvSpPr>
                <a:spLocks noChangeArrowheads="1"/>
              </p:cNvSpPr>
              <p:nvPr/>
            </p:nvSpPr>
            <p:spPr bwMode="auto">
              <a:xfrm>
                <a:off x="2306" y="27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19" name="Rectangle 195"/>
              <p:cNvSpPr>
                <a:spLocks noChangeArrowheads="1"/>
              </p:cNvSpPr>
              <p:nvPr/>
            </p:nvSpPr>
            <p:spPr bwMode="auto">
              <a:xfrm>
                <a:off x="1827" y="27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20" name="Rectangle 196"/>
              <p:cNvSpPr>
                <a:spLocks noChangeArrowheads="1"/>
              </p:cNvSpPr>
              <p:nvPr/>
            </p:nvSpPr>
            <p:spPr bwMode="auto">
              <a:xfrm>
                <a:off x="1342" y="27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21" name="Rectangle 197"/>
              <p:cNvSpPr>
                <a:spLocks noChangeArrowheads="1"/>
              </p:cNvSpPr>
              <p:nvPr/>
            </p:nvSpPr>
            <p:spPr bwMode="auto">
              <a:xfrm>
                <a:off x="1342" y="27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22" name="Rectangle 198"/>
              <p:cNvSpPr>
                <a:spLocks noChangeArrowheads="1"/>
              </p:cNvSpPr>
              <p:nvPr/>
            </p:nvSpPr>
            <p:spPr bwMode="auto">
              <a:xfrm>
                <a:off x="1376" y="27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23" name="Rectangle 199"/>
              <p:cNvSpPr>
                <a:spLocks noChangeArrowheads="1"/>
              </p:cNvSpPr>
              <p:nvPr/>
            </p:nvSpPr>
            <p:spPr bwMode="auto">
              <a:xfrm>
                <a:off x="1342" y="270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24" name="Rectangle 200"/>
              <p:cNvSpPr>
                <a:spLocks noChangeArrowheads="1"/>
              </p:cNvSpPr>
              <p:nvPr/>
            </p:nvSpPr>
            <p:spPr bwMode="auto">
              <a:xfrm>
                <a:off x="1345" y="2705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25" name="Rectangle 201"/>
              <p:cNvSpPr>
                <a:spLocks noChangeArrowheads="1"/>
              </p:cNvSpPr>
              <p:nvPr/>
            </p:nvSpPr>
            <p:spPr bwMode="auto">
              <a:xfrm>
                <a:off x="1342" y="270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26" name="Rectangle 202"/>
              <p:cNvSpPr>
                <a:spLocks noChangeArrowheads="1"/>
              </p:cNvSpPr>
              <p:nvPr/>
            </p:nvSpPr>
            <p:spPr bwMode="auto">
              <a:xfrm>
                <a:off x="868" y="270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1328" y="2705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1342" y="270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</p:grpSp>
        <p:grpSp>
          <p:nvGrpSpPr>
            <p:cNvPr id="1430" name="Group 406"/>
            <p:cNvGrpSpPr>
              <a:grpSpLocks/>
            </p:cNvGrpSpPr>
            <p:nvPr/>
          </p:nvGrpSpPr>
          <p:grpSpPr bwMode="auto">
            <a:xfrm>
              <a:off x="826" y="2580"/>
              <a:ext cx="1504" cy="131"/>
              <a:chOff x="826" y="2580"/>
              <a:chExt cx="1504" cy="131"/>
            </a:xfrm>
          </p:grpSpPr>
          <p:sp>
            <p:nvSpPr>
              <p:cNvPr id="1230" name="Rectangle 206"/>
              <p:cNvSpPr>
                <a:spLocks noChangeArrowheads="1"/>
              </p:cNvSpPr>
              <p:nvPr/>
            </p:nvSpPr>
            <p:spPr bwMode="auto">
              <a:xfrm>
                <a:off x="1399" y="270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31" name="Rectangle 207"/>
              <p:cNvSpPr>
                <a:spLocks noChangeArrowheads="1"/>
              </p:cNvSpPr>
              <p:nvPr/>
            </p:nvSpPr>
            <p:spPr bwMode="auto">
              <a:xfrm>
                <a:off x="1342" y="270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32" name="Rectangle 208"/>
              <p:cNvSpPr>
                <a:spLocks noChangeArrowheads="1"/>
              </p:cNvSpPr>
              <p:nvPr/>
            </p:nvSpPr>
            <p:spPr bwMode="auto">
              <a:xfrm>
                <a:off x="1328" y="2705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33" name="Rectangle 209"/>
              <p:cNvSpPr>
                <a:spLocks noChangeArrowheads="1"/>
              </p:cNvSpPr>
              <p:nvPr/>
            </p:nvSpPr>
            <p:spPr bwMode="auto">
              <a:xfrm>
                <a:off x="1353" y="270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34" name="Rectangle 210"/>
              <p:cNvSpPr>
                <a:spLocks noChangeArrowheads="1"/>
              </p:cNvSpPr>
              <p:nvPr/>
            </p:nvSpPr>
            <p:spPr bwMode="auto">
              <a:xfrm>
                <a:off x="1830" y="270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35" name="Rectangle 211"/>
              <p:cNvSpPr>
                <a:spLocks noChangeArrowheads="1"/>
              </p:cNvSpPr>
              <p:nvPr/>
            </p:nvSpPr>
            <p:spPr bwMode="auto">
              <a:xfrm>
                <a:off x="1345" y="269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36" name="Rectangle 212"/>
              <p:cNvSpPr>
                <a:spLocks noChangeArrowheads="1"/>
              </p:cNvSpPr>
              <p:nvPr/>
            </p:nvSpPr>
            <p:spPr bwMode="auto">
              <a:xfrm>
                <a:off x="1336" y="269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37" name="Rectangle 213"/>
              <p:cNvSpPr>
                <a:spLocks noChangeArrowheads="1"/>
              </p:cNvSpPr>
              <p:nvPr/>
            </p:nvSpPr>
            <p:spPr bwMode="auto">
              <a:xfrm>
                <a:off x="2292" y="269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38" name="Rectangle 214"/>
              <p:cNvSpPr>
                <a:spLocks noChangeArrowheads="1"/>
              </p:cNvSpPr>
              <p:nvPr/>
            </p:nvSpPr>
            <p:spPr bwMode="auto">
              <a:xfrm>
                <a:off x="1319" y="269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39" name="Rectangle 215"/>
              <p:cNvSpPr>
                <a:spLocks noChangeArrowheads="1"/>
              </p:cNvSpPr>
              <p:nvPr/>
            </p:nvSpPr>
            <p:spPr bwMode="auto">
              <a:xfrm>
                <a:off x="1288" y="269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40" name="Rectangle 216"/>
              <p:cNvSpPr>
                <a:spLocks noChangeArrowheads="1"/>
              </p:cNvSpPr>
              <p:nvPr/>
            </p:nvSpPr>
            <p:spPr bwMode="auto">
              <a:xfrm>
                <a:off x="1313" y="269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41" name="Rectangle 217"/>
              <p:cNvSpPr>
                <a:spLocks noChangeArrowheads="1"/>
              </p:cNvSpPr>
              <p:nvPr/>
            </p:nvSpPr>
            <p:spPr bwMode="auto">
              <a:xfrm>
                <a:off x="1362" y="269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42" name="Rectangle 218"/>
              <p:cNvSpPr>
                <a:spLocks noChangeArrowheads="1"/>
              </p:cNvSpPr>
              <p:nvPr/>
            </p:nvSpPr>
            <p:spPr bwMode="auto">
              <a:xfrm>
                <a:off x="1827" y="269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43" name="Rectangle 219"/>
              <p:cNvSpPr>
                <a:spLocks noChangeArrowheads="1"/>
              </p:cNvSpPr>
              <p:nvPr/>
            </p:nvSpPr>
            <p:spPr bwMode="auto">
              <a:xfrm>
                <a:off x="1830" y="269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44" name="Rectangle 220"/>
              <p:cNvSpPr>
                <a:spLocks noChangeArrowheads="1"/>
              </p:cNvSpPr>
              <p:nvPr/>
            </p:nvSpPr>
            <p:spPr bwMode="auto">
              <a:xfrm>
                <a:off x="1359" y="269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45" name="Rectangle 221"/>
              <p:cNvSpPr>
                <a:spLocks noChangeArrowheads="1"/>
              </p:cNvSpPr>
              <p:nvPr/>
            </p:nvSpPr>
            <p:spPr bwMode="auto">
              <a:xfrm>
                <a:off x="1342" y="269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46" name="Rectangle 222"/>
              <p:cNvSpPr>
                <a:spLocks noChangeArrowheads="1"/>
              </p:cNvSpPr>
              <p:nvPr/>
            </p:nvSpPr>
            <p:spPr bwMode="auto">
              <a:xfrm>
                <a:off x="1827" y="269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47" name="Rectangle 223"/>
              <p:cNvSpPr>
                <a:spLocks noChangeArrowheads="1"/>
              </p:cNvSpPr>
              <p:nvPr/>
            </p:nvSpPr>
            <p:spPr bwMode="auto">
              <a:xfrm>
                <a:off x="1342" y="269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48" name="Rectangle 224"/>
              <p:cNvSpPr>
                <a:spLocks noChangeArrowheads="1"/>
              </p:cNvSpPr>
              <p:nvPr/>
            </p:nvSpPr>
            <p:spPr bwMode="auto">
              <a:xfrm>
                <a:off x="1370" y="269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49" name="Rectangle 225"/>
              <p:cNvSpPr>
                <a:spLocks noChangeArrowheads="1"/>
              </p:cNvSpPr>
              <p:nvPr/>
            </p:nvSpPr>
            <p:spPr bwMode="auto">
              <a:xfrm>
                <a:off x="2306" y="269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50" name="Rectangle 226"/>
              <p:cNvSpPr>
                <a:spLocks noChangeArrowheads="1"/>
              </p:cNvSpPr>
              <p:nvPr/>
            </p:nvSpPr>
            <p:spPr bwMode="auto">
              <a:xfrm>
                <a:off x="1342" y="269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51" name="Rectangle 227"/>
              <p:cNvSpPr>
                <a:spLocks noChangeArrowheads="1"/>
              </p:cNvSpPr>
              <p:nvPr/>
            </p:nvSpPr>
            <p:spPr bwMode="auto">
              <a:xfrm>
                <a:off x="1362" y="268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52" name="Rectangle 228"/>
              <p:cNvSpPr>
                <a:spLocks noChangeArrowheads="1"/>
              </p:cNvSpPr>
              <p:nvPr/>
            </p:nvSpPr>
            <p:spPr bwMode="auto">
              <a:xfrm>
                <a:off x="1342" y="269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53" name="Rectangle 229"/>
              <p:cNvSpPr>
                <a:spLocks noChangeArrowheads="1"/>
              </p:cNvSpPr>
              <p:nvPr/>
            </p:nvSpPr>
            <p:spPr bwMode="auto">
              <a:xfrm>
                <a:off x="1345" y="268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54" name="Rectangle 230"/>
              <p:cNvSpPr>
                <a:spLocks noChangeArrowheads="1"/>
              </p:cNvSpPr>
              <p:nvPr/>
            </p:nvSpPr>
            <p:spPr bwMode="auto">
              <a:xfrm>
                <a:off x="877" y="268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55" name="Rectangle 231"/>
              <p:cNvSpPr>
                <a:spLocks noChangeArrowheads="1"/>
              </p:cNvSpPr>
              <p:nvPr/>
            </p:nvSpPr>
            <p:spPr bwMode="auto">
              <a:xfrm>
                <a:off x="1339" y="268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56" name="Rectangle 232"/>
              <p:cNvSpPr>
                <a:spLocks noChangeArrowheads="1"/>
              </p:cNvSpPr>
              <p:nvPr/>
            </p:nvSpPr>
            <p:spPr bwMode="auto">
              <a:xfrm>
                <a:off x="1339" y="268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57" name="Rectangle 233"/>
              <p:cNvSpPr>
                <a:spLocks noChangeArrowheads="1"/>
              </p:cNvSpPr>
              <p:nvPr/>
            </p:nvSpPr>
            <p:spPr bwMode="auto">
              <a:xfrm>
                <a:off x="1293" y="268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58" name="Rectangle 234"/>
              <p:cNvSpPr>
                <a:spLocks noChangeArrowheads="1"/>
              </p:cNvSpPr>
              <p:nvPr/>
            </p:nvSpPr>
            <p:spPr bwMode="auto">
              <a:xfrm>
                <a:off x="1342" y="26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59" name="Rectangle 235"/>
              <p:cNvSpPr>
                <a:spLocks noChangeArrowheads="1"/>
              </p:cNvSpPr>
              <p:nvPr/>
            </p:nvSpPr>
            <p:spPr bwMode="auto">
              <a:xfrm>
                <a:off x="1345" y="26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60" name="Rectangle 236"/>
              <p:cNvSpPr>
                <a:spLocks noChangeArrowheads="1"/>
              </p:cNvSpPr>
              <p:nvPr/>
            </p:nvSpPr>
            <p:spPr bwMode="auto">
              <a:xfrm>
                <a:off x="1342" y="26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61" name="Rectangle 237"/>
              <p:cNvSpPr>
                <a:spLocks noChangeArrowheads="1"/>
              </p:cNvSpPr>
              <p:nvPr/>
            </p:nvSpPr>
            <p:spPr bwMode="auto">
              <a:xfrm>
                <a:off x="1345" y="26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62" name="Rectangle 238"/>
              <p:cNvSpPr>
                <a:spLocks noChangeArrowheads="1"/>
              </p:cNvSpPr>
              <p:nvPr/>
            </p:nvSpPr>
            <p:spPr bwMode="auto">
              <a:xfrm>
                <a:off x="1342" y="26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63" name="Rectangle 239"/>
              <p:cNvSpPr>
                <a:spLocks noChangeArrowheads="1"/>
              </p:cNvSpPr>
              <p:nvPr/>
            </p:nvSpPr>
            <p:spPr bwMode="auto">
              <a:xfrm>
                <a:off x="1342" y="26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64" name="Rectangle 240"/>
              <p:cNvSpPr>
                <a:spLocks noChangeArrowheads="1"/>
              </p:cNvSpPr>
              <p:nvPr/>
            </p:nvSpPr>
            <p:spPr bwMode="auto">
              <a:xfrm>
                <a:off x="2323" y="26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65" name="Rectangle 241"/>
              <p:cNvSpPr>
                <a:spLocks noChangeArrowheads="1"/>
              </p:cNvSpPr>
              <p:nvPr/>
            </p:nvSpPr>
            <p:spPr bwMode="auto">
              <a:xfrm>
                <a:off x="1345" y="26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66" name="Rectangle 242"/>
              <p:cNvSpPr>
                <a:spLocks noChangeArrowheads="1"/>
              </p:cNvSpPr>
              <p:nvPr/>
            </p:nvSpPr>
            <p:spPr bwMode="auto">
              <a:xfrm>
                <a:off x="1370" y="26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67" name="Rectangle 243"/>
              <p:cNvSpPr>
                <a:spLocks noChangeArrowheads="1"/>
              </p:cNvSpPr>
              <p:nvPr/>
            </p:nvSpPr>
            <p:spPr bwMode="auto">
              <a:xfrm>
                <a:off x="1342" y="26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68" name="Rectangle 244"/>
              <p:cNvSpPr>
                <a:spLocks noChangeArrowheads="1"/>
              </p:cNvSpPr>
              <p:nvPr/>
            </p:nvSpPr>
            <p:spPr bwMode="auto">
              <a:xfrm>
                <a:off x="2306" y="267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69" name="Rectangle 245"/>
              <p:cNvSpPr>
                <a:spLocks noChangeArrowheads="1"/>
              </p:cNvSpPr>
              <p:nvPr/>
            </p:nvSpPr>
            <p:spPr bwMode="auto">
              <a:xfrm>
                <a:off x="2329" y="267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70" name="Rectangle 246"/>
              <p:cNvSpPr>
                <a:spLocks noChangeArrowheads="1"/>
              </p:cNvSpPr>
              <p:nvPr/>
            </p:nvSpPr>
            <p:spPr bwMode="auto">
              <a:xfrm>
                <a:off x="1359" y="267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71" name="Rectangle 247"/>
              <p:cNvSpPr>
                <a:spLocks noChangeArrowheads="1"/>
              </p:cNvSpPr>
              <p:nvPr/>
            </p:nvSpPr>
            <p:spPr bwMode="auto">
              <a:xfrm>
                <a:off x="1336" y="267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72" name="Rectangle 248"/>
              <p:cNvSpPr>
                <a:spLocks noChangeArrowheads="1"/>
              </p:cNvSpPr>
              <p:nvPr/>
            </p:nvSpPr>
            <p:spPr bwMode="auto">
              <a:xfrm>
                <a:off x="1313" y="266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73" name="Rectangle 249"/>
              <p:cNvSpPr>
                <a:spLocks noChangeArrowheads="1"/>
              </p:cNvSpPr>
              <p:nvPr/>
            </p:nvSpPr>
            <p:spPr bwMode="auto">
              <a:xfrm>
                <a:off x="2309" y="2665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74" name="Rectangle 250"/>
              <p:cNvSpPr>
                <a:spLocks noChangeArrowheads="1"/>
              </p:cNvSpPr>
              <p:nvPr/>
            </p:nvSpPr>
            <p:spPr bwMode="auto">
              <a:xfrm>
                <a:off x="1342" y="266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75" name="Rectangle 251"/>
              <p:cNvSpPr>
                <a:spLocks noChangeArrowheads="1"/>
              </p:cNvSpPr>
              <p:nvPr/>
            </p:nvSpPr>
            <p:spPr bwMode="auto">
              <a:xfrm>
                <a:off x="1345" y="2665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76" name="Rectangle 252"/>
              <p:cNvSpPr>
                <a:spLocks noChangeArrowheads="1"/>
              </p:cNvSpPr>
              <p:nvPr/>
            </p:nvSpPr>
            <p:spPr bwMode="auto">
              <a:xfrm>
                <a:off x="1353" y="266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77" name="Rectangle 253"/>
              <p:cNvSpPr>
                <a:spLocks noChangeArrowheads="1"/>
              </p:cNvSpPr>
              <p:nvPr/>
            </p:nvSpPr>
            <p:spPr bwMode="auto">
              <a:xfrm>
                <a:off x="1325" y="266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78" name="Rectangle 254"/>
              <p:cNvSpPr>
                <a:spLocks noChangeArrowheads="1"/>
              </p:cNvSpPr>
              <p:nvPr/>
            </p:nvSpPr>
            <p:spPr bwMode="auto">
              <a:xfrm>
                <a:off x="1362" y="2665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79" name="Rectangle 255"/>
              <p:cNvSpPr>
                <a:spLocks noChangeArrowheads="1"/>
              </p:cNvSpPr>
              <p:nvPr/>
            </p:nvSpPr>
            <p:spPr bwMode="auto">
              <a:xfrm>
                <a:off x="1319" y="266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80" name="Rectangle 256"/>
              <p:cNvSpPr>
                <a:spLocks noChangeArrowheads="1"/>
              </p:cNvSpPr>
              <p:nvPr/>
            </p:nvSpPr>
            <p:spPr bwMode="auto">
              <a:xfrm>
                <a:off x="1345" y="2665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81" name="Rectangle 257"/>
              <p:cNvSpPr>
                <a:spLocks noChangeArrowheads="1"/>
              </p:cNvSpPr>
              <p:nvPr/>
            </p:nvSpPr>
            <p:spPr bwMode="auto">
              <a:xfrm>
                <a:off x="1342" y="2668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82" name="Rectangle 258"/>
              <p:cNvSpPr>
                <a:spLocks noChangeArrowheads="1"/>
              </p:cNvSpPr>
              <p:nvPr/>
            </p:nvSpPr>
            <p:spPr bwMode="auto">
              <a:xfrm>
                <a:off x="1362" y="266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83" name="Rectangle 259"/>
              <p:cNvSpPr>
                <a:spLocks noChangeArrowheads="1"/>
              </p:cNvSpPr>
              <p:nvPr/>
            </p:nvSpPr>
            <p:spPr bwMode="auto">
              <a:xfrm>
                <a:off x="1350" y="266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84" name="Rectangle 260"/>
              <p:cNvSpPr>
                <a:spLocks noChangeArrowheads="1"/>
              </p:cNvSpPr>
              <p:nvPr/>
            </p:nvSpPr>
            <p:spPr bwMode="auto">
              <a:xfrm>
                <a:off x="1339" y="266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85" name="Rectangle 261"/>
              <p:cNvSpPr>
                <a:spLocks noChangeArrowheads="1"/>
              </p:cNvSpPr>
              <p:nvPr/>
            </p:nvSpPr>
            <p:spPr bwMode="auto">
              <a:xfrm>
                <a:off x="1367" y="266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86" name="Rectangle 262"/>
              <p:cNvSpPr>
                <a:spLocks noChangeArrowheads="1"/>
              </p:cNvSpPr>
              <p:nvPr/>
            </p:nvSpPr>
            <p:spPr bwMode="auto">
              <a:xfrm>
                <a:off x="1339" y="266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87" name="Rectangle 263"/>
              <p:cNvSpPr>
                <a:spLocks noChangeArrowheads="1"/>
              </p:cNvSpPr>
              <p:nvPr/>
            </p:nvSpPr>
            <p:spPr bwMode="auto">
              <a:xfrm>
                <a:off x="1362" y="266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88" name="Rectangle 264"/>
              <p:cNvSpPr>
                <a:spLocks noChangeArrowheads="1"/>
              </p:cNvSpPr>
              <p:nvPr/>
            </p:nvSpPr>
            <p:spPr bwMode="auto">
              <a:xfrm>
                <a:off x="2303" y="266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89" name="Rectangle 265"/>
              <p:cNvSpPr>
                <a:spLocks noChangeArrowheads="1"/>
              </p:cNvSpPr>
              <p:nvPr/>
            </p:nvSpPr>
            <p:spPr bwMode="auto">
              <a:xfrm>
                <a:off x="2275" y="266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90" name="Rectangle 266"/>
              <p:cNvSpPr>
                <a:spLocks noChangeArrowheads="1"/>
              </p:cNvSpPr>
              <p:nvPr/>
            </p:nvSpPr>
            <p:spPr bwMode="auto">
              <a:xfrm>
                <a:off x="1339" y="266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91" name="Rectangle 267"/>
              <p:cNvSpPr>
                <a:spLocks noChangeArrowheads="1"/>
              </p:cNvSpPr>
              <p:nvPr/>
            </p:nvSpPr>
            <p:spPr bwMode="auto">
              <a:xfrm>
                <a:off x="1339" y="266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92" name="Rectangle 268"/>
              <p:cNvSpPr>
                <a:spLocks noChangeArrowheads="1"/>
              </p:cNvSpPr>
              <p:nvPr/>
            </p:nvSpPr>
            <p:spPr bwMode="auto">
              <a:xfrm>
                <a:off x="1345" y="266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93" name="Rectangle 269"/>
              <p:cNvSpPr>
                <a:spLocks noChangeArrowheads="1"/>
              </p:cNvSpPr>
              <p:nvPr/>
            </p:nvSpPr>
            <p:spPr bwMode="auto">
              <a:xfrm>
                <a:off x="1339" y="266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94" name="Rectangle 270"/>
              <p:cNvSpPr>
                <a:spLocks noChangeArrowheads="1"/>
              </p:cNvSpPr>
              <p:nvPr/>
            </p:nvSpPr>
            <p:spPr bwMode="auto">
              <a:xfrm>
                <a:off x="860" y="265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95" name="Rectangle 271"/>
              <p:cNvSpPr>
                <a:spLocks noChangeArrowheads="1"/>
              </p:cNvSpPr>
              <p:nvPr/>
            </p:nvSpPr>
            <p:spPr bwMode="auto">
              <a:xfrm>
                <a:off x="1342" y="26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96" name="Rectangle 272"/>
              <p:cNvSpPr>
                <a:spLocks noChangeArrowheads="1"/>
              </p:cNvSpPr>
              <p:nvPr/>
            </p:nvSpPr>
            <p:spPr bwMode="auto">
              <a:xfrm>
                <a:off x="2323" y="26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97" name="Rectangle 273"/>
              <p:cNvSpPr>
                <a:spLocks noChangeArrowheads="1"/>
              </p:cNvSpPr>
              <p:nvPr/>
            </p:nvSpPr>
            <p:spPr bwMode="auto">
              <a:xfrm>
                <a:off x="1342" y="26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98" name="Rectangle 274"/>
              <p:cNvSpPr>
                <a:spLocks noChangeArrowheads="1"/>
              </p:cNvSpPr>
              <p:nvPr/>
            </p:nvSpPr>
            <p:spPr bwMode="auto">
              <a:xfrm>
                <a:off x="1342" y="26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299" name="Rectangle 275"/>
              <p:cNvSpPr>
                <a:spLocks noChangeArrowheads="1"/>
              </p:cNvSpPr>
              <p:nvPr/>
            </p:nvSpPr>
            <p:spPr bwMode="auto">
              <a:xfrm>
                <a:off x="1342" y="26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00" name="Rectangle 276"/>
              <p:cNvSpPr>
                <a:spLocks noChangeArrowheads="1"/>
              </p:cNvSpPr>
              <p:nvPr/>
            </p:nvSpPr>
            <p:spPr bwMode="auto">
              <a:xfrm>
                <a:off x="1376" y="26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01" name="Rectangle 277"/>
              <p:cNvSpPr>
                <a:spLocks noChangeArrowheads="1"/>
              </p:cNvSpPr>
              <p:nvPr/>
            </p:nvSpPr>
            <p:spPr bwMode="auto">
              <a:xfrm>
                <a:off x="1342" y="265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02" name="Rectangle 278"/>
              <p:cNvSpPr>
                <a:spLocks noChangeArrowheads="1"/>
              </p:cNvSpPr>
              <p:nvPr/>
            </p:nvSpPr>
            <p:spPr bwMode="auto">
              <a:xfrm>
                <a:off x="900" y="264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03" name="Rectangle 279"/>
              <p:cNvSpPr>
                <a:spLocks noChangeArrowheads="1"/>
              </p:cNvSpPr>
              <p:nvPr/>
            </p:nvSpPr>
            <p:spPr bwMode="auto">
              <a:xfrm>
                <a:off x="1342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04" name="Rectangle 280"/>
              <p:cNvSpPr>
                <a:spLocks noChangeArrowheads="1"/>
              </p:cNvSpPr>
              <p:nvPr/>
            </p:nvSpPr>
            <p:spPr bwMode="auto">
              <a:xfrm>
                <a:off x="1362" y="264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05" name="Rectangle 281"/>
              <p:cNvSpPr>
                <a:spLocks noChangeArrowheads="1"/>
              </p:cNvSpPr>
              <p:nvPr/>
            </p:nvSpPr>
            <p:spPr bwMode="auto">
              <a:xfrm>
                <a:off x="1827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06" name="Rectangle 282"/>
              <p:cNvSpPr>
                <a:spLocks noChangeArrowheads="1"/>
              </p:cNvSpPr>
              <p:nvPr/>
            </p:nvSpPr>
            <p:spPr bwMode="auto">
              <a:xfrm>
                <a:off x="908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07" name="Rectangle 283"/>
              <p:cNvSpPr>
                <a:spLocks noChangeArrowheads="1"/>
              </p:cNvSpPr>
              <p:nvPr/>
            </p:nvSpPr>
            <p:spPr bwMode="auto">
              <a:xfrm>
                <a:off x="874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/>
            </p:nvSpPr>
            <p:spPr bwMode="auto">
              <a:xfrm>
                <a:off x="1385" y="264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09" name="Rectangle 285"/>
              <p:cNvSpPr>
                <a:spLocks noChangeArrowheads="1"/>
              </p:cNvSpPr>
              <p:nvPr/>
            </p:nvSpPr>
            <p:spPr bwMode="auto">
              <a:xfrm>
                <a:off x="2306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/>
            </p:nvSpPr>
            <p:spPr bwMode="auto">
              <a:xfrm>
                <a:off x="843" y="264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11" name="Rectangle 287"/>
              <p:cNvSpPr>
                <a:spLocks noChangeArrowheads="1"/>
              </p:cNvSpPr>
              <p:nvPr/>
            </p:nvSpPr>
            <p:spPr bwMode="auto">
              <a:xfrm>
                <a:off x="851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/>
            </p:nvSpPr>
            <p:spPr bwMode="auto">
              <a:xfrm>
                <a:off x="860" y="264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13" name="Rectangle 289"/>
              <p:cNvSpPr>
                <a:spLocks noChangeArrowheads="1"/>
              </p:cNvSpPr>
              <p:nvPr/>
            </p:nvSpPr>
            <p:spPr bwMode="auto">
              <a:xfrm>
                <a:off x="2275" y="264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/>
            </p:nvSpPr>
            <p:spPr bwMode="auto">
              <a:xfrm>
                <a:off x="1359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15" name="Rectangle 291"/>
              <p:cNvSpPr>
                <a:spLocks noChangeArrowheads="1"/>
              </p:cNvSpPr>
              <p:nvPr/>
            </p:nvSpPr>
            <p:spPr bwMode="auto">
              <a:xfrm>
                <a:off x="1370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16" name="Rectangle 292"/>
              <p:cNvSpPr>
                <a:spLocks noChangeArrowheads="1"/>
              </p:cNvSpPr>
              <p:nvPr/>
            </p:nvSpPr>
            <p:spPr bwMode="auto">
              <a:xfrm>
                <a:off x="1342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17" name="Rectangle 293"/>
              <p:cNvSpPr>
                <a:spLocks noChangeArrowheads="1"/>
              </p:cNvSpPr>
              <p:nvPr/>
            </p:nvSpPr>
            <p:spPr bwMode="auto">
              <a:xfrm>
                <a:off x="1342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18" name="Rectangle 294"/>
              <p:cNvSpPr>
                <a:spLocks noChangeArrowheads="1"/>
              </p:cNvSpPr>
              <p:nvPr/>
            </p:nvSpPr>
            <p:spPr bwMode="auto">
              <a:xfrm>
                <a:off x="1359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19" name="Rectangle 295"/>
              <p:cNvSpPr>
                <a:spLocks noChangeArrowheads="1"/>
              </p:cNvSpPr>
              <p:nvPr/>
            </p:nvSpPr>
            <p:spPr bwMode="auto">
              <a:xfrm>
                <a:off x="1342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20" name="Rectangle 296"/>
              <p:cNvSpPr>
                <a:spLocks noChangeArrowheads="1"/>
              </p:cNvSpPr>
              <p:nvPr/>
            </p:nvSpPr>
            <p:spPr bwMode="auto">
              <a:xfrm>
                <a:off x="1336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21" name="Rectangle 297"/>
              <p:cNvSpPr>
                <a:spLocks noChangeArrowheads="1"/>
              </p:cNvSpPr>
              <p:nvPr/>
            </p:nvSpPr>
            <p:spPr bwMode="auto">
              <a:xfrm>
                <a:off x="1342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22" name="Rectangle 298"/>
              <p:cNvSpPr>
                <a:spLocks noChangeArrowheads="1"/>
              </p:cNvSpPr>
              <p:nvPr/>
            </p:nvSpPr>
            <p:spPr bwMode="auto">
              <a:xfrm>
                <a:off x="1345" y="264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23" name="Rectangle 299"/>
              <p:cNvSpPr>
                <a:spLocks noChangeArrowheads="1"/>
              </p:cNvSpPr>
              <p:nvPr/>
            </p:nvSpPr>
            <p:spPr bwMode="auto">
              <a:xfrm>
                <a:off x="1345" y="264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24" name="Rectangle 300"/>
              <p:cNvSpPr>
                <a:spLocks noChangeArrowheads="1"/>
              </p:cNvSpPr>
              <p:nvPr/>
            </p:nvSpPr>
            <p:spPr bwMode="auto">
              <a:xfrm>
                <a:off x="1342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25" name="Rectangle 301"/>
              <p:cNvSpPr>
                <a:spLocks noChangeArrowheads="1"/>
              </p:cNvSpPr>
              <p:nvPr/>
            </p:nvSpPr>
            <p:spPr bwMode="auto">
              <a:xfrm>
                <a:off x="1345" y="264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26" name="Rectangle 302"/>
              <p:cNvSpPr>
                <a:spLocks noChangeArrowheads="1"/>
              </p:cNvSpPr>
              <p:nvPr/>
            </p:nvSpPr>
            <p:spPr bwMode="auto">
              <a:xfrm>
                <a:off x="1370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27" name="Rectangle 303"/>
              <p:cNvSpPr>
                <a:spLocks noChangeArrowheads="1"/>
              </p:cNvSpPr>
              <p:nvPr/>
            </p:nvSpPr>
            <p:spPr bwMode="auto">
              <a:xfrm>
                <a:off x="1342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28" name="Rectangle 304"/>
              <p:cNvSpPr>
                <a:spLocks noChangeArrowheads="1"/>
              </p:cNvSpPr>
              <p:nvPr/>
            </p:nvSpPr>
            <p:spPr bwMode="auto">
              <a:xfrm>
                <a:off x="1342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29" name="Rectangle 305"/>
              <p:cNvSpPr>
                <a:spLocks noChangeArrowheads="1"/>
              </p:cNvSpPr>
              <p:nvPr/>
            </p:nvSpPr>
            <p:spPr bwMode="auto">
              <a:xfrm>
                <a:off x="1345" y="264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30" name="Rectangle 306"/>
              <p:cNvSpPr>
                <a:spLocks noChangeArrowheads="1"/>
              </p:cNvSpPr>
              <p:nvPr/>
            </p:nvSpPr>
            <p:spPr bwMode="auto">
              <a:xfrm>
                <a:off x="1319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31" name="Rectangle 307"/>
              <p:cNvSpPr>
                <a:spLocks noChangeArrowheads="1"/>
              </p:cNvSpPr>
              <p:nvPr/>
            </p:nvSpPr>
            <p:spPr bwMode="auto">
              <a:xfrm>
                <a:off x="1376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32" name="Rectangle 308"/>
              <p:cNvSpPr>
                <a:spLocks noChangeArrowheads="1"/>
              </p:cNvSpPr>
              <p:nvPr/>
            </p:nvSpPr>
            <p:spPr bwMode="auto">
              <a:xfrm>
                <a:off x="1353" y="265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33" name="Rectangle 309"/>
              <p:cNvSpPr>
                <a:spLocks noChangeArrowheads="1"/>
              </p:cNvSpPr>
              <p:nvPr/>
            </p:nvSpPr>
            <p:spPr bwMode="auto">
              <a:xfrm>
                <a:off x="1385" y="26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34" name="Rectangle 310"/>
              <p:cNvSpPr>
                <a:spLocks noChangeArrowheads="1"/>
              </p:cNvSpPr>
              <p:nvPr/>
            </p:nvSpPr>
            <p:spPr bwMode="auto">
              <a:xfrm>
                <a:off x="2292" y="26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35" name="Rectangle 311"/>
              <p:cNvSpPr>
                <a:spLocks noChangeArrowheads="1"/>
              </p:cNvSpPr>
              <p:nvPr/>
            </p:nvSpPr>
            <p:spPr bwMode="auto">
              <a:xfrm>
                <a:off x="1827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36" name="Rectangle 312"/>
              <p:cNvSpPr>
                <a:spLocks noChangeArrowheads="1"/>
              </p:cNvSpPr>
              <p:nvPr/>
            </p:nvSpPr>
            <p:spPr bwMode="auto">
              <a:xfrm>
                <a:off x="2306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37" name="Rectangle 313"/>
              <p:cNvSpPr>
                <a:spLocks noChangeArrowheads="1"/>
              </p:cNvSpPr>
              <p:nvPr/>
            </p:nvSpPr>
            <p:spPr bwMode="auto">
              <a:xfrm>
                <a:off x="2306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38" name="Rectangle 314"/>
              <p:cNvSpPr>
                <a:spLocks noChangeArrowheads="1"/>
              </p:cNvSpPr>
              <p:nvPr/>
            </p:nvSpPr>
            <p:spPr bwMode="auto">
              <a:xfrm>
                <a:off x="1359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39" name="Rectangle 315"/>
              <p:cNvSpPr>
                <a:spLocks noChangeArrowheads="1"/>
              </p:cNvSpPr>
              <p:nvPr/>
            </p:nvSpPr>
            <p:spPr bwMode="auto">
              <a:xfrm>
                <a:off x="840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40" name="Rectangle 316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41" name="Rectangle 317"/>
              <p:cNvSpPr>
                <a:spLocks noChangeArrowheads="1"/>
              </p:cNvSpPr>
              <p:nvPr/>
            </p:nvSpPr>
            <p:spPr bwMode="auto">
              <a:xfrm>
                <a:off x="868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42" name="Rectangle 318"/>
              <p:cNvSpPr>
                <a:spLocks noChangeArrowheads="1"/>
              </p:cNvSpPr>
              <p:nvPr/>
            </p:nvSpPr>
            <p:spPr bwMode="auto">
              <a:xfrm>
                <a:off x="1827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43" name="Rectangle 319"/>
              <p:cNvSpPr>
                <a:spLocks noChangeArrowheads="1"/>
              </p:cNvSpPr>
              <p:nvPr/>
            </p:nvSpPr>
            <p:spPr bwMode="auto">
              <a:xfrm>
                <a:off x="1328" y="26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44" name="Rectangle 320"/>
              <p:cNvSpPr>
                <a:spLocks noChangeArrowheads="1"/>
              </p:cNvSpPr>
              <p:nvPr/>
            </p:nvSpPr>
            <p:spPr bwMode="auto">
              <a:xfrm>
                <a:off x="1353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45" name="Rectangle 321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46" name="Rectangle 322"/>
              <p:cNvSpPr>
                <a:spLocks noChangeArrowheads="1"/>
              </p:cNvSpPr>
              <p:nvPr/>
            </p:nvSpPr>
            <p:spPr bwMode="auto">
              <a:xfrm>
                <a:off x="1827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47" name="Rectangle 323"/>
              <p:cNvSpPr>
                <a:spLocks noChangeArrowheads="1"/>
              </p:cNvSpPr>
              <p:nvPr/>
            </p:nvSpPr>
            <p:spPr bwMode="auto">
              <a:xfrm>
                <a:off x="1821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48" name="Rectangle 324"/>
              <p:cNvSpPr>
                <a:spLocks noChangeArrowheads="1"/>
              </p:cNvSpPr>
              <p:nvPr/>
            </p:nvSpPr>
            <p:spPr bwMode="auto">
              <a:xfrm>
                <a:off x="2309" y="26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49" name="Rectangle 325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50" name="Rectangle 326"/>
              <p:cNvSpPr>
                <a:spLocks noChangeArrowheads="1"/>
              </p:cNvSpPr>
              <p:nvPr/>
            </p:nvSpPr>
            <p:spPr bwMode="auto">
              <a:xfrm>
                <a:off x="840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51" name="Rectangle 327"/>
              <p:cNvSpPr>
                <a:spLocks noChangeArrowheads="1"/>
              </p:cNvSpPr>
              <p:nvPr/>
            </p:nvSpPr>
            <p:spPr bwMode="auto">
              <a:xfrm>
                <a:off x="2275" y="26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52" name="Rectangle 328"/>
              <p:cNvSpPr>
                <a:spLocks noChangeArrowheads="1"/>
              </p:cNvSpPr>
              <p:nvPr/>
            </p:nvSpPr>
            <p:spPr bwMode="auto">
              <a:xfrm>
                <a:off x="860" y="26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53" name="Rectangle 329"/>
              <p:cNvSpPr>
                <a:spLocks noChangeArrowheads="1"/>
              </p:cNvSpPr>
              <p:nvPr/>
            </p:nvSpPr>
            <p:spPr bwMode="auto">
              <a:xfrm>
                <a:off x="2306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54" name="Rectangle 330"/>
              <p:cNvSpPr>
                <a:spLocks noChangeArrowheads="1"/>
              </p:cNvSpPr>
              <p:nvPr/>
            </p:nvSpPr>
            <p:spPr bwMode="auto">
              <a:xfrm>
                <a:off x="1345" y="26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55" name="Rectangle 331"/>
              <p:cNvSpPr>
                <a:spLocks noChangeArrowheads="1"/>
              </p:cNvSpPr>
              <p:nvPr/>
            </p:nvSpPr>
            <p:spPr bwMode="auto">
              <a:xfrm>
                <a:off x="1325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56" name="Rectangle 332"/>
              <p:cNvSpPr>
                <a:spLocks noChangeArrowheads="1"/>
              </p:cNvSpPr>
              <p:nvPr/>
            </p:nvSpPr>
            <p:spPr bwMode="auto">
              <a:xfrm>
                <a:off x="1376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57" name="Rectangle 333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58" name="Rectangle 334"/>
              <p:cNvSpPr>
                <a:spLocks noChangeArrowheads="1"/>
              </p:cNvSpPr>
              <p:nvPr/>
            </p:nvSpPr>
            <p:spPr bwMode="auto">
              <a:xfrm>
                <a:off x="2300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59" name="Rectangle 335"/>
              <p:cNvSpPr>
                <a:spLocks noChangeArrowheads="1"/>
              </p:cNvSpPr>
              <p:nvPr/>
            </p:nvSpPr>
            <p:spPr bwMode="auto">
              <a:xfrm>
                <a:off x="2306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60" name="Rectangle 336"/>
              <p:cNvSpPr>
                <a:spLocks noChangeArrowheads="1"/>
              </p:cNvSpPr>
              <p:nvPr/>
            </p:nvSpPr>
            <p:spPr bwMode="auto">
              <a:xfrm>
                <a:off x="130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61" name="Rectangle 337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62" name="Rectangle 338"/>
              <p:cNvSpPr>
                <a:spLocks noChangeArrowheads="1"/>
              </p:cNvSpPr>
              <p:nvPr/>
            </p:nvSpPr>
            <p:spPr bwMode="auto">
              <a:xfrm>
                <a:off x="1359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63" name="Rectangle 339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64" name="Rectangle 340"/>
              <p:cNvSpPr>
                <a:spLocks noChangeArrowheads="1"/>
              </p:cNvSpPr>
              <p:nvPr/>
            </p:nvSpPr>
            <p:spPr bwMode="auto">
              <a:xfrm>
                <a:off x="1288" y="26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65" name="Rectangle 341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66" name="Rectangle 342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67" name="Rectangle 343"/>
              <p:cNvSpPr>
                <a:spLocks noChangeArrowheads="1"/>
              </p:cNvSpPr>
              <p:nvPr/>
            </p:nvSpPr>
            <p:spPr bwMode="auto">
              <a:xfrm>
                <a:off x="1362" y="26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68" name="Rectangle 344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69" name="Rectangle 345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70" name="Rectangle 346"/>
              <p:cNvSpPr>
                <a:spLocks noChangeArrowheads="1"/>
              </p:cNvSpPr>
              <p:nvPr/>
            </p:nvSpPr>
            <p:spPr bwMode="auto">
              <a:xfrm>
                <a:off x="1376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71" name="Rectangle 347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72" name="Rectangle 348"/>
              <p:cNvSpPr>
                <a:spLocks noChangeArrowheads="1"/>
              </p:cNvSpPr>
              <p:nvPr/>
            </p:nvSpPr>
            <p:spPr bwMode="auto">
              <a:xfrm>
                <a:off x="1336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73" name="Rectangle 349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74" name="Rectangle 350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75" name="Rectangle 351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76" name="Rectangle 352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77" name="Rectangle 353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78" name="Rectangle 354"/>
              <p:cNvSpPr>
                <a:spLocks noChangeArrowheads="1"/>
              </p:cNvSpPr>
              <p:nvPr/>
            </p:nvSpPr>
            <p:spPr bwMode="auto">
              <a:xfrm>
                <a:off x="1285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79" name="Rectangle 355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80" name="Rectangle 356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81" name="Rectangle 357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82" name="Rectangle 358"/>
              <p:cNvSpPr>
                <a:spLocks noChangeArrowheads="1"/>
              </p:cNvSpPr>
              <p:nvPr/>
            </p:nvSpPr>
            <p:spPr bwMode="auto">
              <a:xfrm>
                <a:off x="1359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83" name="Rectangle 359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84" name="Rectangle 360"/>
              <p:cNvSpPr>
                <a:spLocks noChangeArrowheads="1"/>
              </p:cNvSpPr>
              <p:nvPr/>
            </p:nvSpPr>
            <p:spPr bwMode="auto">
              <a:xfrm>
                <a:off x="1328" y="26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85" name="Rectangle 361"/>
              <p:cNvSpPr>
                <a:spLocks noChangeArrowheads="1"/>
              </p:cNvSpPr>
              <p:nvPr/>
            </p:nvSpPr>
            <p:spPr bwMode="auto">
              <a:xfrm>
                <a:off x="130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86" name="Rectangle 362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87" name="Rectangle 363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88" name="Rectangle 364"/>
              <p:cNvSpPr>
                <a:spLocks noChangeArrowheads="1"/>
              </p:cNvSpPr>
              <p:nvPr/>
            </p:nvSpPr>
            <p:spPr bwMode="auto">
              <a:xfrm>
                <a:off x="1336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89" name="Rectangle 365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90" name="Rectangle 366"/>
              <p:cNvSpPr>
                <a:spLocks noChangeArrowheads="1"/>
              </p:cNvSpPr>
              <p:nvPr/>
            </p:nvSpPr>
            <p:spPr bwMode="auto">
              <a:xfrm>
                <a:off x="1345" y="26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91" name="Rectangle 367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92" name="Rectangle 368"/>
              <p:cNvSpPr>
                <a:spLocks noChangeArrowheads="1"/>
              </p:cNvSpPr>
              <p:nvPr/>
            </p:nvSpPr>
            <p:spPr bwMode="auto">
              <a:xfrm>
                <a:off x="1345" y="261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93" name="Rectangle 369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94" name="Rectangle 370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95" name="Rectangle 371"/>
              <p:cNvSpPr>
                <a:spLocks noChangeArrowheads="1"/>
              </p:cNvSpPr>
              <p:nvPr/>
            </p:nvSpPr>
            <p:spPr bwMode="auto">
              <a:xfrm>
                <a:off x="1353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96" name="Rectangle 372"/>
              <p:cNvSpPr>
                <a:spLocks noChangeArrowheads="1"/>
              </p:cNvSpPr>
              <p:nvPr/>
            </p:nvSpPr>
            <p:spPr bwMode="auto">
              <a:xfrm>
                <a:off x="1336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97" name="Rectangle 373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98" name="Rectangle 374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399" name="Rectangle 375"/>
              <p:cNvSpPr>
                <a:spLocks noChangeArrowheads="1"/>
              </p:cNvSpPr>
              <p:nvPr/>
            </p:nvSpPr>
            <p:spPr bwMode="auto">
              <a:xfrm>
                <a:off x="1342" y="26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00" name="Rectangle 376"/>
              <p:cNvSpPr>
                <a:spLocks noChangeArrowheads="1"/>
              </p:cNvSpPr>
              <p:nvPr/>
            </p:nvSpPr>
            <p:spPr bwMode="auto">
              <a:xfrm>
                <a:off x="865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01" name="Rectangle 377"/>
              <p:cNvSpPr>
                <a:spLocks noChangeArrowheads="1"/>
              </p:cNvSpPr>
              <p:nvPr/>
            </p:nvSpPr>
            <p:spPr bwMode="auto">
              <a:xfrm>
                <a:off x="1852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02" name="Rectangle 378"/>
              <p:cNvSpPr>
                <a:spLocks noChangeArrowheads="1"/>
              </p:cNvSpPr>
              <p:nvPr/>
            </p:nvSpPr>
            <p:spPr bwMode="auto">
              <a:xfrm>
                <a:off x="2303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03" name="Rectangle 379"/>
              <p:cNvSpPr>
                <a:spLocks noChangeArrowheads="1"/>
              </p:cNvSpPr>
              <p:nvPr/>
            </p:nvSpPr>
            <p:spPr bwMode="auto">
              <a:xfrm>
                <a:off x="2240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04" name="Rectangle 380"/>
              <p:cNvSpPr>
                <a:spLocks noChangeArrowheads="1"/>
              </p:cNvSpPr>
              <p:nvPr/>
            </p:nvSpPr>
            <p:spPr bwMode="auto">
              <a:xfrm>
                <a:off x="860" y="25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05" name="Rectangle 381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06" name="Rectangle 382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07" name="Rectangle 383"/>
              <p:cNvSpPr>
                <a:spLocks noChangeArrowheads="1"/>
              </p:cNvSpPr>
              <p:nvPr/>
            </p:nvSpPr>
            <p:spPr bwMode="auto">
              <a:xfrm>
                <a:off x="1824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08" name="Rectangle 384"/>
              <p:cNvSpPr>
                <a:spLocks noChangeArrowheads="1"/>
              </p:cNvSpPr>
              <p:nvPr/>
            </p:nvSpPr>
            <p:spPr bwMode="auto">
              <a:xfrm>
                <a:off x="2297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09" name="Rectangle 385"/>
              <p:cNvSpPr>
                <a:spLocks noChangeArrowheads="1"/>
              </p:cNvSpPr>
              <p:nvPr/>
            </p:nvSpPr>
            <p:spPr bwMode="auto">
              <a:xfrm>
                <a:off x="860" y="25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10" name="Rectangle 386"/>
              <p:cNvSpPr>
                <a:spLocks noChangeArrowheads="1"/>
              </p:cNvSpPr>
              <p:nvPr/>
            </p:nvSpPr>
            <p:spPr bwMode="auto">
              <a:xfrm>
                <a:off x="1824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11" name="Rectangle 387"/>
              <p:cNvSpPr>
                <a:spLocks noChangeArrowheads="1"/>
              </p:cNvSpPr>
              <p:nvPr/>
            </p:nvSpPr>
            <p:spPr bwMode="auto">
              <a:xfrm>
                <a:off x="865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12" name="Rectangle 388"/>
              <p:cNvSpPr>
                <a:spLocks noChangeArrowheads="1"/>
              </p:cNvSpPr>
              <p:nvPr/>
            </p:nvSpPr>
            <p:spPr bwMode="auto">
              <a:xfrm>
                <a:off x="826" y="25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13" name="Rectangle 389"/>
              <p:cNvSpPr>
                <a:spLocks noChangeArrowheads="1"/>
              </p:cNvSpPr>
              <p:nvPr/>
            </p:nvSpPr>
            <p:spPr bwMode="auto">
              <a:xfrm>
                <a:off x="2297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14" name="Rectangle 390"/>
              <p:cNvSpPr>
                <a:spLocks noChangeArrowheads="1"/>
              </p:cNvSpPr>
              <p:nvPr/>
            </p:nvSpPr>
            <p:spPr bwMode="auto">
              <a:xfrm>
                <a:off x="826" y="25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15" name="Rectangle 391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16" name="Rectangle 392"/>
              <p:cNvSpPr>
                <a:spLocks noChangeArrowheads="1"/>
              </p:cNvSpPr>
              <p:nvPr/>
            </p:nvSpPr>
            <p:spPr bwMode="auto">
              <a:xfrm>
                <a:off x="2303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17" name="Rectangle 393"/>
              <p:cNvSpPr>
                <a:spLocks noChangeArrowheads="1"/>
              </p:cNvSpPr>
              <p:nvPr/>
            </p:nvSpPr>
            <p:spPr bwMode="auto">
              <a:xfrm>
                <a:off x="1362" y="25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18" name="Rectangle 394"/>
              <p:cNvSpPr>
                <a:spLocks noChangeArrowheads="1"/>
              </p:cNvSpPr>
              <p:nvPr/>
            </p:nvSpPr>
            <p:spPr bwMode="auto">
              <a:xfrm>
                <a:off x="2286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19" name="Rectangle 395"/>
              <p:cNvSpPr>
                <a:spLocks noChangeArrowheads="1"/>
              </p:cNvSpPr>
              <p:nvPr/>
            </p:nvSpPr>
            <p:spPr bwMode="auto">
              <a:xfrm>
                <a:off x="1345" y="25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20" name="Rectangle 396"/>
              <p:cNvSpPr>
                <a:spLocks noChangeArrowheads="1"/>
              </p:cNvSpPr>
              <p:nvPr/>
            </p:nvSpPr>
            <p:spPr bwMode="auto">
              <a:xfrm>
                <a:off x="1390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21" name="Rectangle 397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22" name="Rectangle 398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23" name="Rectangle 399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24" name="Rectangle 400"/>
              <p:cNvSpPr>
                <a:spLocks noChangeArrowheads="1"/>
              </p:cNvSpPr>
              <p:nvPr/>
            </p:nvSpPr>
            <p:spPr bwMode="auto">
              <a:xfrm>
                <a:off x="1328" y="25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25" name="Rectangle 401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26" name="Rectangle 402"/>
              <p:cNvSpPr>
                <a:spLocks noChangeArrowheads="1"/>
              </p:cNvSpPr>
              <p:nvPr/>
            </p:nvSpPr>
            <p:spPr bwMode="auto">
              <a:xfrm>
                <a:off x="1373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27" name="Rectangle 403"/>
              <p:cNvSpPr>
                <a:spLocks noChangeArrowheads="1"/>
              </p:cNvSpPr>
              <p:nvPr/>
            </p:nvSpPr>
            <p:spPr bwMode="auto">
              <a:xfrm>
                <a:off x="1328" y="25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28" name="Rectangle 404"/>
              <p:cNvSpPr>
                <a:spLocks noChangeArrowheads="1"/>
              </p:cNvSpPr>
              <p:nvPr/>
            </p:nvSpPr>
            <p:spPr bwMode="auto">
              <a:xfrm>
                <a:off x="1356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29" name="Rectangle 405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</p:grpSp>
        <p:grpSp>
          <p:nvGrpSpPr>
            <p:cNvPr id="1631" name="Group 607"/>
            <p:cNvGrpSpPr>
              <a:grpSpLocks/>
            </p:cNvGrpSpPr>
            <p:nvPr/>
          </p:nvGrpSpPr>
          <p:grpSpPr bwMode="auto">
            <a:xfrm>
              <a:off x="820" y="2303"/>
              <a:ext cx="1534" cy="282"/>
              <a:chOff x="820" y="2303"/>
              <a:chExt cx="1534" cy="282"/>
            </a:xfrm>
          </p:grpSpPr>
          <p:sp>
            <p:nvSpPr>
              <p:cNvPr id="1431" name="Rectangle 407"/>
              <p:cNvSpPr>
                <a:spLocks noChangeArrowheads="1"/>
              </p:cNvSpPr>
              <p:nvPr/>
            </p:nvSpPr>
            <p:spPr bwMode="auto">
              <a:xfrm>
                <a:off x="1333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32" name="Rectangle 408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33" name="Rectangle 409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34" name="Rectangle 410"/>
              <p:cNvSpPr>
                <a:spLocks noChangeArrowheads="1"/>
              </p:cNvSpPr>
              <p:nvPr/>
            </p:nvSpPr>
            <p:spPr bwMode="auto">
              <a:xfrm>
                <a:off x="1305" y="25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35" name="Rectangle 411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36" name="Rectangle 412"/>
              <p:cNvSpPr>
                <a:spLocks noChangeArrowheads="1"/>
              </p:cNvSpPr>
              <p:nvPr/>
            </p:nvSpPr>
            <p:spPr bwMode="auto">
              <a:xfrm>
                <a:off x="1356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37" name="Rectangle 413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38" name="Rectangle 414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39" name="Rectangle 415"/>
              <p:cNvSpPr>
                <a:spLocks noChangeArrowheads="1"/>
              </p:cNvSpPr>
              <p:nvPr/>
            </p:nvSpPr>
            <p:spPr bwMode="auto">
              <a:xfrm>
                <a:off x="1310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40" name="Rectangle 416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41" name="Rectangle 417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42" name="Rectangle 418"/>
              <p:cNvSpPr>
                <a:spLocks noChangeArrowheads="1"/>
              </p:cNvSpPr>
              <p:nvPr/>
            </p:nvSpPr>
            <p:spPr bwMode="auto">
              <a:xfrm>
                <a:off x="1339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43" name="Rectangle 419"/>
              <p:cNvSpPr>
                <a:spLocks noChangeArrowheads="1"/>
              </p:cNvSpPr>
              <p:nvPr/>
            </p:nvSpPr>
            <p:spPr bwMode="auto">
              <a:xfrm>
                <a:off x="1350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44" name="Rectangle 420"/>
              <p:cNvSpPr>
                <a:spLocks noChangeArrowheads="1"/>
              </p:cNvSpPr>
              <p:nvPr/>
            </p:nvSpPr>
            <p:spPr bwMode="auto">
              <a:xfrm>
                <a:off x="1333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45" name="Rectangle 421"/>
              <p:cNvSpPr>
                <a:spLocks noChangeArrowheads="1"/>
              </p:cNvSpPr>
              <p:nvPr/>
            </p:nvSpPr>
            <p:spPr bwMode="auto">
              <a:xfrm>
                <a:off x="1385" y="25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46" name="Rectangle 422"/>
              <p:cNvSpPr>
                <a:spLocks noChangeArrowheads="1"/>
              </p:cNvSpPr>
              <p:nvPr/>
            </p:nvSpPr>
            <p:spPr bwMode="auto">
              <a:xfrm>
                <a:off x="1333" y="2580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47" name="Rectangle 423"/>
              <p:cNvSpPr>
                <a:spLocks noChangeArrowheads="1"/>
              </p:cNvSpPr>
              <p:nvPr/>
            </p:nvSpPr>
            <p:spPr bwMode="auto">
              <a:xfrm>
                <a:off x="1345" y="25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48" name="Rectangle 424"/>
              <p:cNvSpPr>
                <a:spLocks noChangeArrowheads="1"/>
              </p:cNvSpPr>
              <p:nvPr/>
            </p:nvSpPr>
            <p:spPr bwMode="auto">
              <a:xfrm>
                <a:off x="1339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49" name="Rectangle 425"/>
              <p:cNvSpPr>
                <a:spLocks noChangeArrowheads="1"/>
              </p:cNvSpPr>
              <p:nvPr/>
            </p:nvSpPr>
            <p:spPr bwMode="auto">
              <a:xfrm>
                <a:off x="1824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50" name="Rectangle 426"/>
              <p:cNvSpPr>
                <a:spLocks noChangeArrowheads="1"/>
              </p:cNvSpPr>
              <p:nvPr/>
            </p:nvSpPr>
            <p:spPr bwMode="auto">
              <a:xfrm>
                <a:off x="820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51" name="Rectangle 427"/>
              <p:cNvSpPr>
                <a:spLocks noChangeArrowheads="1"/>
              </p:cNvSpPr>
              <p:nvPr/>
            </p:nvSpPr>
            <p:spPr bwMode="auto">
              <a:xfrm>
                <a:off x="2303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52" name="Rectangle 428"/>
              <p:cNvSpPr>
                <a:spLocks noChangeArrowheads="1"/>
              </p:cNvSpPr>
              <p:nvPr/>
            </p:nvSpPr>
            <p:spPr bwMode="auto">
              <a:xfrm>
                <a:off x="860" y="2546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53" name="Rectangle 429"/>
              <p:cNvSpPr>
                <a:spLocks noChangeArrowheads="1"/>
              </p:cNvSpPr>
              <p:nvPr/>
            </p:nvSpPr>
            <p:spPr bwMode="auto">
              <a:xfrm>
                <a:off x="1316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54" name="Rectangle 430"/>
              <p:cNvSpPr>
                <a:spLocks noChangeArrowheads="1"/>
              </p:cNvSpPr>
              <p:nvPr/>
            </p:nvSpPr>
            <p:spPr bwMode="auto">
              <a:xfrm>
                <a:off x="2275" y="2546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55" name="Rectangle 431"/>
              <p:cNvSpPr>
                <a:spLocks noChangeArrowheads="1"/>
              </p:cNvSpPr>
              <p:nvPr/>
            </p:nvSpPr>
            <p:spPr bwMode="auto">
              <a:xfrm>
                <a:off x="826" y="2546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56" name="Rectangle 432"/>
              <p:cNvSpPr>
                <a:spLocks noChangeArrowheads="1"/>
              </p:cNvSpPr>
              <p:nvPr/>
            </p:nvSpPr>
            <p:spPr bwMode="auto">
              <a:xfrm>
                <a:off x="1339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57" name="Rectangle 433"/>
              <p:cNvSpPr>
                <a:spLocks noChangeArrowheads="1"/>
              </p:cNvSpPr>
              <p:nvPr/>
            </p:nvSpPr>
            <p:spPr bwMode="auto">
              <a:xfrm>
                <a:off x="1339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58" name="Rectangle 434"/>
              <p:cNvSpPr>
                <a:spLocks noChangeArrowheads="1"/>
              </p:cNvSpPr>
              <p:nvPr/>
            </p:nvSpPr>
            <p:spPr bwMode="auto">
              <a:xfrm>
                <a:off x="2275" y="2546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59" name="Rectangle 435"/>
              <p:cNvSpPr>
                <a:spLocks noChangeArrowheads="1"/>
              </p:cNvSpPr>
              <p:nvPr/>
            </p:nvSpPr>
            <p:spPr bwMode="auto">
              <a:xfrm>
                <a:off x="2343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60" name="Rectangle 436"/>
              <p:cNvSpPr>
                <a:spLocks noChangeArrowheads="1"/>
              </p:cNvSpPr>
              <p:nvPr/>
            </p:nvSpPr>
            <p:spPr bwMode="auto">
              <a:xfrm>
                <a:off x="2252" y="2546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61" name="Rectangle 437"/>
              <p:cNvSpPr>
                <a:spLocks noChangeArrowheads="1"/>
              </p:cNvSpPr>
              <p:nvPr/>
            </p:nvSpPr>
            <p:spPr bwMode="auto">
              <a:xfrm>
                <a:off x="2303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62" name="Rectangle 438"/>
              <p:cNvSpPr>
                <a:spLocks noChangeArrowheads="1"/>
              </p:cNvSpPr>
              <p:nvPr/>
            </p:nvSpPr>
            <p:spPr bwMode="auto">
              <a:xfrm>
                <a:off x="2303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63" name="Rectangle 439"/>
              <p:cNvSpPr>
                <a:spLocks noChangeArrowheads="1"/>
              </p:cNvSpPr>
              <p:nvPr/>
            </p:nvSpPr>
            <p:spPr bwMode="auto">
              <a:xfrm>
                <a:off x="2303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64" name="Rectangle 440"/>
              <p:cNvSpPr>
                <a:spLocks noChangeArrowheads="1"/>
              </p:cNvSpPr>
              <p:nvPr/>
            </p:nvSpPr>
            <p:spPr bwMode="auto">
              <a:xfrm>
                <a:off x="1310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65" name="Rectangle 441"/>
              <p:cNvSpPr>
                <a:spLocks noChangeArrowheads="1"/>
              </p:cNvSpPr>
              <p:nvPr/>
            </p:nvSpPr>
            <p:spPr bwMode="auto">
              <a:xfrm>
                <a:off x="1339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66" name="Rectangle 442"/>
              <p:cNvSpPr>
                <a:spLocks noChangeArrowheads="1"/>
              </p:cNvSpPr>
              <p:nvPr/>
            </p:nvSpPr>
            <p:spPr bwMode="auto">
              <a:xfrm>
                <a:off x="1339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67" name="Rectangle 443"/>
              <p:cNvSpPr>
                <a:spLocks noChangeArrowheads="1"/>
              </p:cNvSpPr>
              <p:nvPr/>
            </p:nvSpPr>
            <p:spPr bwMode="auto">
              <a:xfrm>
                <a:off x="1396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68" name="Rectangle 444"/>
              <p:cNvSpPr>
                <a:spLocks noChangeArrowheads="1"/>
              </p:cNvSpPr>
              <p:nvPr/>
            </p:nvSpPr>
            <p:spPr bwMode="auto">
              <a:xfrm>
                <a:off x="1356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69" name="Rectangle 445"/>
              <p:cNvSpPr>
                <a:spLocks noChangeArrowheads="1"/>
              </p:cNvSpPr>
              <p:nvPr/>
            </p:nvSpPr>
            <p:spPr bwMode="auto">
              <a:xfrm>
                <a:off x="1385" y="2546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70" name="Rectangle 446"/>
              <p:cNvSpPr>
                <a:spLocks noChangeArrowheads="1"/>
              </p:cNvSpPr>
              <p:nvPr/>
            </p:nvSpPr>
            <p:spPr bwMode="auto">
              <a:xfrm>
                <a:off x="1339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71" name="Rectangle 447"/>
              <p:cNvSpPr>
                <a:spLocks noChangeArrowheads="1"/>
              </p:cNvSpPr>
              <p:nvPr/>
            </p:nvSpPr>
            <p:spPr bwMode="auto">
              <a:xfrm>
                <a:off x="1305" y="2546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72" name="Rectangle 448"/>
              <p:cNvSpPr>
                <a:spLocks noChangeArrowheads="1"/>
              </p:cNvSpPr>
              <p:nvPr/>
            </p:nvSpPr>
            <p:spPr bwMode="auto">
              <a:xfrm>
                <a:off x="1356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73" name="Rectangle 449"/>
              <p:cNvSpPr>
                <a:spLocks noChangeArrowheads="1"/>
              </p:cNvSpPr>
              <p:nvPr/>
            </p:nvSpPr>
            <p:spPr bwMode="auto">
              <a:xfrm>
                <a:off x="1345" y="2546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74" name="Rectangle 450"/>
              <p:cNvSpPr>
                <a:spLocks noChangeArrowheads="1"/>
              </p:cNvSpPr>
              <p:nvPr/>
            </p:nvSpPr>
            <p:spPr bwMode="auto">
              <a:xfrm>
                <a:off x="1339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75" name="Rectangle 451"/>
              <p:cNvSpPr>
                <a:spLocks noChangeArrowheads="1"/>
              </p:cNvSpPr>
              <p:nvPr/>
            </p:nvSpPr>
            <p:spPr bwMode="auto">
              <a:xfrm>
                <a:off x="1339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76" name="Rectangle 452"/>
              <p:cNvSpPr>
                <a:spLocks noChangeArrowheads="1"/>
              </p:cNvSpPr>
              <p:nvPr/>
            </p:nvSpPr>
            <p:spPr bwMode="auto">
              <a:xfrm>
                <a:off x="1350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77" name="Rectangle 453"/>
              <p:cNvSpPr>
                <a:spLocks noChangeArrowheads="1"/>
              </p:cNvSpPr>
              <p:nvPr/>
            </p:nvSpPr>
            <p:spPr bwMode="auto">
              <a:xfrm>
                <a:off x="1339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78" name="Rectangle 454"/>
              <p:cNvSpPr>
                <a:spLocks noChangeArrowheads="1"/>
              </p:cNvSpPr>
              <p:nvPr/>
            </p:nvSpPr>
            <p:spPr bwMode="auto">
              <a:xfrm>
                <a:off x="1339" y="2546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79" name="Rectangle 455"/>
              <p:cNvSpPr>
                <a:spLocks noChangeArrowheads="1"/>
              </p:cNvSpPr>
              <p:nvPr/>
            </p:nvSpPr>
            <p:spPr bwMode="auto">
              <a:xfrm>
                <a:off x="1345" y="251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80" name="Rectangle 456"/>
              <p:cNvSpPr>
                <a:spLocks noChangeArrowheads="1"/>
              </p:cNvSpPr>
              <p:nvPr/>
            </p:nvSpPr>
            <p:spPr bwMode="auto">
              <a:xfrm>
                <a:off x="860" y="251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81" name="Rectangle 457"/>
              <p:cNvSpPr>
                <a:spLocks noChangeArrowheads="1"/>
              </p:cNvSpPr>
              <p:nvPr/>
            </p:nvSpPr>
            <p:spPr bwMode="auto">
              <a:xfrm>
                <a:off x="2306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82" name="Rectangle 458"/>
              <p:cNvSpPr>
                <a:spLocks noChangeArrowheads="1"/>
              </p:cNvSpPr>
              <p:nvPr/>
            </p:nvSpPr>
            <p:spPr bwMode="auto">
              <a:xfrm>
                <a:off x="1342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83" name="Rectangle 459"/>
              <p:cNvSpPr>
                <a:spLocks noChangeArrowheads="1"/>
              </p:cNvSpPr>
              <p:nvPr/>
            </p:nvSpPr>
            <p:spPr bwMode="auto">
              <a:xfrm>
                <a:off x="1342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84" name="Rectangle 460"/>
              <p:cNvSpPr>
                <a:spLocks noChangeArrowheads="1"/>
              </p:cNvSpPr>
              <p:nvPr/>
            </p:nvSpPr>
            <p:spPr bwMode="auto">
              <a:xfrm>
                <a:off x="2306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85" name="Rectangle 461"/>
              <p:cNvSpPr>
                <a:spLocks noChangeArrowheads="1"/>
              </p:cNvSpPr>
              <p:nvPr/>
            </p:nvSpPr>
            <p:spPr bwMode="auto">
              <a:xfrm>
                <a:off x="843" y="251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86" name="Rectangle 462"/>
              <p:cNvSpPr>
                <a:spLocks noChangeArrowheads="1"/>
              </p:cNvSpPr>
              <p:nvPr/>
            </p:nvSpPr>
            <p:spPr bwMode="auto">
              <a:xfrm>
                <a:off x="860" y="251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87" name="Rectangle 463"/>
              <p:cNvSpPr>
                <a:spLocks noChangeArrowheads="1"/>
              </p:cNvSpPr>
              <p:nvPr/>
            </p:nvSpPr>
            <p:spPr bwMode="auto">
              <a:xfrm>
                <a:off x="2306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88" name="Rectangle 464"/>
              <p:cNvSpPr>
                <a:spLocks noChangeArrowheads="1"/>
              </p:cNvSpPr>
              <p:nvPr/>
            </p:nvSpPr>
            <p:spPr bwMode="auto">
              <a:xfrm>
                <a:off x="857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89" name="Rectangle 465"/>
              <p:cNvSpPr>
                <a:spLocks noChangeArrowheads="1"/>
              </p:cNvSpPr>
              <p:nvPr/>
            </p:nvSpPr>
            <p:spPr bwMode="auto">
              <a:xfrm>
                <a:off x="2329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90" name="Rectangle 466"/>
              <p:cNvSpPr>
                <a:spLocks noChangeArrowheads="1"/>
              </p:cNvSpPr>
              <p:nvPr/>
            </p:nvSpPr>
            <p:spPr bwMode="auto">
              <a:xfrm>
                <a:off x="1319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91" name="Rectangle 467"/>
              <p:cNvSpPr>
                <a:spLocks noChangeArrowheads="1"/>
              </p:cNvSpPr>
              <p:nvPr/>
            </p:nvSpPr>
            <p:spPr bwMode="auto">
              <a:xfrm>
                <a:off x="1319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92" name="Rectangle 468"/>
              <p:cNvSpPr>
                <a:spLocks noChangeArrowheads="1"/>
              </p:cNvSpPr>
              <p:nvPr/>
            </p:nvSpPr>
            <p:spPr bwMode="auto">
              <a:xfrm>
                <a:off x="1319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93" name="Rectangle 469"/>
              <p:cNvSpPr>
                <a:spLocks noChangeArrowheads="1"/>
              </p:cNvSpPr>
              <p:nvPr/>
            </p:nvSpPr>
            <p:spPr bwMode="auto">
              <a:xfrm>
                <a:off x="1342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94" name="Rectangle 470"/>
              <p:cNvSpPr>
                <a:spLocks noChangeArrowheads="1"/>
              </p:cNvSpPr>
              <p:nvPr/>
            </p:nvSpPr>
            <p:spPr bwMode="auto">
              <a:xfrm>
                <a:off x="1342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95" name="Rectangle 471"/>
              <p:cNvSpPr>
                <a:spLocks noChangeArrowheads="1"/>
              </p:cNvSpPr>
              <p:nvPr/>
            </p:nvSpPr>
            <p:spPr bwMode="auto">
              <a:xfrm>
                <a:off x="1402" y="251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96" name="Rectangle 472"/>
              <p:cNvSpPr>
                <a:spLocks noChangeArrowheads="1"/>
              </p:cNvSpPr>
              <p:nvPr/>
            </p:nvSpPr>
            <p:spPr bwMode="auto">
              <a:xfrm>
                <a:off x="1342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97" name="Rectangle 473"/>
              <p:cNvSpPr>
                <a:spLocks noChangeArrowheads="1"/>
              </p:cNvSpPr>
              <p:nvPr/>
            </p:nvSpPr>
            <p:spPr bwMode="auto">
              <a:xfrm>
                <a:off x="1319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98" name="Rectangle 474"/>
              <p:cNvSpPr>
                <a:spLocks noChangeArrowheads="1"/>
              </p:cNvSpPr>
              <p:nvPr/>
            </p:nvSpPr>
            <p:spPr bwMode="auto">
              <a:xfrm>
                <a:off x="1342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499" name="Rectangle 475"/>
              <p:cNvSpPr>
                <a:spLocks noChangeArrowheads="1"/>
              </p:cNvSpPr>
              <p:nvPr/>
            </p:nvSpPr>
            <p:spPr bwMode="auto">
              <a:xfrm>
                <a:off x="1342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00" name="Rectangle 476"/>
              <p:cNvSpPr>
                <a:spLocks noChangeArrowheads="1"/>
              </p:cNvSpPr>
              <p:nvPr/>
            </p:nvSpPr>
            <p:spPr bwMode="auto">
              <a:xfrm>
                <a:off x="1328" y="251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01" name="Rectangle 477"/>
              <p:cNvSpPr>
                <a:spLocks noChangeArrowheads="1"/>
              </p:cNvSpPr>
              <p:nvPr/>
            </p:nvSpPr>
            <p:spPr bwMode="auto">
              <a:xfrm>
                <a:off x="1342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02" name="Rectangle 478"/>
              <p:cNvSpPr>
                <a:spLocks noChangeArrowheads="1"/>
              </p:cNvSpPr>
              <p:nvPr/>
            </p:nvSpPr>
            <p:spPr bwMode="auto">
              <a:xfrm>
                <a:off x="1359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03" name="Rectangle 479"/>
              <p:cNvSpPr>
                <a:spLocks noChangeArrowheads="1"/>
              </p:cNvSpPr>
              <p:nvPr/>
            </p:nvSpPr>
            <p:spPr bwMode="auto">
              <a:xfrm>
                <a:off x="1345" y="251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04" name="Rectangle 480"/>
              <p:cNvSpPr>
                <a:spLocks noChangeArrowheads="1"/>
              </p:cNvSpPr>
              <p:nvPr/>
            </p:nvSpPr>
            <p:spPr bwMode="auto">
              <a:xfrm>
                <a:off x="1342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05" name="Rectangle 481"/>
              <p:cNvSpPr>
                <a:spLocks noChangeArrowheads="1"/>
              </p:cNvSpPr>
              <p:nvPr/>
            </p:nvSpPr>
            <p:spPr bwMode="auto">
              <a:xfrm>
                <a:off x="1345" y="251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06" name="Rectangle 482"/>
              <p:cNvSpPr>
                <a:spLocks noChangeArrowheads="1"/>
              </p:cNvSpPr>
              <p:nvPr/>
            </p:nvSpPr>
            <p:spPr bwMode="auto">
              <a:xfrm>
                <a:off x="1345" y="251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07" name="Rectangle 483"/>
              <p:cNvSpPr>
                <a:spLocks noChangeArrowheads="1"/>
              </p:cNvSpPr>
              <p:nvPr/>
            </p:nvSpPr>
            <p:spPr bwMode="auto">
              <a:xfrm>
                <a:off x="1342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08" name="Rectangle 484"/>
              <p:cNvSpPr>
                <a:spLocks noChangeArrowheads="1"/>
              </p:cNvSpPr>
              <p:nvPr/>
            </p:nvSpPr>
            <p:spPr bwMode="auto">
              <a:xfrm>
                <a:off x="1319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09" name="Rectangle 485"/>
              <p:cNvSpPr>
                <a:spLocks noChangeArrowheads="1"/>
              </p:cNvSpPr>
              <p:nvPr/>
            </p:nvSpPr>
            <p:spPr bwMode="auto">
              <a:xfrm>
                <a:off x="1376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10" name="Rectangle 486"/>
              <p:cNvSpPr>
                <a:spLocks noChangeArrowheads="1"/>
              </p:cNvSpPr>
              <p:nvPr/>
            </p:nvSpPr>
            <p:spPr bwMode="auto">
              <a:xfrm>
                <a:off x="1342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11" name="Rectangle 487"/>
              <p:cNvSpPr>
                <a:spLocks noChangeArrowheads="1"/>
              </p:cNvSpPr>
              <p:nvPr/>
            </p:nvSpPr>
            <p:spPr bwMode="auto">
              <a:xfrm>
                <a:off x="1313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12" name="Rectangle 488"/>
              <p:cNvSpPr>
                <a:spLocks noChangeArrowheads="1"/>
              </p:cNvSpPr>
              <p:nvPr/>
            </p:nvSpPr>
            <p:spPr bwMode="auto">
              <a:xfrm>
                <a:off x="1336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13" name="Rectangle 489"/>
              <p:cNvSpPr>
                <a:spLocks noChangeArrowheads="1"/>
              </p:cNvSpPr>
              <p:nvPr/>
            </p:nvSpPr>
            <p:spPr bwMode="auto">
              <a:xfrm>
                <a:off x="1342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14" name="Rectangle 490"/>
              <p:cNvSpPr>
                <a:spLocks noChangeArrowheads="1"/>
              </p:cNvSpPr>
              <p:nvPr/>
            </p:nvSpPr>
            <p:spPr bwMode="auto">
              <a:xfrm>
                <a:off x="1345" y="2511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15" name="Rectangle 491"/>
              <p:cNvSpPr>
                <a:spLocks noChangeArrowheads="1"/>
              </p:cNvSpPr>
              <p:nvPr/>
            </p:nvSpPr>
            <p:spPr bwMode="auto">
              <a:xfrm>
                <a:off x="1342" y="251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16" name="Rectangle 492"/>
              <p:cNvSpPr>
                <a:spLocks noChangeArrowheads="1"/>
              </p:cNvSpPr>
              <p:nvPr/>
            </p:nvSpPr>
            <p:spPr bwMode="auto">
              <a:xfrm>
                <a:off x="874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17" name="Rectangle 493"/>
              <p:cNvSpPr>
                <a:spLocks noChangeArrowheads="1"/>
              </p:cNvSpPr>
              <p:nvPr/>
            </p:nvSpPr>
            <p:spPr bwMode="auto">
              <a:xfrm>
                <a:off x="2309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18" name="Rectangle 494"/>
              <p:cNvSpPr>
                <a:spLocks noChangeArrowheads="1"/>
              </p:cNvSpPr>
              <p:nvPr/>
            </p:nvSpPr>
            <p:spPr bwMode="auto">
              <a:xfrm>
                <a:off x="860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19" name="Rectangle 495"/>
              <p:cNvSpPr>
                <a:spLocks noChangeArrowheads="1"/>
              </p:cNvSpPr>
              <p:nvPr/>
            </p:nvSpPr>
            <p:spPr bwMode="auto">
              <a:xfrm>
                <a:off x="2292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20" name="Rectangle 496"/>
              <p:cNvSpPr>
                <a:spLocks noChangeArrowheads="1"/>
              </p:cNvSpPr>
              <p:nvPr/>
            </p:nvSpPr>
            <p:spPr bwMode="auto">
              <a:xfrm>
                <a:off x="1787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21" name="Rectangle 497"/>
              <p:cNvSpPr>
                <a:spLocks noChangeArrowheads="1"/>
              </p:cNvSpPr>
              <p:nvPr/>
            </p:nvSpPr>
            <p:spPr bwMode="auto">
              <a:xfrm>
                <a:off x="857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22" name="Rectangle 498"/>
              <p:cNvSpPr>
                <a:spLocks noChangeArrowheads="1"/>
              </p:cNvSpPr>
              <p:nvPr/>
            </p:nvSpPr>
            <p:spPr bwMode="auto">
              <a:xfrm>
                <a:off x="1844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23" name="Rectangle 499"/>
              <p:cNvSpPr>
                <a:spLocks noChangeArrowheads="1"/>
              </p:cNvSpPr>
              <p:nvPr/>
            </p:nvSpPr>
            <p:spPr bwMode="auto">
              <a:xfrm>
                <a:off x="1345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24" name="Rectangle 500"/>
              <p:cNvSpPr>
                <a:spLocks noChangeArrowheads="1"/>
              </p:cNvSpPr>
              <p:nvPr/>
            </p:nvSpPr>
            <p:spPr bwMode="auto">
              <a:xfrm>
                <a:off x="860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25" name="Rectangle 501"/>
              <p:cNvSpPr>
                <a:spLocks noChangeArrowheads="1"/>
              </p:cNvSpPr>
              <p:nvPr/>
            </p:nvSpPr>
            <p:spPr bwMode="auto">
              <a:xfrm>
                <a:off x="2306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26" name="Rectangle 502"/>
              <p:cNvSpPr>
                <a:spLocks noChangeArrowheads="1"/>
              </p:cNvSpPr>
              <p:nvPr/>
            </p:nvSpPr>
            <p:spPr bwMode="auto">
              <a:xfrm>
                <a:off x="2306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27" name="Rectangle 503"/>
              <p:cNvSpPr>
                <a:spLocks noChangeArrowheads="1"/>
              </p:cNvSpPr>
              <p:nvPr/>
            </p:nvSpPr>
            <p:spPr bwMode="auto">
              <a:xfrm>
                <a:off x="1362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28" name="Rectangle 504"/>
              <p:cNvSpPr>
                <a:spLocks noChangeArrowheads="1"/>
              </p:cNvSpPr>
              <p:nvPr/>
            </p:nvSpPr>
            <p:spPr bwMode="auto">
              <a:xfrm>
                <a:off x="1345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29" name="Rectangle 505"/>
              <p:cNvSpPr>
                <a:spLocks noChangeArrowheads="1"/>
              </p:cNvSpPr>
              <p:nvPr/>
            </p:nvSpPr>
            <p:spPr bwMode="auto">
              <a:xfrm>
                <a:off x="1345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30" name="Rectangle 506"/>
              <p:cNvSpPr>
                <a:spLocks noChangeArrowheads="1"/>
              </p:cNvSpPr>
              <p:nvPr/>
            </p:nvSpPr>
            <p:spPr bwMode="auto">
              <a:xfrm>
                <a:off x="1342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31" name="Rectangle 507"/>
              <p:cNvSpPr>
                <a:spLocks noChangeArrowheads="1"/>
              </p:cNvSpPr>
              <p:nvPr/>
            </p:nvSpPr>
            <p:spPr bwMode="auto">
              <a:xfrm>
                <a:off x="1345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32" name="Rectangle 508"/>
              <p:cNvSpPr>
                <a:spLocks noChangeArrowheads="1"/>
              </p:cNvSpPr>
              <p:nvPr/>
            </p:nvSpPr>
            <p:spPr bwMode="auto">
              <a:xfrm>
                <a:off x="1345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33" name="Rectangle 509"/>
              <p:cNvSpPr>
                <a:spLocks noChangeArrowheads="1"/>
              </p:cNvSpPr>
              <p:nvPr/>
            </p:nvSpPr>
            <p:spPr bwMode="auto">
              <a:xfrm>
                <a:off x="1313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34" name="Rectangle 510"/>
              <p:cNvSpPr>
                <a:spLocks noChangeArrowheads="1"/>
              </p:cNvSpPr>
              <p:nvPr/>
            </p:nvSpPr>
            <p:spPr bwMode="auto">
              <a:xfrm>
                <a:off x="1345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35" name="Rectangle 511"/>
              <p:cNvSpPr>
                <a:spLocks noChangeArrowheads="1"/>
              </p:cNvSpPr>
              <p:nvPr/>
            </p:nvSpPr>
            <p:spPr bwMode="auto">
              <a:xfrm>
                <a:off x="1328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36" name="Rectangle 512"/>
              <p:cNvSpPr>
                <a:spLocks noChangeArrowheads="1"/>
              </p:cNvSpPr>
              <p:nvPr/>
            </p:nvSpPr>
            <p:spPr bwMode="auto">
              <a:xfrm>
                <a:off x="1342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37" name="Rectangle 513"/>
              <p:cNvSpPr>
                <a:spLocks noChangeArrowheads="1"/>
              </p:cNvSpPr>
              <p:nvPr/>
            </p:nvSpPr>
            <p:spPr bwMode="auto">
              <a:xfrm>
                <a:off x="1342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38" name="Rectangle 514"/>
              <p:cNvSpPr>
                <a:spLocks noChangeArrowheads="1"/>
              </p:cNvSpPr>
              <p:nvPr/>
            </p:nvSpPr>
            <p:spPr bwMode="auto">
              <a:xfrm>
                <a:off x="1342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39" name="Rectangle 515"/>
              <p:cNvSpPr>
                <a:spLocks noChangeArrowheads="1"/>
              </p:cNvSpPr>
              <p:nvPr/>
            </p:nvSpPr>
            <p:spPr bwMode="auto">
              <a:xfrm>
                <a:off x="1345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40" name="Rectangle 516"/>
              <p:cNvSpPr>
                <a:spLocks noChangeArrowheads="1"/>
              </p:cNvSpPr>
              <p:nvPr/>
            </p:nvSpPr>
            <p:spPr bwMode="auto">
              <a:xfrm>
                <a:off x="1336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41" name="Rectangle 517"/>
              <p:cNvSpPr>
                <a:spLocks noChangeArrowheads="1"/>
              </p:cNvSpPr>
              <p:nvPr/>
            </p:nvSpPr>
            <p:spPr bwMode="auto">
              <a:xfrm>
                <a:off x="1342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42" name="Rectangle 518"/>
              <p:cNvSpPr>
                <a:spLocks noChangeArrowheads="1"/>
              </p:cNvSpPr>
              <p:nvPr/>
            </p:nvSpPr>
            <p:spPr bwMode="auto">
              <a:xfrm>
                <a:off x="1342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43" name="Rectangle 519"/>
              <p:cNvSpPr>
                <a:spLocks noChangeArrowheads="1"/>
              </p:cNvSpPr>
              <p:nvPr/>
            </p:nvSpPr>
            <p:spPr bwMode="auto">
              <a:xfrm>
                <a:off x="1393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44" name="Rectangle 520"/>
              <p:cNvSpPr>
                <a:spLocks noChangeArrowheads="1"/>
              </p:cNvSpPr>
              <p:nvPr/>
            </p:nvSpPr>
            <p:spPr bwMode="auto">
              <a:xfrm>
                <a:off x="1376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45" name="Rectangle 521"/>
              <p:cNvSpPr>
                <a:spLocks noChangeArrowheads="1"/>
              </p:cNvSpPr>
              <p:nvPr/>
            </p:nvSpPr>
            <p:spPr bwMode="auto">
              <a:xfrm>
                <a:off x="1345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46" name="Rectangle 522"/>
              <p:cNvSpPr>
                <a:spLocks noChangeArrowheads="1"/>
              </p:cNvSpPr>
              <p:nvPr/>
            </p:nvSpPr>
            <p:spPr bwMode="auto">
              <a:xfrm>
                <a:off x="1342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47" name="Rectangle 523"/>
              <p:cNvSpPr>
                <a:spLocks noChangeArrowheads="1"/>
              </p:cNvSpPr>
              <p:nvPr/>
            </p:nvSpPr>
            <p:spPr bwMode="auto">
              <a:xfrm>
                <a:off x="1345" y="247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48" name="Rectangle 524"/>
              <p:cNvSpPr>
                <a:spLocks noChangeArrowheads="1"/>
              </p:cNvSpPr>
              <p:nvPr/>
            </p:nvSpPr>
            <p:spPr bwMode="auto">
              <a:xfrm>
                <a:off x="1336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49" name="Rectangle 525"/>
              <p:cNvSpPr>
                <a:spLocks noChangeArrowheads="1"/>
              </p:cNvSpPr>
              <p:nvPr/>
            </p:nvSpPr>
            <p:spPr bwMode="auto">
              <a:xfrm>
                <a:off x="1382" y="248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50" name="Rectangle 526"/>
              <p:cNvSpPr>
                <a:spLocks noChangeArrowheads="1"/>
              </p:cNvSpPr>
              <p:nvPr/>
            </p:nvSpPr>
            <p:spPr bwMode="auto">
              <a:xfrm>
                <a:off x="1353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51" name="Rectangle 527"/>
              <p:cNvSpPr>
                <a:spLocks noChangeArrowheads="1"/>
              </p:cNvSpPr>
              <p:nvPr/>
            </p:nvSpPr>
            <p:spPr bwMode="auto">
              <a:xfrm>
                <a:off x="860" y="243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52" name="Rectangle 528"/>
              <p:cNvSpPr>
                <a:spLocks noChangeArrowheads="1"/>
              </p:cNvSpPr>
              <p:nvPr/>
            </p:nvSpPr>
            <p:spPr bwMode="auto">
              <a:xfrm>
                <a:off x="2332" y="243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53" name="Rectangle 529"/>
              <p:cNvSpPr>
                <a:spLocks noChangeArrowheads="1"/>
              </p:cNvSpPr>
              <p:nvPr/>
            </p:nvSpPr>
            <p:spPr bwMode="auto">
              <a:xfrm>
                <a:off x="2292" y="243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54" name="Rectangle 530"/>
              <p:cNvSpPr>
                <a:spLocks noChangeArrowheads="1"/>
              </p:cNvSpPr>
              <p:nvPr/>
            </p:nvSpPr>
            <p:spPr bwMode="auto">
              <a:xfrm>
                <a:off x="1821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55" name="Rectangle 531"/>
              <p:cNvSpPr>
                <a:spLocks noChangeArrowheads="1"/>
              </p:cNvSpPr>
              <p:nvPr/>
            </p:nvSpPr>
            <p:spPr bwMode="auto">
              <a:xfrm>
                <a:off x="1827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56" name="Rectangle 532"/>
              <p:cNvSpPr>
                <a:spLocks noChangeArrowheads="1"/>
              </p:cNvSpPr>
              <p:nvPr/>
            </p:nvSpPr>
            <p:spPr bwMode="auto">
              <a:xfrm>
                <a:off x="860" y="243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57" name="Rectangle 533"/>
              <p:cNvSpPr>
                <a:spLocks noChangeArrowheads="1"/>
              </p:cNvSpPr>
              <p:nvPr/>
            </p:nvSpPr>
            <p:spPr bwMode="auto">
              <a:xfrm>
                <a:off x="1345" y="243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58" name="Rectangle 534"/>
              <p:cNvSpPr>
                <a:spLocks noChangeArrowheads="1"/>
              </p:cNvSpPr>
              <p:nvPr/>
            </p:nvSpPr>
            <p:spPr bwMode="auto">
              <a:xfrm>
                <a:off x="1342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59" name="Rectangle 535"/>
              <p:cNvSpPr>
                <a:spLocks noChangeArrowheads="1"/>
              </p:cNvSpPr>
              <p:nvPr/>
            </p:nvSpPr>
            <p:spPr bwMode="auto">
              <a:xfrm>
                <a:off x="834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60" name="Rectangle 536"/>
              <p:cNvSpPr>
                <a:spLocks noChangeArrowheads="1"/>
              </p:cNvSpPr>
              <p:nvPr/>
            </p:nvSpPr>
            <p:spPr bwMode="auto">
              <a:xfrm>
                <a:off x="860" y="243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61" name="Rectangle 537"/>
              <p:cNvSpPr>
                <a:spLocks noChangeArrowheads="1"/>
              </p:cNvSpPr>
              <p:nvPr/>
            </p:nvSpPr>
            <p:spPr bwMode="auto">
              <a:xfrm>
                <a:off x="874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62" name="Rectangle 538"/>
              <p:cNvSpPr>
                <a:spLocks noChangeArrowheads="1"/>
              </p:cNvSpPr>
              <p:nvPr/>
            </p:nvSpPr>
            <p:spPr bwMode="auto">
              <a:xfrm>
                <a:off x="2300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63" name="Rectangle 539"/>
              <p:cNvSpPr>
                <a:spLocks noChangeArrowheads="1"/>
              </p:cNvSpPr>
              <p:nvPr/>
            </p:nvSpPr>
            <p:spPr bwMode="auto">
              <a:xfrm>
                <a:off x="1342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64" name="Rectangle 540"/>
              <p:cNvSpPr>
                <a:spLocks noChangeArrowheads="1"/>
              </p:cNvSpPr>
              <p:nvPr/>
            </p:nvSpPr>
            <p:spPr bwMode="auto">
              <a:xfrm>
                <a:off x="2306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65" name="Rectangle 541"/>
              <p:cNvSpPr>
                <a:spLocks noChangeArrowheads="1"/>
              </p:cNvSpPr>
              <p:nvPr/>
            </p:nvSpPr>
            <p:spPr bwMode="auto">
              <a:xfrm>
                <a:off x="1342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66" name="Rectangle 542"/>
              <p:cNvSpPr>
                <a:spLocks noChangeArrowheads="1"/>
              </p:cNvSpPr>
              <p:nvPr/>
            </p:nvSpPr>
            <p:spPr bwMode="auto">
              <a:xfrm>
                <a:off x="1353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67" name="Rectangle 543"/>
              <p:cNvSpPr>
                <a:spLocks noChangeArrowheads="1"/>
              </p:cNvSpPr>
              <p:nvPr/>
            </p:nvSpPr>
            <p:spPr bwMode="auto">
              <a:xfrm>
                <a:off x="1353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68" name="Rectangle 544"/>
              <p:cNvSpPr>
                <a:spLocks noChangeArrowheads="1"/>
              </p:cNvSpPr>
              <p:nvPr/>
            </p:nvSpPr>
            <p:spPr bwMode="auto">
              <a:xfrm>
                <a:off x="1342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69" name="Rectangle 545"/>
              <p:cNvSpPr>
                <a:spLocks noChangeArrowheads="1"/>
              </p:cNvSpPr>
              <p:nvPr/>
            </p:nvSpPr>
            <p:spPr bwMode="auto">
              <a:xfrm>
                <a:off x="1359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70" name="Rectangle 546"/>
              <p:cNvSpPr>
                <a:spLocks noChangeArrowheads="1"/>
              </p:cNvSpPr>
              <p:nvPr/>
            </p:nvSpPr>
            <p:spPr bwMode="auto">
              <a:xfrm>
                <a:off x="1393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71" name="Rectangle 547"/>
              <p:cNvSpPr>
                <a:spLocks noChangeArrowheads="1"/>
              </p:cNvSpPr>
              <p:nvPr/>
            </p:nvSpPr>
            <p:spPr bwMode="auto">
              <a:xfrm>
                <a:off x="1342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72" name="Rectangle 548"/>
              <p:cNvSpPr>
                <a:spLocks noChangeArrowheads="1"/>
              </p:cNvSpPr>
              <p:nvPr/>
            </p:nvSpPr>
            <p:spPr bwMode="auto">
              <a:xfrm>
                <a:off x="1345" y="243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73" name="Rectangle 549"/>
              <p:cNvSpPr>
                <a:spLocks noChangeArrowheads="1"/>
              </p:cNvSpPr>
              <p:nvPr/>
            </p:nvSpPr>
            <p:spPr bwMode="auto">
              <a:xfrm>
                <a:off x="1362" y="243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74" name="Rectangle 550"/>
              <p:cNvSpPr>
                <a:spLocks noChangeArrowheads="1"/>
              </p:cNvSpPr>
              <p:nvPr/>
            </p:nvSpPr>
            <p:spPr bwMode="auto">
              <a:xfrm>
                <a:off x="1342" y="2440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75" name="Rectangle 551"/>
              <p:cNvSpPr>
                <a:spLocks noChangeArrowheads="1"/>
              </p:cNvSpPr>
              <p:nvPr/>
            </p:nvSpPr>
            <p:spPr bwMode="auto">
              <a:xfrm>
                <a:off x="1345" y="243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76" name="Rectangle 552"/>
              <p:cNvSpPr>
                <a:spLocks noChangeArrowheads="1"/>
              </p:cNvSpPr>
              <p:nvPr/>
            </p:nvSpPr>
            <p:spPr bwMode="auto">
              <a:xfrm>
                <a:off x="860" y="240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77" name="Rectangle 553"/>
              <p:cNvSpPr>
                <a:spLocks noChangeArrowheads="1"/>
              </p:cNvSpPr>
              <p:nvPr/>
            </p:nvSpPr>
            <p:spPr bwMode="auto">
              <a:xfrm>
                <a:off x="1847" y="240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78" name="Rectangle 554"/>
              <p:cNvSpPr>
                <a:spLocks noChangeArrowheads="1"/>
              </p:cNvSpPr>
              <p:nvPr/>
            </p:nvSpPr>
            <p:spPr bwMode="auto">
              <a:xfrm>
                <a:off x="1339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79" name="Rectangle 555"/>
              <p:cNvSpPr>
                <a:spLocks noChangeArrowheads="1"/>
              </p:cNvSpPr>
              <p:nvPr/>
            </p:nvSpPr>
            <p:spPr bwMode="auto">
              <a:xfrm>
                <a:off x="1824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80" name="Rectangle 556"/>
              <p:cNvSpPr>
                <a:spLocks noChangeArrowheads="1"/>
              </p:cNvSpPr>
              <p:nvPr/>
            </p:nvSpPr>
            <p:spPr bwMode="auto">
              <a:xfrm>
                <a:off x="865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81" name="Rectangle 557"/>
              <p:cNvSpPr>
                <a:spLocks noChangeArrowheads="1"/>
              </p:cNvSpPr>
              <p:nvPr/>
            </p:nvSpPr>
            <p:spPr bwMode="auto">
              <a:xfrm>
                <a:off x="2303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82" name="Rectangle 558"/>
              <p:cNvSpPr>
                <a:spLocks noChangeArrowheads="1"/>
              </p:cNvSpPr>
              <p:nvPr/>
            </p:nvSpPr>
            <p:spPr bwMode="auto">
              <a:xfrm>
                <a:off x="2303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83" name="Rectangle 559"/>
              <p:cNvSpPr>
                <a:spLocks noChangeArrowheads="1"/>
              </p:cNvSpPr>
              <p:nvPr/>
            </p:nvSpPr>
            <p:spPr bwMode="auto">
              <a:xfrm>
                <a:off x="860" y="240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84" name="Rectangle 560"/>
              <p:cNvSpPr>
                <a:spLocks noChangeArrowheads="1"/>
              </p:cNvSpPr>
              <p:nvPr/>
            </p:nvSpPr>
            <p:spPr bwMode="auto">
              <a:xfrm>
                <a:off x="2309" y="240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85" name="Rectangle 561"/>
              <p:cNvSpPr>
                <a:spLocks noChangeArrowheads="1"/>
              </p:cNvSpPr>
              <p:nvPr/>
            </p:nvSpPr>
            <p:spPr bwMode="auto">
              <a:xfrm>
                <a:off x="860" y="240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86" name="Rectangle 562"/>
              <p:cNvSpPr>
                <a:spLocks noChangeArrowheads="1"/>
              </p:cNvSpPr>
              <p:nvPr/>
            </p:nvSpPr>
            <p:spPr bwMode="auto">
              <a:xfrm>
                <a:off x="2349" y="240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87" name="Rectangle 563"/>
              <p:cNvSpPr>
                <a:spLocks noChangeArrowheads="1"/>
              </p:cNvSpPr>
              <p:nvPr/>
            </p:nvSpPr>
            <p:spPr bwMode="auto">
              <a:xfrm>
                <a:off x="1339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88" name="Rectangle 564"/>
              <p:cNvSpPr>
                <a:spLocks noChangeArrowheads="1"/>
              </p:cNvSpPr>
              <p:nvPr/>
            </p:nvSpPr>
            <p:spPr bwMode="auto">
              <a:xfrm>
                <a:off x="1322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89" name="Rectangle 565"/>
              <p:cNvSpPr>
                <a:spLocks noChangeArrowheads="1"/>
              </p:cNvSpPr>
              <p:nvPr/>
            </p:nvSpPr>
            <p:spPr bwMode="auto">
              <a:xfrm>
                <a:off x="1396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90" name="Rectangle 566"/>
              <p:cNvSpPr>
                <a:spLocks noChangeArrowheads="1"/>
              </p:cNvSpPr>
              <p:nvPr/>
            </p:nvSpPr>
            <p:spPr bwMode="auto">
              <a:xfrm>
                <a:off x="1339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91" name="Rectangle 567"/>
              <p:cNvSpPr>
                <a:spLocks noChangeArrowheads="1"/>
              </p:cNvSpPr>
              <p:nvPr/>
            </p:nvSpPr>
            <p:spPr bwMode="auto">
              <a:xfrm>
                <a:off x="1339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92" name="Rectangle 568"/>
              <p:cNvSpPr>
                <a:spLocks noChangeArrowheads="1"/>
              </p:cNvSpPr>
              <p:nvPr/>
            </p:nvSpPr>
            <p:spPr bwMode="auto">
              <a:xfrm>
                <a:off x="1345" y="240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93" name="Rectangle 569"/>
              <p:cNvSpPr>
                <a:spLocks noChangeArrowheads="1"/>
              </p:cNvSpPr>
              <p:nvPr/>
            </p:nvSpPr>
            <p:spPr bwMode="auto">
              <a:xfrm>
                <a:off x="1356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94" name="Rectangle 570"/>
              <p:cNvSpPr>
                <a:spLocks noChangeArrowheads="1"/>
              </p:cNvSpPr>
              <p:nvPr/>
            </p:nvSpPr>
            <p:spPr bwMode="auto">
              <a:xfrm>
                <a:off x="1390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95" name="Rectangle 571"/>
              <p:cNvSpPr>
                <a:spLocks noChangeArrowheads="1"/>
              </p:cNvSpPr>
              <p:nvPr/>
            </p:nvSpPr>
            <p:spPr bwMode="auto">
              <a:xfrm>
                <a:off x="1345" y="240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96" name="Rectangle 572"/>
              <p:cNvSpPr>
                <a:spLocks noChangeArrowheads="1"/>
              </p:cNvSpPr>
              <p:nvPr/>
            </p:nvSpPr>
            <p:spPr bwMode="auto">
              <a:xfrm>
                <a:off x="1339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97" name="Rectangle 573"/>
              <p:cNvSpPr>
                <a:spLocks noChangeArrowheads="1"/>
              </p:cNvSpPr>
              <p:nvPr/>
            </p:nvSpPr>
            <p:spPr bwMode="auto">
              <a:xfrm>
                <a:off x="1339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98" name="Rectangle 574"/>
              <p:cNvSpPr>
                <a:spLocks noChangeArrowheads="1"/>
              </p:cNvSpPr>
              <p:nvPr/>
            </p:nvSpPr>
            <p:spPr bwMode="auto">
              <a:xfrm>
                <a:off x="1305" y="240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599" name="Rectangle 575"/>
              <p:cNvSpPr>
                <a:spLocks noChangeArrowheads="1"/>
              </p:cNvSpPr>
              <p:nvPr/>
            </p:nvSpPr>
            <p:spPr bwMode="auto">
              <a:xfrm>
                <a:off x="1339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00" name="Rectangle 576"/>
              <p:cNvSpPr>
                <a:spLocks noChangeArrowheads="1"/>
              </p:cNvSpPr>
              <p:nvPr/>
            </p:nvSpPr>
            <p:spPr bwMode="auto">
              <a:xfrm>
                <a:off x="1339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01" name="Rectangle 577"/>
              <p:cNvSpPr>
                <a:spLocks noChangeArrowheads="1"/>
              </p:cNvSpPr>
              <p:nvPr/>
            </p:nvSpPr>
            <p:spPr bwMode="auto">
              <a:xfrm>
                <a:off x="1339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02" name="Rectangle 578"/>
              <p:cNvSpPr>
                <a:spLocks noChangeArrowheads="1"/>
              </p:cNvSpPr>
              <p:nvPr/>
            </p:nvSpPr>
            <p:spPr bwMode="auto">
              <a:xfrm>
                <a:off x="1339" y="240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03" name="Rectangle 579"/>
              <p:cNvSpPr>
                <a:spLocks noChangeArrowheads="1"/>
              </p:cNvSpPr>
              <p:nvPr/>
            </p:nvSpPr>
            <p:spPr bwMode="auto">
              <a:xfrm>
                <a:off x="840" y="237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04" name="Rectangle 580"/>
              <p:cNvSpPr>
                <a:spLocks noChangeArrowheads="1"/>
              </p:cNvSpPr>
              <p:nvPr/>
            </p:nvSpPr>
            <p:spPr bwMode="auto">
              <a:xfrm>
                <a:off x="2332" y="236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05" name="Rectangle 581"/>
              <p:cNvSpPr>
                <a:spLocks noChangeArrowheads="1"/>
              </p:cNvSpPr>
              <p:nvPr/>
            </p:nvSpPr>
            <p:spPr bwMode="auto">
              <a:xfrm>
                <a:off x="860" y="236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06" name="Rectangle 582"/>
              <p:cNvSpPr>
                <a:spLocks noChangeArrowheads="1"/>
              </p:cNvSpPr>
              <p:nvPr/>
            </p:nvSpPr>
            <p:spPr bwMode="auto">
              <a:xfrm>
                <a:off x="1342" y="237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07" name="Rectangle 583"/>
              <p:cNvSpPr>
                <a:spLocks noChangeArrowheads="1"/>
              </p:cNvSpPr>
              <p:nvPr/>
            </p:nvSpPr>
            <p:spPr bwMode="auto">
              <a:xfrm>
                <a:off x="860" y="236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08" name="Rectangle 584"/>
              <p:cNvSpPr>
                <a:spLocks noChangeArrowheads="1"/>
              </p:cNvSpPr>
              <p:nvPr/>
            </p:nvSpPr>
            <p:spPr bwMode="auto">
              <a:xfrm>
                <a:off x="2306" y="237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09" name="Rectangle 585"/>
              <p:cNvSpPr>
                <a:spLocks noChangeArrowheads="1"/>
              </p:cNvSpPr>
              <p:nvPr/>
            </p:nvSpPr>
            <p:spPr bwMode="auto">
              <a:xfrm>
                <a:off x="1342" y="237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10" name="Rectangle 586"/>
              <p:cNvSpPr>
                <a:spLocks noChangeArrowheads="1"/>
              </p:cNvSpPr>
              <p:nvPr/>
            </p:nvSpPr>
            <p:spPr bwMode="auto">
              <a:xfrm>
                <a:off x="1342" y="237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11" name="Rectangle 587"/>
              <p:cNvSpPr>
                <a:spLocks noChangeArrowheads="1"/>
              </p:cNvSpPr>
              <p:nvPr/>
            </p:nvSpPr>
            <p:spPr bwMode="auto">
              <a:xfrm>
                <a:off x="1342" y="237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12" name="Rectangle 588"/>
              <p:cNvSpPr>
                <a:spLocks noChangeArrowheads="1"/>
              </p:cNvSpPr>
              <p:nvPr/>
            </p:nvSpPr>
            <p:spPr bwMode="auto">
              <a:xfrm>
                <a:off x="1342" y="237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13" name="Rectangle 589"/>
              <p:cNvSpPr>
                <a:spLocks noChangeArrowheads="1"/>
              </p:cNvSpPr>
              <p:nvPr/>
            </p:nvSpPr>
            <p:spPr bwMode="auto">
              <a:xfrm>
                <a:off x="1342" y="237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14" name="Rectangle 590"/>
              <p:cNvSpPr>
                <a:spLocks noChangeArrowheads="1"/>
              </p:cNvSpPr>
              <p:nvPr/>
            </p:nvSpPr>
            <p:spPr bwMode="auto">
              <a:xfrm>
                <a:off x="2306" y="23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15" name="Rectangle 591"/>
              <p:cNvSpPr>
                <a:spLocks noChangeArrowheads="1"/>
              </p:cNvSpPr>
              <p:nvPr/>
            </p:nvSpPr>
            <p:spPr bwMode="auto">
              <a:xfrm>
                <a:off x="897" y="23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16" name="Rectangle 592"/>
              <p:cNvSpPr>
                <a:spLocks noChangeArrowheads="1"/>
              </p:cNvSpPr>
              <p:nvPr/>
            </p:nvSpPr>
            <p:spPr bwMode="auto">
              <a:xfrm>
                <a:off x="1827" y="23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17" name="Rectangle 593"/>
              <p:cNvSpPr>
                <a:spLocks noChangeArrowheads="1"/>
              </p:cNvSpPr>
              <p:nvPr/>
            </p:nvSpPr>
            <p:spPr bwMode="auto">
              <a:xfrm>
                <a:off x="860" y="233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18" name="Rectangle 594"/>
              <p:cNvSpPr>
                <a:spLocks noChangeArrowheads="1"/>
              </p:cNvSpPr>
              <p:nvPr/>
            </p:nvSpPr>
            <p:spPr bwMode="auto">
              <a:xfrm>
                <a:off x="2275" y="233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19" name="Rectangle 595"/>
              <p:cNvSpPr>
                <a:spLocks noChangeArrowheads="1"/>
              </p:cNvSpPr>
              <p:nvPr/>
            </p:nvSpPr>
            <p:spPr bwMode="auto">
              <a:xfrm>
                <a:off x="2340" y="23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20" name="Rectangle 596"/>
              <p:cNvSpPr>
                <a:spLocks noChangeArrowheads="1"/>
              </p:cNvSpPr>
              <p:nvPr/>
            </p:nvSpPr>
            <p:spPr bwMode="auto">
              <a:xfrm>
                <a:off x="1342" y="23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21" name="Rectangle 597"/>
              <p:cNvSpPr>
                <a:spLocks noChangeArrowheads="1"/>
              </p:cNvSpPr>
              <p:nvPr/>
            </p:nvSpPr>
            <p:spPr bwMode="auto">
              <a:xfrm>
                <a:off x="1353" y="23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22" name="Rectangle 598"/>
              <p:cNvSpPr>
                <a:spLocks noChangeArrowheads="1"/>
              </p:cNvSpPr>
              <p:nvPr/>
            </p:nvSpPr>
            <p:spPr bwMode="auto">
              <a:xfrm>
                <a:off x="1342" y="23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23" name="Rectangle 599"/>
              <p:cNvSpPr>
                <a:spLocks noChangeArrowheads="1"/>
              </p:cNvSpPr>
              <p:nvPr/>
            </p:nvSpPr>
            <p:spPr bwMode="auto">
              <a:xfrm>
                <a:off x="1325" y="23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24" name="Rectangle 600"/>
              <p:cNvSpPr>
                <a:spLocks noChangeArrowheads="1"/>
              </p:cNvSpPr>
              <p:nvPr/>
            </p:nvSpPr>
            <p:spPr bwMode="auto">
              <a:xfrm>
                <a:off x="1342" y="23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25" name="Rectangle 601"/>
              <p:cNvSpPr>
                <a:spLocks noChangeArrowheads="1"/>
              </p:cNvSpPr>
              <p:nvPr/>
            </p:nvSpPr>
            <p:spPr bwMode="auto">
              <a:xfrm>
                <a:off x="1353" y="23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26" name="Rectangle 602"/>
              <p:cNvSpPr>
                <a:spLocks noChangeArrowheads="1"/>
              </p:cNvSpPr>
              <p:nvPr/>
            </p:nvSpPr>
            <p:spPr bwMode="auto">
              <a:xfrm>
                <a:off x="1342" y="23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27" name="Rectangle 603"/>
              <p:cNvSpPr>
                <a:spLocks noChangeArrowheads="1"/>
              </p:cNvSpPr>
              <p:nvPr/>
            </p:nvSpPr>
            <p:spPr bwMode="auto">
              <a:xfrm>
                <a:off x="1342" y="23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28" name="Rectangle 604"/>
              <p:cNvSpPr>
                <a:spLocks noChangeArrowheads="1"/>
              </p:cNvSpPr>
              <p:nvPr/>
            </p:nvSpPr>
            <p:spPr bwMode="auto">
              <a:xfrm>
                <a:off x="1342" y="23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29" name="Rectangle 605"/>
              <p:cNvSpPr>
                <a:spLocks noChangeArrowheads="1"/>
              </p:cNvSpPr>
              <p:nvPr/>
            </p:nvSpPr>
            <p:spPr bwMode="auto">
              <a:xfrm>
                <a:off x="1838" y="2303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  <p:sp>
            <p:nvSpPr>
              <p:cNvPr id="1630" name="Rectangle 606"/>
              <p:cNvSpPr>
                <a:spLocks noChangeArrowheads="1"/>
              </p:cNvSpPr>
              <p:nvPr/>
            </p:nvSpPr>
            <p:spPr bwMode="auto">
              <a:xfrm>
                <a:off x="1827" y="2303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350"/>
              </a:p>
            </p:txBody>
          </p:sp>
        </p:grpSp>
        <p:sp>
          <p:nvSpPr>
            <p:cNvPr id="1632" name="Rectangle 608"/>
            <p:cNvSpPr>
              <a:spLocks noChangeArrowheads="1"/>
            </p:cNvSpPr>
            <p:nvPr/>
          </p:nvSpPr>
          <p:spPr bwMode="auto">
            <a:xfrm>
              <a:off x="2306" y="230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33" name="Rectangle 609"/>
            <p:cNvSpPr>
              <a:spLocks noChangeArrowheads="1"/>
            </p:cNvSpPr>
            <p:nvPr/>
          </p:nvSpPr>
          <p:spPr bwMode="auto">
            <a:xfrm>
              <a:off x="874" y="230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34" name="Rectangle 610"/>
            <p:cNvSpPr>
              <a:spLocks noChangeArrowheads="1"/>
            </p:cNvSpPr>
            <p:nvPr/>
          </p:nvSpPr>
          <p:spPr bwMode="auto">
            <a:xfrm>
              <a:off x="1827" y="230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35" name="Rectangle 611"/>
            <p:cNvSpPr>
              <a:spLocks noChangeArrowheads="1"/>
            </p:cNvSpPr>
            <p:nvPr/>
          </p:nvSpPr>
          <p:spPr bwMode="auto">
            <a:xfrm>
              <a:off x="2306" y="230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36" name="Rectangle 612"/>
            <p:cNvSpPr>
              <a:spLocks noChangeArrowheads="1"/>
            </p:cNvSpPr>
            <p:nvPr/>
          </p:nvSpPr>
          <p:spPr bwMode="auto">
            <a:xfrm>
              <a:off x="1342" y="230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37" name="Rectangle 613"/>
            <p:cNvSpPr>
              <a:spLocks noChangeArrowheads="1"/>
            </p:cNvSpPr>
            <p:nvPr/>
          </p:nvSpPr>
          <p:spPr bwMode="auto">
            <a:xfrm>
              <a:off x="1336" y="230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38" name="Rectangle 614"/>
            <p:cNvSpPr>
              <a:spLocks noChangeArrowheads="1"/>
            </p:cNvSpPr>
            <p:nvPr/>
          </p:nvSpPr>
          <p:spPr bwMode="auto">
            <a:xfrm>
              <a:off x="1336" y="230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39" name="Rectangle 615"/>
            <p:cNvSpPr>
              <a:spLocks noChangeArrowheads="1"/>
            </p:cNvSpPr>
            <p:nvPr/>
          </p:nvSpPr>
          <p:spPr bwMode="auto">
            <a:xfrm>
              <a:off x="1296" y="230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40" name="Rectangle 616"/>
            <p:cNvSpPr>
              <a:spLocks noChangeArrowheads="1"/>
            </p:cNvSpPr>
            <p:nvPr/>
          </p:nvSpPr>
          <p:spPr bwMode="auto">
            <a:xfrm>
              <a:off x="1319" y="230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41" name="Rectangle 617"/>
            <p:cNvSpPr>
              <a:spLocks noChangeArrowheads="1"/>
            </p:cNvSpPr>
            <p:nvPr/>
          </p:nvSpPr>
          <p:spPr bwMode="auto">
            <a:xfrm>
              <a:off x="1319" y="230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42" name="Rectangle 618"/>
            <p:cNvSpPr>
              <a:spLocks noChangeArrowheads="1"/>
            </p:cNvSpPr>
            <p:nvPr/>
          </p:nvSpPr>
          <p:spPr bwMode="auto">
            <a:xfrm>
              <a:off x="1370" y="230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43" name="Rectangle 619"/>
            <p:cNvSpPr>
              <a:spLocks noChangeArrowheads="1"/>
            </p:cNvSpPr>
            <p:nvPr/>
          </p:nvSpPr>
          <p:spPr bwMode="auto">
            <a:xfrm>
              <a:off x="1824" y="2266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44" name="Rectangle 620"/>
            <p:cNvSpPr>
              <a:spLocks noChangeArrowheads="1"/>
            </p:cNvSpPr>
            <p:nvPr/>
          </p:nvSpPr>
          <p:spPr bwMode="auto">
            <a:xfrm>
              <a:off x="911" y="2266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45" name="Rectangle 621"/>
            <p:cNvSpPr>
              <a:spLocks noChangeArrowheads="1"/>
            </p:cNvSpPr>
            <p:nvPr/>
          </p:nvSpPr>
          <p:spPr bwMode="auto">
            <a:xfrm>
              <a:off x="1339" y="2266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46" name="Rectangle 622"/>
            <p:cNvSpPr>
              <a:spLocks noChangeArrowheads="1"/>
            </p:cNvSpPr>
            <p:nvPr/>
          </p:nvSpPr>
          <p:spPr bwMode="auto">
            <a:xfrm>
              <a:off x="2269" y="2266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47" name="Rectangle 623"/>
            <p:cNvSpPr>
              <a:spLocks noChangeArrowheads="1"/>
            </p:cNvSpPr>
            <p:nvPr/>
          </p:nvSpPr>
          <p:spPr bwMode="auto">
            <a:xfrm>
              <a:off x="1824" y="2266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48" name="Rectangle 624"/>
            <p:cNvSpPr>
              <a:spLocks noChangeArrowheads="1"/>
            </p:cNvSpPr>
            <p:nvPr/>
          </p:nvSpPr>
          <p:spPr bwMode="auto">
            <a:xfrm>
              <a:off x="860" y="2266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49" name="Rectangle 625"/>
            <p:cNvSpPr>
              <a:spLocks noChangeArrowheads="1"/>
            </p:cNvSpPr>
            <p:nvPr/>
          </p:nvSpPr>
          <p:spPr bwMode="auto">
            <a:xfrm>
              <a:off x="2309" y="2266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50" name="Rectangle 626"/>
            <p:cNvSpPr>
              <a:spLocks noChangeArrowheads="1"/>
            </p:cNvSpPr>
            <p:nvPr/>
          </p:nvSpPr>
          <p:spPr bwMode="auto">
            <a:xfrm>
              <a:off x="1339" y="2266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51" name="Rectangle 627"/>
            <p:cNvSpPr>
              <a:spLocks noChangeArrowheads="1"/>
            </p:cNvSpPr>
            <p:nvPr/>
          </p:nvSpPr>
          <p:spPr bwMode="auto">
            <a:xfrm>
              <a:off x="1350" y="2266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52" name="Rectangle 628"/>
            <p:cNvSpPr>
              <a:spLocks noChangeArrowheads="1"/>
            </p:cNvSpPr>
            <p:nvPr/>
          </p:nvSpPr>
          <p:spPr bwMode="auto">
            <a:xfrm>
              <a:off x="1339" y="2266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53" name="Rectangle 629"/>
            <p:cNvSpPr>
              <a:spLocks noChangeArrowheads="1"/>
            </p:cNvSpPr>
            <p:nvPr/>
          </p:nvSpPr>
          <p:spPr bwMode="auto">
            <a:xfrm>
              <a:off x="1339" y="2266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54" name="Rectangle 630"/>
            <p:cNvSpPr>
              <a:spLocks noChangeArrowheads="1"/>
            </p:cNvSpPr>
            <p:nvPr/>
          </p:nvSpPr>
          <p:spPr bwMode="auto">
            <a:xfrm>
              <a:off x="1305" y="2266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55" name="Rectangle 631"/>
            <p:cNvSpPr>
              <a:spLocks noChangeArrowheads="1"/>
            </p:cNvSpPr>
            <p:nvPr/>
          </p:nvSpPr>
          <p:spPr bwMode="auto">
            <a:xfrm>
              <a:off x="1362" y="2226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56" name="Rectangle 632"/>
            <p:cNvSpPr>
              <a:spLocks noChangeArrowheads="1"/>
            </p:cNvSpPr>
            <p:nvPr/>
          </p:nvSpPr>
          <p:spPr bwMode="auto">
            <a:xfrm>
              <a:off x="2314" y="2226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57" name="Rectangle 633"/>
            <p:cNvSpPr>
              <a:spLocks noChangeArrowheads="1"/>
            </p:cNvSpPr>
            <p:nvPr/>
          </p:nvSpPr>
          <p:spPr bwMode="auto">
            <a:xfrm>
              <a:off x="1328" y="2226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58" name="Rectangle 634"/>
            <p:cNvSpPr>
              <a:spLocks noChangeArrowheads="1"/>
            </p:cNvSpPr>
            <p:nvPr/>
          </p:nvSpPr>
          <p:spPr bwMode="auto">
            <a:xfrm>
              <a:off x="1339" y="2226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59" name="Rectangle 635"/>
            <p:cNvSpPr>
              <a:spLocks noChangeArrowheads="1"/>
            </p:cNvSpPr>
            <p:nvPr/>
          </p:nvSpPr>
          <p:spPr bwMode="auto">
            <a:xfrm>
              <a:off x="1345" y="2226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60" name="Rectangle 636"/>
            <p:cNvSpPr>
              <a:spLocks noChangeArrowheads="1"/>
            </p:cNvSpPr>
            <p:nvPr/>
          </p:nvSpPr>
          <p:spPr bwMode="auto">
            <a:xfrm>
              <a:off x="1310" y="2226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61" name="Rectangle 637"/>
            <p:cNvSpPr>
              <a:spLocks noChangeArrowheads="1"/>
            </p:cNvSpPr>
            <p:nvPr/>
          </p:nvSpPr>
          <p:spPr bwMode="auto">
            <a:xfrm>
              <a:off x="1345" y="2226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62" name="Rectangle 638"/>
            <p:cNvSpPr>
              <a:spLocks noChangeArrowheads="1"/>
            </p:cNvSpPr>
            <p:nvPr/>
          </p:nvSpPr>
          <p:spPr bwMode="auto">
            <a:xfrm>
              <a:off x="1345" y="2226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63" name="Rectangle 639"/>
            <p:cNvSpPr>
              <a:spLocks noChangeArrowheads="1"/>
            </p:cNvSpPr>
            <p:nvPr/>
          </p:nvSpPr>
          <p:spPr bwMode="auto">
            <a:xfrm>
              <a:off x="1339" y="2226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64" name="Rectangle 640"/>
            <p:cNvSpPr>
              <a:spLocks noChangeArrowheads="1"/>
            </p:cNvSpPr>
            <p:nvPr/>
          </p:nvSpPr>
          <p:spPr bwMode="auto">
            <a:xfrm>
              <a:off x="908" y="2194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65" name="Rectangle 641"/>
            <p:cNvSpPr>
              <a:spLocks noChangeArrowheads="1"/>
            </p:cNvSpPr>
            <p:nvPr/>
          </p:nvSpPr>
          <p:spPr bwMode="auto">
            <a:xfrm>
              <a:off x="860" y="2191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66" name="Rectangle 642"/>
            <p:cNvSpPr>
              <a:spLocks noChangeArrowheads="1"/>
            </p:cNvSpPr>
            <p:nvPr/>
          </p:nvSpPr>
          <p:spPr bwMode="auto">
            <a:xfrm>
              <a:off x="868" y="2194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67" name="Rectangle 643"/>
            <p:cNvSpPr>
              <a:spLocks noChangeArrowheads="1"/>
            </p:cNvSpPr>
            <p:nvPr/>
          </p:nvSpPr>
          <p:spPr bwMode="auto">
            <a:xfrm>
              <a:off x="1325" y="2194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68" name="Rectangle 644"/>
            <p:cNvSpPr>
              <a:spLocks noChangeArrowheads="1"/>
            </p:cNvSpPr>
            <p:nvPr/>
          </p:nvSpPr>
          <p:spPr bwMode="auto">
            <a:xfrm>
              <a:off x="1342" y="2194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69" name="Rectangle 645"/>
            <p:cNvSpPr>
              <a:spLocks noChangeArrowheads="1"/>
            </p:cNvSpPr>
            <p:nvPr/>
          </p:nvSpPr>
          <p:spPr bwMode="auto">
            <a:xfrm>
              <a:off x="1319" y="2194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70" name="Rectangle 646"/>
            <p:cNvSpPr>
              <a:spLocks noChangeArrowheads="1"/>
            </p:cNvSpPr>
            <p:nvPr/>
          </p:nvSpPr>
          <p:spPr bwMode="auto">
            <a:xfrm>
              <a:off x="1342" y="2194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71" name="Rectangle 647"/>
            <p:cNvSpPr>
              <a:spLocks noChangeArrowheads="1"/>
            </p:cNvSpPr>
            <p:nvPr/>
          </p:nvSpPr>
          <p:spPr bwMode="auto">
            <a:xfrm>
              <a:off x="1336" y="2194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72" name="Rectangle 648"/>
            <p:cNvSpPr>
              <a:spLocks noChangeArrowheads="1"/>
            </p:cNvSpPr>
            <p:nvPr/>
          </p:nvSpPr>
          <p:spPr bwMode="auto">
            <a:xfrm>
              <a:off x="2306" y="216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73" name="Rectangle 649"/>
            <p:cNvSpPr>
              <a:spLocks noChangeArrowheads="1"/>
            </p:cNvSpPr>
            <p:nvPr/>
          </p:nvSpPr>
          <p:spPr bwMode="auto">
            <a:xfrm>
              <a:off x="1376" y="216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74" name="Rectangle 650"/>
            <p:cNvSpPr>
              <a:spLocks noChangeArrowheads="1"/>
            </p:cNvSpPr>
            <p:nvPr/>
          </p:nvSpPr>
          <p:spPr bwMode="auto">
            <a:xfrm>
              <a:off x="1345" y="2157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75" name="Rectangle 651"/>
            <p:cNvSpPr>
              <a:spLocks noChangeArrowheads="1"/>
            </p:cNvSpPr>
            <p:nvPr/>
          </p:nvSpPr>
          <p:spPr bwMode="auto">
            <a:xfrm>
              <a:off x="1342" y="216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76" name="Rectangle 652"/>
            <p:cNvSpPr>
              <a:spLocks noChangeArrowheads="1"/>
            </p:cNvSpPr>
            <p:nvPr/>
          </p:nvSpPr>
          <p:spPr bwMode="auto">
            <a:xfrm>
              <a:off x="1362" y="2123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77" name="Rectangle 653"/>
            <p:cNvSpPr>
              <a:spLocks noChangeArrowheads="1"/>
            </p:cNvSpPr>
            <p:nvPr/>
          </p:nvSpPr>
          <p:spPr bwMode="auto">
            <a:xfrm>
              <a:off x="2306" y="2126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78" name="Rectangle 654"/>
            <p:cNvSpPr>
              <a:spLocks noChangeArrowheads="1"/>
            </p:cNvSpPr>
            <p:nvPr/>
          </p:nvSpPr>
          <p:spPr bwMode="auto">
            <a:xfrm>
              <a:off x="2360" y="2089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79" name="Rectangle 655"/>
            <p:cNvSpPr>
              <a:spLocks noChangeArrowheads="1"/>
            </p:cNvSpPr>
            <p:nvPr/>
          </p:nvSpPr>
          <p:spPr bwMode="auto">
            <a:xfrm>
              <a:off x="1339" y="2089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80" name="Rectangle 656"/>
            <p:cNvSpPr>
              <a:spLocks noChangeArrowheads="1"/>
            </p:cNvSpPr>
            <p:nvPr/>
          </p:nvSpPr>
          <p:spPr bwMode="auto">
            <a:xfrm>
              <a:off x="1305" y="2089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81" name="Rectangle 657"/>
            <p:cNvSpPr>
              <a:spLocks noChangeArrowheads="1"/>
            </p:cNvSpPr>
            <p:nvPr/>
          </p:nvSpPr>
          <p:spPr bwMode="auto">
            <a:xfrm>
              <a:off x="1328" y="2089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82" name="Rectangle 658"/>
            <p:cNvSpPr>
              <a:spLocks noChangeArrowheads="1"/>
            </p:cNvSpPr>
            <p:nvPr/>
          </p:nvSpPr>
          <p:spPr bwMode="auto">
            <a:xfrm>
              <a:off x="1339" y="2089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83" name="Rectangle 659"/>
            <p:cNvSpPr>
              <a:spLocks noChangeArrowheads="1"/>
            </p:cNvSpPr>
            <p:nvPr/>
          </p:nvSpPr>
          <p:spPr bwMode="auto">
            <a:xfrm>
              <a:off x="1356" y="2089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84" name="Rectangle 660"/>
            <p:cNvSpPr>
              <a:spLocks noChangeArrowheads="1"/>
            </p:cNvSpPr>
            <p:nvPr/>
          </p:nvSpPr>
          <p:spPr bwMode="auto">
            <a:xfrm>
              <a:off x="1342" y="2057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85" name="Rectangle 661"/>
            <p:cNvSpPr>
              <a:spLocks noChangeArrowheads="1"/>
            </p:cNvSpPr>
            <p:nvPr/>
          </p:nvSpPr>
          <p:spPr bwMode="auto">
            <a:xfrm>
              <a:off x="2349" y="2054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86" name="Rectangle 662"/>
            <p:cNvSpPr>
              <a:spLocks noChangeArrowheads="1"/>
            </p:cNvSpPr>
            <p:nvPr/>
          </p:nvSpPr>
          <p:spPr bwMode="auto">
            <a:xfrm>
              <a:off x="1342" y="2057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87" name="Rectangle 663"/>
            <p:cNvSpPr>
              <a:spLocks noChangeArrowheads="1"/>
            </p:cNvSpPr>
            <p:nvPr/>
          </p:nvSpPr>
          <p:spPr bwMode="auto">
            <a:xfrm>
              <a:off x="1342" y="2057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88" name="Rectangle 664"/>
            <p:cNvSpPr>
              <a:spLocks noChangeArrowheads="1"/>
            </p:cNvSpPr>
            <p:nvPr/>
          </p:nvSpPr>
          <p:spPr bwMode="auto">
            <a:xfrm>
              <a:off x="2306" y="2017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89" name="Rectangle 665"/>
            <p:cNvSpPr>
              <a:spLocks noChangeArrowheads="1"/>
            </p:cNvSpPr>
            <p:nvPr/>
          </p:nvSpPr>
          <p:spPr bwMode="auto">
            <a:xfrm>
              <a:off x="1342" y="2017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90" name="Rectangle 666"/>
            <p:cNvSpPr>
              <a:spLocks noChangeArrowheads="1"/>
            </p:cNvSpPr>
            <p:nvPr/>
          </p:nvSpPr>
          <p:spPr bwMode="auto">
            <a:xfrm>
              <a:off x="1342" y="2017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91" name="Rectangle 667"/>
            <p:cNvSpPr>
              <a:spLocks noChangeArrowheads="1"/>
            </p:cNvSpPr>
            <p:nvPr/>
          </p:nvSpPr>
          <p:spPr bwMode="auto">
            <a:xfrm>
              <a:off x="2306" y="198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92" name="Rectangle 668"/>
            <p:cNvSpPr>
              <a:spLocks noChangeArrowheads="1"/>
            </p:cNvSpPr>
            <p:nvPr/>
          </p:nvSpPr>
          <p:spPr bwMode="auto">
            <a:xfrm>
              <a:off x="2306" y="198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93" name="Rectangle 669"/>
            <p:cNvSpPr>
              <a:spLocks noChangeArrowheads="1"/>
            </p:cNvSpPr>
            <p:nvPr/>
          </p:nvSpPr>
          <p:spPr bwMode="auto">
            <a:xfrm>
              <a:off x="2306" y="198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94" name="Rectangle 670"/>
            <p:cNvSpPr>
              <a:spLocks noChangeArrowheads="1"/>
            </p:cNvSpPr>
            <p:nvPr/>
          </p:nvSpPr>
          <p:spPr bwMode="auto">
            <a:xfrm>
              <a:off x="2306" y="198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95" name="Rectangle 671"/>
            <p:cNvSpPr>
              <a:spLocks noChangeArrowheads="1"/>
            </p:cNvSpPr>
            <p:nvPr/>
          </p:nvSpPr>
          <p:spPr bwMode="auto">
            <a:xfrm>
              <a:off x="1342" y="198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96" name="Rectangle 672"/>
            <p:cNvSpPr>
              <a:spLocks noChangeArrowheads="1"/>
            </p:cNvSpPr>
            <p:nvPr/>
          </p:nvSpPr>
          <p:spPr bwMode="auto">
            <a:xfrm>
              <a:off x="2349" y="1946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97" name="Rectangle 673"/>
            <p:cNvSpPr>
              <a:spLocks noChangeArrowheads="1"/>
            </p:cNvSpPr>
            <p:nvPr/>
          </p:nvSpPr>
          <p:spPr bwMode="auto">
            <a:xfrm>
              <a:off x="2317" y="1949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98" name="Rectangle 674"/>
            <p:cNvSpPr>
              <a:spLocks noChangeArrowheads="1"/>
            </p:cNvSpPr>
            <p:nvPr/>
          </p:nvSpPr>
          <p:spPr bwMode="auto">
            <a:xfrm>
              <a:off x="1336" y="1949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699" name="Rectangle 675"/>
            <p:cNvSpPr>
              <a:spLocks noChangeArrowheads="1"/>
            </p:cNvSpPr>
            <p:nvPr/>
          </p:nvSpPr>
          <p:spPr bwMode="auto">
            <a:xfrm>
              <a:off x="1342" y="1949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00" name="Rectangle 676"/>
            <p:cNvSpPr>
              <a:spLocks noChangeArrowheads="1"/>
            </p:cNvSpPr>
            <p:nvPr/>
          </p:nvSpPr>
          <p:spPr bwMode="auto">
            <a:xfrm>
              <a:off x="1812" y="191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01" name="Rectangle 677"/>
            <p:cNvSpPr>
              <a:spLocks noChangeArrowheads="1"/>
            </p:cNvSpPr>
            <p:nvPr/>
          </p:nvSpPr>
          <p:spPr bwMode="auto">
            <a:xfrm>
              <a:off x="2303" y="191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02" name="Rectangle 678"/>
            <p:cNvSpPr>
              <a:spLocks noChangeArrowheads="1"/>
            </p:cNvSpPr>
            <p:nvPr/>
          </p:nvSpPr>
          <p:spPr bwMode="auto">
            <a:xfrm>
              <a:off x="1310" y="191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03" name="Rectangle 679"/>
            <p:cNvSpPr>
              <a:spLocks noChangeArrowheads="1"/>
            </p:cNvSpPr>
            <p:nvPr/>
          </p:nvSpPr>
          <p:spPr bwMode="auto">
            <a:xfrm>
              <a:off x="1827" y="188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04" name="Rectangle 680"/>
            <p:cNvSpPr>
              <a:spLocks noChangeArrowheads="1"/>
            </p:cNvSpPr>
            <p:nvPr/>
          </p:nvSpPr>
          <p:spPr bwMode="auto">
            <a:xfrm>
              <a:off x="1342" y="1880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05" name="Rectangle 681"/>
            <p:cNvSpPr>
              <a:spLocks noChangeArrowheads="1"/>
            </p:cNvSpPr>
            <p:nvPr/>
          </p:nvSpPr>
          <p:spPr bwMode="auto">
            <a:xfrm>
              <a:off x="2306" y="1846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06" name="Rectangle 682"/>
            <p:cNvSpPr>
              <a:spLocks noChangeArrowheads="1"/>
            </p:cNvSpPr>
            <p:nvPr/>
          </p:nvSpPr>
          <p:spPr bwMode="auto">
            <a:xfrm>
              <a:off x="1342" y="1846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07" name="Rectangle 683"/>
            <p:cNvSpPr>
              <a:spLocks noChangeArrowheads="1"/>
            </p:cNvSpPr>
            <p:nvPr/>
          </p:nvSpPr>
          <p:spPr bwMode="auto">
            <a:xfrm>
              <a:off x="2349" y="1803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08" name="Rectangle 684"/>
            <p:cNvSpPr>
              <a:spLocks noChangeArrowheads="1"/>
            </p:cNvSpPr>
            <p:nvPr/>
          </p:nvSpPr>
          <p:spPr bwMode="auto">
            <a:xfrm>
              <a:off x="1342" y="1806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09" name="Rectangle 685"/>
            <p:cNvSpPr>
              <a:spLocks noChangeArrowheads="1"/>
            </p:cNvSpPr>
            <p:nvPr/>
          </p:nvSpPr>
          <p:spPr bwMode="auto">
            <a:xfrm>
              <a:off x="1342" y="1772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10" name="Rectangle 686"/>
            <p:cNvSpPr>
              <a:spLocks noChangeArrowheads="1"/>
            </p:cNvSpPr>
            <p:nvPr/>
          </p:nvSpPr>
          <p:spPr bwMode="auto">
            <a:xfrm>
              <a:off x="1812" y="1735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11" name="Rectangle 687"/>
            <p:cNvSpPr>
              <a:spLocks noChangeArrowheads="1"/>
            </p:cNvSpPr>
            <p:nvPr/>
          </p:nvSpPr>
          <p:spPr bwMode="auto">
            <a:xfrm>
              <a:off x="1345" y="1666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12" name="Rectangle 688"/>
            <p:cNvSpPr>
              <a:spLocks noChangeArrowheads="1"/>
            </p:cNvSpPr>
            <p:nvPr/>
          </p:nvSpPr>
          <p:spPr bwMode="auto">
            <a:xfrm>
              <a:off x="2297" y="163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13" name="Rectangle 689"/>
            <p:cNvSpPr>
              <a:spLocks noChangeArrowheads="1"/>
            </p:cNvSpPr>
            <p:nvPr/>
          </p:nvSpPr>
          <p:spPr bwMode="auto">
            <a:xfrm>
              <a:off x="1339" y="163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14" name="Rectangle 690"/>
            <p:cNvSpPr>
              <a:spLocks noChangeArrowheads="1"/>
            </p:cNvSpPr>
            <p:nvPr/>
          </p:nvSpPr>
          <p:spPr bwMode="auto">
            <a:xfrm>
              <a:off x="1356" y="163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15" name="Rectangle 691"/>
            <p:cNvSpPr>
              <a:spLocks noChangeArrowheads="1"/>
            </p:cNvSpPr>
            <p:nvPr/>
          </p:nvSpPr>
          <p:spPr bwMode="auto">
            <a:xfrm>
              <a:off x="1339" y="159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16" name="Rectangle 692"/>
            <p:cNvSpPr>
              <a:spLocks noChangeArrowheads="1"/>
            </p:cNvSpPr>
            <p:nvPr/>
          </p:nvSpPr>
          <p:spPr bwMode="auto">
            <a:xfrm>
              <a:off x="1339" y="1592"/>
              <a:ext cx="6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17" name="Rectangle 693"/>
            <p:cNvSpPr>
              <a:spLocks noChangeArrowheads="1"/>
            </p:cNvSpPr>
            <p:nvPr/>
          </p:nvSpPr>
          <p:spPr bwMode="auto">
            <a:xfrm>
              <a:off x="1336" y="1526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18" name="Rectangle 694"/>
            <p:cNvSpPr>
              <a:spLocks noChangeArrowheads="1"/>
            </p:cNvSpPr>
            <p:nvPr/>
          </p:nvSpPr>
          <p:spPr bwMode="auto">
            <a:xfrm>
              <a:off x="1385" y="1523"/>
              <a:ext cx="5" cy="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19" name="Rectangle 695"/>
            <p:cNvSpPr>
              <a:spLocks noChangeArrowheads="1"/>
            </p:cNvSpPr>
            <p:nvPr/>
          </p:nvSpPr>
          <p:spPr bwMode="auto">
            <a:xfrm>
              <a:off x="2306" y="1492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20" name="Rectangle 696"/>
            <p:cNvSpPr>
              <a:spLocks noChangeArrowheads="1"/>
            </p:cNvSpPr>
            <p:nvPr/>
          </p:nvSpPr>
          <p:spPr bwMode="auto">
            <a:xfrm>
              <a:off x="1342" y="138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21" name="Rectangle 697"/>
            <p:cNvSpPr>
              <a:spLocks noChangeArrowheads="1"/>
            </p:cNvSpPr>
            <p:nvPr/>
          </p:nvSpPr>
          <p:spPr bwMode="auto">
            <a:xfrm>
              <a:off x="1342" y="1383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22" name="Rectangle 698"/>
            <p:cNvSpPr>
              <a:spLocks noChangeArrowheads="1"/>
            </p:cNvSpPr>
            <p:nvPr/>
          </p:nvSpPr>
          <p:spPr bwMode="auto">
            <a:xfrm>
              <a:off x="1342" y="1349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23" name="Rectangle 699"/>
            <p:cNvSpPr>
              <a:spLocks noChangeArrowheads="1"/>
            </p:cNvSpPr>
            <p:nvPr/>
          </p:nvSpPr>
          <p:spPr bwMode="auto">
            <a:xfrm>
              <a:off x="1342" y="1349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24" name="Rectangle 700"/>
            <p:cNvSpPr>
              <a:spLocks noChangeArrowheads="1"/>
            </p:cNvSpPr>
            <p:nvPr/>
          </p:nvSpPr>
          <p:spPr bwMode="auto">
            <a:xfrm>
              <a:off x="1385" y="1101"/>
              <a:ext cx="5" cy="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25" name="Line 701"/>
            <p:cNvSpPr>
              <a:spLocks noChangeShapeType="1"/>
            </p:cNvSpPr>
            <p:nvPr/>
          </p:nvSpPr>
          <p:spPr bwMode="auto">
            <a:xfrm flipV="1">
              <a:off x="626" y="1078"/>
              <a:ext cx="1" cy="1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26" name="Line 702"/>
            <p:cNvSpPr>
              <a:spLocks noChangeShapeType="1"/>
            </p:cNvSpPr>
            <p:nvPr/>
          </p:nvSpPr>
          <p:spPr bwMode="auto">
            <a:xfrm>
              <a:off x="626" y="1078"/>
              <a:ext cx="192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27" name="Line 703"/>
            <p:cNvSpPr>
              <a:spLocks noChangeShapeType="1"/>
            </p:cNvSpPr>
            <p:nvPr/>
          </p:nvSpPr>
          <p:spPr bwMode="auto">
            <a:xfrm>
              <a:off x="2548" y="1078"/>
              <a:ext cx="1" cy="1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28" name="Line 704"/>
            <p:cNvSpPr>
              <a:spLocks noChangeShapeType="1"/>
            </p:cNvSpPr>
            <p:nvPr/>
          </p:nvSpPr>
          <p:spPr bwMode="auto">
            <a:xfrm flipH="1">
              <a:off x="626" y="3014"/>
              <a:ext cx="192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29" name="Line 705"/>
            <p:cNvSpPr>
              <a:spLocks noChangeShapeType="1"/>
            </p:cNvSpPr>
            <p:nvPr/>
          </p:nvSpPr>
          <p:spPr bwMode="auto">
            <a:xfrm>
              <a:off x="1105" y="3014"/>
              <a:ext cx="1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30" name="Rectangle 706"/>
            <p:cNvSpPr>
              <a:spLocks noChangeArrowheads="1"/>
            </p:cNvSpPr>
            <p:nvPr/>
          </p:nvSpPr>
          <p:spPr bwMode="auto">
            <a:xfrm>
              <a:off x="763" y="3059"/>
              <a:ext cx="2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5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Africa</a:t>
              </a:r>
              <a:endParaRPr lang="en-US" sz="7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1" name="Line 707"/>
            <p:cNvSpPr>
              <a:spLocks noChangeShapeType="1"/>
            </p:cNvSpPr>
            <p:nvPr/>
          </p:nvSpPr>
          <p:spPr bwMode="auto">
            <a:xfrm>
              <a:off x="1590" y="3014"/>
              <a:ext cx="1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32" name="Rectangle 708"/>
            <p:cNvSpPr>
              <a:spLocks noChangeArrowheads="1"/>
            </p:cNvSpPr>
            <p:nvPr/>
          </p:nvSpPr>
          <p:spPr bwMode="auto">
            <a:xfrm>
              <a:off x="1225" y="3059"/>
              <a:ext cx="27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5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en-US" sz="7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3" name="Line 709"/>
            <p:cNvSpPr>
              <a:spLocks noChangeShapeType="1"/>
            </p:cNvSpPr>
            <p:nvPr/>
          </p:nvSpPr>
          <p:spPr bwMode="auto">
            <a:xfrm>
              <a:off x="2069" y="3014"/>
              <a:ext cx="1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34" name="Rectangle 710"/>
            <p:cNvSpPr>
              <a:spLocks noChangeArrowheads="1"/>
            </p:cNvSpPr>
            <p:nvPr/>
          </p:nvSpPr>
          <p:spPr bwMode="auto">
            <a:xfrm>
              <a:off x="1687" y="3059"/>
              <a:ext cx="31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5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Oceania</a:t>
              </a:r>
              <a:endParaRPr lang="en-US" sz="7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5" name="Rectangle 711"/>
            <p:cNvSpPr>
              <a:spLocks noChangeArrowheads="1"/>
            </p:cNvSpPr>
            <p:nvPr/>
          </p:nvSpPr>
          <p:spPr bwMode="auto">
            <a:xfrm>
              <a:off x="2126" y="3059"/>
              <a:ext cx="39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5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S-Americ</a:t>
              </a:r>
              <a:r>
                <a:rPr lang="en-US" sz="75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en-US" sz="7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6" name="Rectangle 712"/>
            <p:cNvSpPr>
              <a:spLocks noChangeArrowheads="1"/>
            </p:cNvSpPr>
            <p:nvPr/>
          </p:nvSpPr>
          <p:spPr bwMode="auto">
            <a:xfrm>
              <a:off x="1493" y="3168"/>
              <a:ext cx="27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5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Region</a:t>
              </a:r>
              <a:endParaRPr lang="en-US" sz="75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39" name="Group 715"/>
          <p:cNvGrpSpPr>
            <a:grpSpLocks noChangeAspect="1"/>
          </p:cNvGrpSpPr>
          <p:nvPr/>
        </p:nvGrpSpPr>
        <p:grpSpPr bwMode="auto">
          <a:xfrm>
            <a:off x="4217449" y="1298182"/>
            <a:ext cx="4329544" cy="3952838"/>
            <a:chOff x="2925" y="981"/>
            <a:chExt cx="2540" cy="2319"/>
          </a:xfrm>
        </p:grpSpPr>
        <p:sp>
          <p:nvSpPr>
            <p:cNvPr id="1738" name="AutoShape 714"/>
            <p:cNvSpPr>
              <a:spLocks noChangeAspect="1" noChangeArrowheads="1" noTextEdit="1"/>
            </p:cNvSpPr>
            <p:nvPr/>
          </p:nvSpPr>
          <p:spPr bwMode="auto">
            <a:xfrm>
              <a:off x="2925" y="981"/>
              <a:ext cx="2540" cy="2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40" name="Rectangle 716"/>
            <p:cNvSpPr>
              <a:spLocks noChangeArrowheads="1"/>
            </p:cNvSpPr>
            <p:nvPr/>
          </p:nvSpPr>
          <p:spPr bwMode="auto">
            <a:xfrm>
              <a:off x="3813" y="2651"/>
              <a:ext cx="454" cy="215"/>
            </a:xfrm>
            <a:prstGeom prst="rect">
              <a:avLst/>
            </a:prstGeom>
            <a:solidFill>
              <a:srgbClr val="ADD8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41" name="Rectangle 717"/>
            <p:cNvSpPr>
              <a:spLocks noChangeArrowheads="1"/>
            </p:cNvSpPr>
            <p:nvPr/>
          </p:nvSpPr>
          <p:spPr bwMode="auto">
            <a:xfrm>
              <a:off x="3813" y="2651"/>
              <a:ext cx="454" cy="21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42" name="Rectangle 718"/>
            <p:cNvSpPr>
              <a:spLocks noChangeArrowheads="1"/>
            </p:cNvSpPr>
            <p:nvPr/>
          </p:nvSpPr>
          <p:spPr bwMode="auto">
            <a:xfrm>
              <a:off x="3345" y="2432"/>
              <a:ext cx="922" cy="219"/>
            </a:xfrm>
            <a:prstGeom prst="rect">
              <a:avLst/>
            </a:prstGeom>
            <a:solidFill>
              <a:srgbClr val="ADD8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43" name="Rectangle 719"/>
            <p:cNvSpPr>
              <a:spLocks noChangeArrowheads="1"/>
            </p:cNvSpPr>
            <p:nvPr/>
          </p:nvSpPr>
          <p:spPr bwMode="auto">
            <a:xfrm>
              <a:off x="3345" y="2432"/>
              <a:ext cx="922" cy="21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44" name="Rectangle 720"/>
            <p:cNvSpPr>
              <a:spLocks noChangeArrowheads="1"/>
            </p:cNvSpPr>
            <p:nvPr/>
          </p:nvSpPr>
          <p:spPr bwMode="auto">
            <a:xfrm>
              <a:off x="4025" y="2217"/>
              <a:ext cx="242" cy="215"/>
            </a:xfrm>
            <a:prstGeom prst="rect">
              <a:avLst/>
            </a:prstGeom>
            <a:solidFill>
              <a:srgbClr val="ADD8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45" name="Rectangle 721"/>
            <p:cNvSpPr>
              <a:spLocks noChangeArrowheads="1"/>
            </p:cNvSpPr>
            <p:nvPr/>
          </p:nvSpPr>
          <p:spPr bwMode="auto">
            <a:xfrm>
              <a:off x="4025" y="2217"/>
              <a:ext cx="242" cy="21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46" name="Rectangle 722"/>
            <p:cNvSpPr>
              <a:spLocks noChangeArrowheads="1"/>
            </p:cNvSpPr>
            <p:nvPr/>
          </p:nvSpPr>
          <p:spPr bwMode="auto">
            <a:xfrm>
              <a:off x="4214" y="1998"/>
              <a:ext cx="53" cy="219"/>
            </a:xfrm>
            <a:prstGeom prst="rect">
              <a:avLst/>
            </a:prstGeom>
            <a:solidFill>
              <a:srgbClr val="ADD8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47" name="Rectangle 723"/>
            <p:cNvSpPr>
              <a:spLocks noChangeArrowheads="1"/>
            </p:cNvSpPr>
            <p:nvPr/>
          </p:nvSpPr>
          <p:spPr bwMode="auto">
            <a:xfrm>
              <a:off x="4214" y="1998"/>
              <a:ext cx="53" cy="21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48" name="Rectangle 724"/>
            <p:cNvSpPr>
              <a:spLocks noChangeArrowheads="1"/>
            </p:cNvSpPr>
            <p:nvPr/>
          </p:nvSpPr>
          <p:spPr bwMode="auto">
            <a:xfrm>
              <a:off x="4252" y="1782"/>
              <a:ext cx="15" cy="216"/>
            </a:xfrm>
            <a:prstGeom prst="rect">
              <a:avLst/>
            </a:prstGeom>
            <a:solidFill>
              <a:srgbClr val="ADD8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49" name="Rectangle 725"/>
            <p:cNvSpPr>
              <a:spLocks noChangeArrowheads="1"/>
            </p:cNvSpPr>
            <p:nvPr/>
          </p:nvSpPr>
          <p:spPr bwMode="auto">
            <a:xfrm>
              <a:off x="4252" y="1782"/>
              <a:ext cx="15" cy="21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50" name="Rectangle 726"/>
            <p:cNvSpPr>
              <a:spLocks noChangeArrowheads="1"/>
            </p:cNvSpPr>
            <p:nvPr/>
          </p:nvSpPr>
          <p:spPr bwMode="auto">
            <a:xfrm>
              <a:off x="4252" y="1567"/>
              <a:ext cx="15" cy="215"/>
            </a:xfrm>
            <a:prstGeom prst="rect">
              <a:avLst/>
            </a:prstGeom>
            <a:solidFill>
              <a:srgbClr val="ADD8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51" name="Rectangle 727"/>
            <p:cNvSpPr>
              <a:spLocks noChangeArrowheads="1"/>
            </p:cNvSpPr>
            <p:nvPr/>
          </p:nvSpPr>
          <p:spPr bwMode="auto">
            <a:xfrm>
              <a:off x="4252" y="1567"/>
              <a:ext cx="15" cy="21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52" name="Rectangle 728"/>
            <p:cNvSpPr>
              <a:spLocks noChangeArrowheads="1"/>
            </p:cNvSpPr>
            <p:nvPr/>
          </p:nvSpPr>
          <p:spPr bwMode="auto">
            <a:xfrm>
              <a:off x="4267" y="1348"/>
              <a:ext cx="1" cy="219"/>
            </a:xfrm>
            <a:prstGeom prst="rect">
              <a:avLst/>
            </a:prstGeom>
            <a:solidFill>
              <a:srgbClr val="ADD8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53" name="Rectangle 729"/>
            <p:cNvSpPr>
              <a:spLocks noChangeArrowheads="1"/>
            </p:cNvSpPr>
            <p:nvPr/>
          </p:nvSpPr>
          <p:spPr bwMode="auto">
            <a:xfrm>
              <a:off x="4267" y="1348"/>
              <a:ext cx="1" cy="21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54" name="Rectangle 730"/>
            <p:cNvSpPr>
              <a:spLocks noChangeArrowheads="1"/>
            </p:cNvSpPr>
            <p:nvPr/>
          </p:nvSpPr>
          <p:spPr bwMode="auto">
            <a:xfrm>
              <a:off x="4252" y="1133"/>
              <a:ext cx="15" cy="215"/>
            </a:xfrm>
            <a:prstGeom prst="rect">
              <a:avLst/>
            </a:prstGeom>
            <a:solidFill>
              <a:srgbClr val="ADD8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55" name="Rectangle 731"/>
            <p:cNvSpPr>
              <a:spLocks noChangeArrowheads="1"/>
            </p:cNvSpPr>
            <p:nvPr/>
          </p:nvSpPr>
          <p:spPr bwMode="auto">
            <a:xfrm>
              <a:off x="4252" y="1133"/>
              <a:ext cx="15" cy="21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56" name="Rectangle 732"/>
            <p:cNvSpPr>
              <a:spLocks noChangeArrowheads="1"/>
            </p:cNvSpPr>
            <p:nvPr/>
          </p:nvSpPr>
          <p:spPr bwMode="auto">
            <a:xfrm>
              <a:off x="4267" y="2651"/>
              <a:ext cx="472" cy="215"/>
            </a:xfrm>
            <a:prstGeom prst="rect">
              <a:avLst/>
            </a:prstGeom>
            <a:solidFill>
              <a:srgbClr val="FFC0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57" name="Rectangle 733"/>
            <p:cNvSpPr>
              <a:spLocks noChangeArrowheads="1"/>
            </p:cNvSpPr>
            <p:nvPr/>
          </p:nvSpPr>
          <p:spPr bwMode="auto">
            <a:xfrm>
              <a:off x="4267" y="2651"/>
              <a:ext cx="472" cy="21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58" name="Rectangle 734"/>
            <p:cNvSpPr>
              <a:spLocks noChangeArrowheads="1"/>
            </p:cNvSpPr>
            <p:nvPr/>
          </p:nvSpPr>
          <p:spPr bwMode="auto">
            <a:xfrm>
              <a:off x="4267" y="2432"/>
              <a:ext cx="1032" cy="219"/>
            </a:xfrm>
            <a:prstGeom prst="rect">
              <a:avLst/>
            </a:prstGeom>
            <a:solidFill>
              <a:srgbClr val="FFC0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59" name="Rectangle 735"/>
            <p:cNvSpPr>
              <a:spLocks noChangeArrowheads="1"/>
            </p:cNvSpPr>
            <p:nvPr/>
          </p:nvSpPr>
          <p:spPr bwMode="auto">
            <a:xfrm>
              <a:off x="4267" y="2432"/>
              <a:ext cx="1032" cy="21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60" name="Rectangle 736"/>
            <p:cNvSpPr>
              <a:spLocks noChangeArrowheads="1"/>
            </p:cNvSpPr>
            <p:nvPr/>
          </p:nvSpPr>
          <p:spPr bwMode="auto">
            <a:xfrm>
              <a:off x="4267" y="2217"/>
              <a:ext cx="174" cy="215"/>
            </a:xfrm>
            <a:prstGeom prst="rect">
              <a:avLst/>
            </a:prstGeom>
            <a:solidFill>
              <a:srgbClr val="FFC0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61" name="Rectangle 737"/>
            <p:cNvSpPr>
              <a:spLocks noChangeArrowheads="1"/>
            </p:cNvSpPr>
            <p:nvPr/>
          </p:nvSpPr>
          <p:spPr bwMode="auto">
            <a:xfrm>
              <a:off x="4267" y="2217"/>
              <a:ext cx="174" cy="21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62" name="Rectangle 738"/>
            <p:cNvSpPr>
              <a:spLocks noChangeArrowheads="1"/>
            </p:cNvSpPr>
            <p:nvPr/>
          </p:nvSpPr>
          <p:spPr bwMode="auto">
            <a:xfrm>
              <a:off x="4267" y="1998"/>
              <a:ext cx="34" cy="219"/>
            </a:xfrm>
            <a:prstGeom prst="rect">
              <a:avLst/>
            </a:prstGeom>
            <a:solidFill>
              <a:srgbClr val="FFC0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63" name="Rectangle 739"/>
            <p:cNvSpPr>
              <a:spLocks noChangeArrowheads="1"/>
            </p:cNvSpPr>
            <p:nvPr/>
          </p:nvSpPr>
          <p:spPr bwMode="auto">
            <a:xfrm>
              <a:off x="4267" y="1998"/>
              <a:ext cx="34" cy="21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64" name="Rectangle 740"/>
            <p:cNvSpPr>
              <a:spLocks noChangeArrowheads="1"/>
            </p:cNvSpPr>
            <p:nvPr/>
          </p:nvSpPr>
          <p:spPr bwMode="auto">
            <a:xfrm>
              <a:off x="4267" y="1782"/>
              <a:ext cx="19" cy="216"/>
            </a:xfrm>
            <a:prstGeom prst="rect">
              <a:avLst/>
            </a:prstGeom>
            <a:solidFill>
              <a:srgbClr val="FFC0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65" name="Rectangle 741"/>
            <p:cNvSpPr>
              <a:spLocks noChangeArrowheads="1"/>
            </p:cNvSpPr>
            <p:nvPr/>
          </p:nvSpPr>
          <p:spPr bwMode="auto">
            <a:xfrm>
              <a:off x="4267" y="1782"/>
              <a:ext cx="19" cy="21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66" name="Rectangle 742"/>
            <p:cNvSpPr>
              <a:spLocks noChangeArrowheads="1"/>
            </p:cNvSpPr>
            <p:nvPr/>
          </p:nvSpPr>
          <p:spPr bwMode="auto">
            <a:xfrm>
              <a:off x="4267" y="1567"/>
              <a:ext cx="1" cy="215"/>
            </a:xfrm>
            <a:prstGeom prst="rect">
              <a:avLst/>
            </a:prstGeom>
            <a:solidFill>
              <a:srgbClr val="FFC0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67" name="Rectangle 743"/>
            <p:cNvSpPr>
              <a:spLocks noChangeArrowheads="1"/>
            </p:cNvSpPr>
            <p:nvPr/>
          </p:nvSpPr>
          <p:spPr bwMode="auto">
            <a:xfrm>
              <a:off x="4267" y="1567"/>
              <a:ext cx="1" cy="21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68" name="Rectangle 744"/>
            <p:cNvSpPr>
              <a:spLocks noChangeArrowheads="1"/>
            </p:cNvSpPr>
            <p:nvPr/>
          </p:nvSpPr>
          <p:spPr bwMode="auto">
            <a:xfrm>
              <a:off x="4267" y="1348"/>
              <a:ext cx="1" cy="219"/>
            </a:xfrm>
            <a:prstGeom prst="rect">
              <a:avLst/>
            </a:prstGeom>
            <a:solidFill>
              <a:srgbClr val="FFC0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69" name="Rectangle 745"/>
            <p:cNvSpPr>
              <a:spLocks noChangeArrowheads="1"/>
            </p:cNvSpPr>
            <p:nvPr/>
          </p:nvSpPr>
          <p:spPr bwMode="auto">
            <a:xfrm>
              <a:off x="4267" y="1348"/>
              <a:ext cx="1" cy="21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70" name="Rectangle 746"/>
            <p:cNvSpPr>
              <a:spLocks noChangeArrowheads="1"/>
            </p:cNvSpPr>
            <p:nvPr/>
          </p:nvSpPr>
          <p:spPr bwMode="auto">
            <a:xfrm>
              <a:off x="4267" y="1133"/>
              <a:ext cx="1" cy="215"/>
            </a:xfrm>
            <a:prstGeom prst="rect">
              <a:avLst/>
            </a:prstGeom>
            <a:solidFill>
              <a:srgbClr val="FFC0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71" name="Rectangle 747"/>
            <p:cNvSpPr>
              <a:spLocks noChangeArrowheads="1"/>
            </p:cNvSpPr>
            <p:nvPr/>
          </p:nvSpPr>
          <p:spPr bwMode="auto">
            <a:xfrm>
              <a:off x="4267" y="1133"/>
              <a:ext cx="1" cy="21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72" name="Line 748"/>
            <p:cNvSpPr>
              <a:spLocks noChangeShapeType="1"/>
            </p:cNvSpPr>
            <p:nvPr/>
          </p:nvSpPr>
          <p:spPr bwMode="auto">
            <a:xfrm>
              <a:off x="3220" y="2938"/>
              <a:ext cx="2094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73" name="Line 749"/>
            <p:cNvSpPr>
              <a:spLocks noChangeShapeType="1"/>
            </p:cNvSpPr>
            <p:nvPr/>
          </p:nvSpPr>
          <p:spPr bwMode="auto">
            <a:xfrm>
              <a:off x="3220" y="2938"/>
              <a:ext cx="1" cy="2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74" name="Line 750"/>
            <p:cNvSpPr>
              <a:spLocks noChangeShapeType="1"/>
            </p:cNvSpPr>
            <p:nvPr/>
          </p:nvSpPr>
          <p:spPr bwMode="auto">
            <a:xfrm>
              <a:off x="3571" y="2938"/>
              <a:ext cx="1" cy="2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75" name="Line 751"/>
            <p:cNvSpPr>
              <a:spLocks noChangeShapeType="1"/>
            </p:cNvSpPr>
            <p:nvPr/>
          </p:nvSpPr>
          <p:spPr bwMode="auto">
            <a:xfrm>
              <a:off x="3919" y="2938"/>
              <a:ext cx="1" cy="2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76" name="Line 752"/>
            <p:cNvSpPr>
              <a:spLocks noChangeShapeType="1"/>
            </p:cNvSpPr>
            <p:nvPr/>
          </p:nvSpPr>
          <p:spPr bwMode="auto">
            <a:xfrm>
              <a:off x="4267" y="2938"/>
              <a:ext cx="1" cy="2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77" name="Line 753"/>
            <p:cNvSpPr>
              <a:spLocks noChangeShapeType="1"/>
            </p:cNvSpPr>
            <p:nvPr/>
          </p:nvSpPr>
          <p:spPr bwMode="auto">
            <a:xfrm>
              <a:off x="4618" y="2938"/>
              <a:ext cx="1" cy="2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78" name="Line 754"/>
            <p:cNvSpPr>
              <a:spLocks noChangeShapeType="1"/>
            </p:cNvSpPr>
            <p:nvPr/>
          </p:nvSpPr>
          <p:spPr bwMode="auto">
            <a:xfrm>
              <a:off x="4966" y="2938"/>
              <a:ext cx="1" cy="2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79" name="Line 755"/>
            <p:cNvSpPr>
              <a:spLocks noChangeShapeType="1"/>
            </p:cNvSpPr>
            <p:nvPr/>
          </p:nvSpPr>
          <p:spPr bwMode="auto">
            <a:xfrm>
              <a:off x="5314" y="2938"/>
              <a:ext cx="1" cy="2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80" name="Rectangle 756"/>
            <p:cNvSpPr>
              <a:spLocks noChangeArrowheads="1"/>
            </p:cNvSpPr>
            <p:nvPr/>
          </p:nvSpPr>
          <p:spPr bwMode="auto">
            <a:xfrm>
              <a:off x="3171" y="2994"/>
              <a:ext cx="7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1" name="Rectangle 757"/>
            <p:cNvSpPr>
              <a:spLocks noChangeArrowheads="1"/>
            </p:cNvSpPr>
            <p:nvPr/>
          </p:nvSpPr>
          <p:spPr bwMode="auto">
            <a:xfrm>
              <a:off x="3522" y="2994"/>
              <a:ext cx="7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2" name="Rectangle 758"/>
            <p:cNvSpPr>
              <a:spLocks noChangeArrowheads="1"/>
            </p:cNvSpPr>
            <p:nvPr/>
          </p:nvSpPr>
          <p:spPr bwMode="auto">
            <a:xfrm>
              <a:off x="3870" y="2994"/>
              <a:ext cx="7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3" name="Rectangle 759"/>
            <p:cNvSpPr>
              <a:spLocks noChangeArrowheads="1"/>
            </p:cNvSpPr>
            <p:nvPr/>
          </p:nvSpPr>
          <p:spPr bwMode="auto">
            <a:xfrm>
              <a:off x="4228" y="2994"/>
              <a:ext cx="5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4" name="Rectangle 760"/>
            <p:cNvSpPr>
              <a:spLocks noChangeArrowheads="1"/>
            </p:cNvSpPr>
            <p:nvPr/>
          </p:nvSpPr>
          <p:spPr bwMode="auto">
            <a:xfrm>
              <a:off x="4569" y="2994"/>
              <a:ext cx="7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5" name="Rectangle 761"/>
            <p:cNvSpPr>
              <a:spLocks noChangeArrowheads="1"/>
            </p:cNvSpPr>
            <p:nvPr/>
          </p:nvSpPr>
          <p:spPr bwMode="auto">
            <a:xfrm>
              <a:off x="4917" y="2994"/>
              <a:ext cx="7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6" name="Rectangle 762"/>
            <p:cNvSpPr>
              <a:spLocks noChangeArrowheads="1"/>
            </p:cNvSpPr>
            <p:nvPr/>
          </p:nvSpPr>
          <p:spPr bwMode="auto">
            <a:xfrm>
              <a:off x="5265" y="2994"/>
              <a:ext cx="73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7" name="Line 763"/>
            <p:cNvSpPr>
              <a:spLocks noChangeShapeType="1"/>
            </p:cNvSpPr>
            <p:nvPr/>
          </p:nvSpPr>
          <p:spPr bwMode="auto">
            <a:xfrm flipV="1">
              <a:off x="3220" y="1133"/>
              <a:ext cx="1" cy="173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88" name="Line 764"/>
            <p:cNvSpPr>
              <a:spLocks noChangeShapeType="1"/>
            </p:cNvSpPr>
            <p:nvPr/>
          </p:nvSpPr>
          <p:spPr bwMode="auto">
            <a:xfrm flipH="1">
              <a:off x="3193" y="2866"/>
              <a:ext cx="2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89" name="Line 765"/>
            <p:cNvSpPr>
              <a:spLocks noChangeShapeType="1"/>
            </p:cNvSpPr>
            <p:nvPr/>
          </p:nvSpPr>
          <p:spPr bwMode="auto">
            <a:xfrm flipH="1">
              <a:off x="3193" y="2651"/>
              <a:ext cx="2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90" name="Line 766"/>
            <p:cNvSpPr>
              <a:spLocks noChangeShapeType="1"/>
            </p:cNvSpPr>
            <p:nvPr/>
          </p:nvSpPr>
          <p:spPr bwMode="auto">
            <a:xfrm flipH="1">
              <a:off x="3193" y="2432"/>
              <a:ext cx="2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91" name="Line 767"/>
            <p:cNvSpPr>
              <a:spLocks noChangeShapeType="1"/>
            </p:cNvSpPr>
            <p:nvPr/>
          </p:nvSpPr>
          <p:spPr bwMode="auto">
            <a:xfrm flipH="1">
              <a:off x="3193" y="2217"/>
              <a:ext cx="2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92" name="Line 768"/>
            <p:cNvSpPr>
              <a:spLocks noChangeShapeType="1"/>
            </p:cNvSpPr>
            <p:nvPr/>
          </p:nvSpPr>
          <p:spPr bwMode="auto">
            <a:xfrm flipH="1">
              <a:off x="3193" y="1998"/>
              <a:ext cx="2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93" name="Line 769"/>
            <p:cNvSpPr>
              <a:spLocks noChangeShapeType="1"/>
            </p:cNvSpPr>
            <p:nvPr/>
          </p:nvSpPr>
          <p:spPr bwMode="auto">
            <a:xfrm flipH="1">
              <a:off x="3193" y="1782"/>
              <a:ext cx="2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94" name="Line 770"/>
            <p:cNvSpPr>
              <a:spLocks noChangeShapeType="1"/>
            </p:cNvSpPr>
            <p:nvPr/>
          </p:nvSpPr>
          <p:spPr bwMode="auto">
            <a:xfrm flipH="1">
              <a:off x="3193" y="1567"/>
              <a:ext cx="2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95" name="Line 771"/>
            <p:cNvSpPr>
              <a:spLocks noChangeShapeType="1"/>
            </p:cNvSpPr>
            <p:nvPr/>
          </p:nvSpPr>
          <p:spPr bwMode="auto">
            <a:xfrm flipH="1">
              <a:off x="3193" y="1348"/>
              <a:ext cx="2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96" name="Line 772"/>
            <p:cNvSpPr>
              <a:spLocks noChangeShapeType="1"/>
            </p:cNvSpPr>
            <p:nvPr/>
          </p:nvSpPr>
          <p:spPr bwMode="auto">
            <a:xfrm flipH="1">
              <a:off x="3193" y="1133"/>
              <a:ext cx="2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797" name="Rectangle 773"/>
            <p:cNvSpPr>
              <a:spLocks noChangeArrowheads="1"/>
            </p:cNvSpPr>
            <p:nvPr/>
          </p:nvSpPr>
          <p:spPr bwMode="auto">
            <a:xfrm rot="16200000">
              <a:off x="3101" y="2825"/>
              <a:ext cx="9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8" name="Rectangle 774"/>
            <p:cNvSpPr>
              <a:spLocks noChangeArrowheads="1"/>
            </p:cNvSpPr>
            <p:nvPr/>
          </p:nvSpPr>
          <p:spPr bwMode="auto">
            <a:xfrm rot="16200000">
              <a:off x="3101" y="2610"/>
              <a:ext cx="9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1.0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9" name="Rectangle 775"/>
            <p:cNvSpPr>
              <a:spLocks noChangeArrowheads="1"/>
            </p:cNvSpPr>
            <p:nvPr/>
          </p:nvSpPr>
          <p:spPr bwMode="auto">
            <a:xfrm rot="16200000">
              <a:off x="3101" y="2391"/>
              <a:ext cx="9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2.0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0" name="Rectangle 776"/>
            <p:cNvSpPr>
              <a:spLocks noChangeArrowheads="1"/>
            </p:cNvSpPr>
            <p:nvPr/>
          </p:nvSpPr>
          <p:spPr bwMode="auto">
            <a:xfrm rot="16200000">
              <a:off x="3101" y="2176"/>
              <a:ext cx="9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3.0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1" name="Rectangle 777"/>
            <p:cNvSpPr>
              <a:spLocks noChangeArrowheads="1"/>
            </p:cNvSpPr>
            <p:nvPr/>
          </p:nvSpPr>
          <p:spPr bwMode="auto">
            <a:xfrm rot="16200000">
              <a:off x="3101" y="1957"/>
              <a:ext cx="9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4.0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2" name="Rectangle 778"/>
            <p:cNvSpPr>
              <a:spLocks noChangeArrowheads="1"/>
            </p:cNvSpPr>
            <p:nvPr/>
          </p:nvSpPr>
          <p:spPr bwMode="auto">
            <a:xfrm rot="16200000">
              <a:off x="3101" y="1741"/>
              <a:ext cx="9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5.0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3" name="Rectangle 779"/>
            <p:cNvSpPr>
              <a:spLocks noChangeArrowheads="1"/>
            </p:cNvSpPr>
            <p:nvPr/>
          </p:nvSpPr>
          <p:spPr bwMode="auto">
            <a:xfrm rot="16200000">
              <a:off x="3101" y="1526"/>
              <a:ext cx="9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6.0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4" name="Rectangle 780"/>
            <p:cNvSpPr>
              <a:spLocks noChangeArrowheads="1"/>
            </p:cNvSpPr>
            <p:nvPr/>
          </p:nvSpPr>
          <p:spPr bwMode="auto">
            <a:xfrm rot="16200000">
              <a:off x="3101" y="1307"/>
              <a:ext cx="9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7.0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5" name="Rectangle 781"/>
            <p:cNvSpPr>
              <a:spLocks noChangeArrowheads="1"/>
            </p:cNvSpPr>
            <p:nvPr/>
          </p:nvSpPr>
          <p:spPr bwMode="auto">
            <a:xfrm rot="16200000">
              <a:off x="3101" y="1092"/>
              <a:ext cx="9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8.0</a:t>
              </a:r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6" name="Rectangle 782"/>
            <p:cNvSpPr>
              <a:spLocks noChangeArrowheads="1"/>
            </p:cNvSpPr>
            <p:nvPr/>
          </p:nvSpPr>
          <p:spPr bwMode="auto">
            <a:xfrm>
              <a:off x="3334" y="3158"/>
              <a:ext cx="7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5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Australian red wines</a:t>
              </a:r>
              <a:endParaRPr lang="en-US" sz="7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7" name="Rectangle 783"/>
            <p:cNvSpPr>
              <a:spLocks noChangeArrowheads="1"/>
            </p:cNvSpPr>
            <p:nvPr/>
          </p:nvSpPr>
          <p:spPr bwMode="auto">
            <a:xfrm>
              <a:off x="4377" y="3158"/>
              <a:ext cx="88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5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International red wines</a:t>
              </a:r>
              <a:endParaRPr lang="en-US" sz="7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8" name="Rectangle 784"/>
            <p:cNvSpPr>
              <a:spLocks noChangeArrowheads="1"/>
            </p:cNvSpPr>
            <p:nvPr/>
          </p:nvSpPr>
          <p:spPr bwMode="auto">
            <a:xfrm rot="16200000">
              <a:off x="2787" y="1948"/>
              <a:ext cx="3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5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Mn</a:t>
              </a:r>
              <a:r>
                <a:rPr lang="en-US" sz="75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(mg/L)</a:t>
              </a:r>
              <a:endParaRPr lang="en-US" sz="7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9" name="Line 785"/>
            <p:cNvSpPr>
              <a:spLocks noChangeShapeType="1"/>
            </p:cNvSpPr>
            <p:nvPr/>
          </p:nvSpPr>
          <p:spPr bwMode="auto">
            <a:xfrm flipV="1">
              <a:off x="4267" y="1061"/>
              <a:ext cx="1" cy="187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  <p:sp>
          <p:nvSpPr>
            <p:cNvPr id="1810" name="Rectangle 786"/>
            <p:cNvSpPr>
              <a:spLocks noChangeArrowheads="1"/>
            </p:cNvSpPr>
            <p:nvPr/>
          </p:nvSpPr>
          <p:spPr bwMode="auto">
            <a:xfrm>
              <a:off x="3220" y="1061"/>
              <a:ext cx="2094" cy="187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/>
            </a:p>
          </p:txBody>
        </p:sp>
      </p:grpSp>
    </p:spTree>
    <p:extLst>
      <p:ext uri="{BB962C8B-B14F-4D97-AF65-F5344CB8AC3E}">
        <p14:creationId xmlns:p14="http://schemas.microsoft.com/office/powerpoint/2010/main" val="1333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Issues with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While this variability is a natural, unavoidable and desirable outcome of wine being a product derived from natural raw material.</a:t>
            </a:r>
          </a:p>
          <a:p>
            <a:r>
              <a:rPr lang="en-AU" dirty="0"/>
              <a:t>Issues arise when arbitrary limits are enforced on any given component in wine.</a:t>
            </a:r>
          </a:p>
          <a:p>
            <a:r>
              <a:rPr lang="en-AU" dirty="0"/>
              <a:t>Often the limits imposed on wines do not reflect the natural variation founds between styles and regions.</a:t>
            </a:r>
          </a:p>
          <a:p>
            <a:pPr lvl="1"/>
            <a:r>
              <a:rPr lang="en-AU" dirty="0"/>
              <a:t>Not based on science</a:t>
            </a:r>
          </a:p>
          <a:p>
            <a:pPr lvl="1"/>
            <a:r>
              <a:rPr lang="en-AU" dirty="0"/>
              <a:t>Based on specific local exemplars</a:t>
            </a:r>
          </a:p>
          <a:p>
            <a:pPr marL="0" indent="0">
              <a:buNone/>
            </a:pPr>
            <a:r>
              <a:rPr lang="en-AU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This can</a:t>
            </a:r>
          </a:p>
          <a:p>
            <a:r>
              <a:rPr lang="en-AU" dirty="0"/>
              <a:t>Produce serious impediments to the trade between economies</a:t>
            </a:r>
          </a:p>
          <a:p>
            <a:r>
              <a:rPr lang="en-AU" dirty="0"/>
              <a:t>Restrict the demonstration local stylistic characters.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 May 11-12, 2017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Typical Levels Compendia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3" y="1977390"/>
            <a:ext cx="8766324" cy="38290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 May 11-12, 2017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compendia will be developed as a toll to help economies to assess the suitability of regulatory limits when applied to naturally occurring wine components.</a:t>
            </a:r>
          </a:p>
          <a:p>
            <a:r>
              <a:rPr lang="en-AU" dirty="0"/>
              <a:t>The Enhanced Risk Controls and Good Regulatory Practice working group member will work to significantly extend the range of wine components and references.</a:t>
            </a:r>
          </a:p>
          <a:p>
            <a:r>
              <a:rPr lang="en-AU" dirty="0"/>
              <a:t>The compendia itself will be centrally curated to ensure references are valid and of significant rigour.</a:t>
            </a:r>
          </a:p>
          <a:p>
            <a:r>
              <a:rPr lang="en-AU" dirty="0"/>
              <a:t>Longer term the aim will be for the compendia to be converted to a true online database for access of APEC economies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APEC Wine Regulatory Forum |  May 11-12, 2017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Ha Noi, Viet 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511</Words>
  <Application>Microsoft Office PowerPoint</Application>
  <PresentationFormat>On-screen Show (4:3)</PresentationFormat>
  <Paragraphs>82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Diamond Grid 16x9</vt:lpstr>
      <vt:lpstr>Naturally occuring substances in wine</vt:lpstr>
      <vt:lpstr>Grapes, a complex mixture</vt:lpstr>
      <vt:lpstr>It is probably better to ask what is not found in wine!</vt:lpstr>
      <vt:lpstr>Variability is also huge!</vt:lpstr>
      <vt:lpstr>Metals as well</vt:lpstr>
      <vt:lpstr>Issues with regulations</vt:lpstr>
      <vt:lpstr>Typical Levels Compendia</vt:lpstr>
      <vt:lpstr>Going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2016-08-31T23:08:32Z</dcterms:created>
  <dcterms:modified xsi:type="dcterms:W3CDTF">2024-10-23T18:01:20Z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