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2" r:id="rId6"/>
    <p:sldId id="261" r:id="rId7"/>
    <p:sldId id="273" r:id="rId8"/>
    <p:sldId id="272" r:id="rId9"/>
    <p:sldId id="275" r:id="rId10"/>
    <p:sldId id="271" r:id="rId11"/>
    <p:sldId id="27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88455" autoAdjust="0"/>
  </p:normalViewPr>
  <p:slideViewPr>
    <p:cSldViewPr>
      <p:cViewPr>
        <p:scale>
          <a:sx n="93" d="100"/>
          <a:sy n="93" d="100"/>
        </p:scale>
        <p:origin x="-132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9648EA-88D9-49B7-9619-377A71FF76C7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54F241-6DD5-4433-9B35-CC8C2EABF627}">
      <dgm:prSet phldrT="[Text]"/>
      <dgm:spPr/>
      <dgm:t>
        <a:bodyPr/>
        <a:lstStyle/>
        <a:p>
          <a:r>
            <a:rPr lang="en-US"/>
            <a:t>Export Certificate/Document Requirements</a:t>
          </a:r>
        </a:p>
      </dgm:t>
    </dgm:pt>
    <dgm:pt modelId="{E7DC441E-37F6-418C-8645-DDDF311B150E}" type="parTrans" cxnId="{46D90E5E-7C10-4936-8DEA-C025BF4482AA}">
      <dgm:prSet/>
      <dgm:spPr/>
      <dgm:t>
        <a:bodyPr/>
        <a:lstStyle/>
        <a:p>
          <a:endParaRPr lang="en-US"/>
        </a:p>
      </dgm:t>
    </dgm:pt>
    <dgm:pt modelId="{001B9891-0705-4052-AE61-1DEF8ECA52C2}" type="sibTrans" cxnId="{46D90E5E-7C10-4936-8DEA-C025BF4482AA}">
      <dgm:prSet/>
      <dgm:spPr/>
      <dgm:t>
        <a:bodyPr/>
        <a:lstStyle/>
        <a:p>
          <a:endParaRPr lang="en-US"/>
        </a:p>
      </dgm:t>
    </dgm:pt>
    <dgm:pt modelId="{65A4ADBD-3E0D-4AEF-9562-3F35BCF5F06B}">
      <dgm:prSet phldrT="[Text]"/>
      <dgm:spPr/>
      <dgm:t>
        <a:bodyPr/>
        <a:lstStyle/>
        <a:p>
          <a:r>
            <a:rPr lang="en-US"/>
            <a:t>A: Certificate of Free Sales</a:t>
          </a:r>
        </a:p>
      </dgm:t>
    </dgm:pt>
    <dgm:pt modelId="{6072465D-1751-470C-9243-E42AE0440D9A}" type="parTrans" cxnId="{7FD60390-E222-4187-AEB6-E1C6F5DBC3B6}">
      <dgm:prSet/>
      <dgm:spPr/>
      <dgm:t>
        <a:bodyPr/>
        <a:lstStyle/>
        <a:p>
          <a:endParaRPr lang="en-US"/>
        </a:p>
      </dgm:t>
    </dgm:pt>
    <dgm:pt modelId="{884C97C8-BB3B-4265-A685-9AA1D1947887}" type="sibTrans" cxnId="{7FD60390-E222-4187-AEB6-E1C6F5DBC3B6}">
      <dgm:prSet/>
      <dgm:spPr/>
      <dgm:t>
        <a:bodyPr/>
        <a:lstStyle/>
        <a:p>
          <a:endParaRPr lang="en-US"/>
        </a:p>
      </dgm:t>
    </dgm:pt>
    <dgm:pt modelId="{961CD023-F0A9-414F-AC3F-3332DC3E201E}">
      <dgm:prSet phldrT="[Text]"/>
      <dgm:spPr/>
      <dgm:t>
        <a:bodyPr/>
        <a:lstStyle/>
        <a:p>
          <a:r>
            <a:rPr lang="en-US"/>
            <a:t>B: Certificate of Origin</a:t>
          </a:r>
        </a:p>
      </dgm:t>
    </dgm:pt>
    <dgm:pt modelId="{8956C037-1798-4CB4-B04E-88C2FFA6A783}" type="parTrans" cxnId="{6C1683DC-D686-49E4-B673-FB82D6DCC055}">
      <dgm:prSet/>
      <dgm:spPr/>
      <dgm:t>
        <a:bodyPr/>
        <a:lstStyle/>
        <a:p>
          <a:endParaRPr lang="en-US"/>
        </a:p>
      </dgm:t>
    </dgm:pt>
    <dgm:pt modelId="{877761E3-30A6-4D2B-A238-FB820EE6A6B8}" type="sibTrans" cxnId="{6C1683DC-D686-49E4-B673-FB82D6DCC055}">
      <dgm:prSet/>
      <dgm:spPr/>
      <dgm:t>
        <a:bodyPr/>
        <a:lstStyle/>
        <a:p>
          <a:endParaRPr lang="en-US"/>
        </a:p>
      </dgm:t>
    </dgm:pt>
    <dgm:pt modelId="{CA1C3566-C9A0-4598-8833-03326B8C3453}">
      <dgm:prSet phldrT="[Text]"/>
      <dgm:spPr/>
      <dgm:t>
        <a:bodyPr/>
        <a:lstStyle/>
        <a:p>
          <a:r>
            <a:rPr lang="en-US"/>
            <a:t>C: Health Certificate</a:t>
          </a:r>
        </a:p>
      </dgm:t>
    </dgm:pt>
    <dgm:pt modelId="{212C1685-DC2D-4D86-BBEE-E1EECF35C39D}" type="parTrans" cxnId="{6B6F26D6-D72F-40E6-90C9-4EF96E6C9D33}">
      <dgm:prSet/>
      <dgm:spPr/>
      <dgm:t>
        <a:bodyPr/>
        <a:lstStyle/>
        <a:p>
          <a:endParaRPr lang="en-US"/>
        </a:p>
      </dgm:t>
    </dgm:pt>
    <dgm:pt modelId="{163718FD-539E-494D-813B-848E84AA6E29}" type="sibTrans" cxnId="{6B6F26D6-D72F-40E6-90C9-4EF96E6C9D33}">
      <dgm:prSet/>
      <dgm:spPr/>
      <dgm:t>
        <a:bodyPr/>
        <a:lstStyle/>
        <a:p>
          <a:endParaRPr lang="en-US"/>
        </a:p>
      </dgm:t>
    </dgm:pt>
    <dgm:pt modelId="{9446EBBC-B6C0-46C0-AD67-421ACBB6606A}">
      <dgm:prSet phldrT="[Text]"/>
      <dgm:spPr/>
      <dgm:t>
        <a:bodyPr/>
        <a:lstStyle/>
        <a:p>
          <a:r>
            <a:rPr lang="en-US"/>
            <a:t>D: Official Health Certificate</a:t>
          </a:r>
        </a:p>
      </dgm:t>
    </dgm:pt>
    <dgm:pt modelId="{35ABE950-13E0-4F60-B46D-128C11A02203}" type="parTrans" cxnId="{3FAC1D54-CFEF-4B7B-B3B0-A1A0BFD7A654}">
      <dgm:prSet/>
      <dgm:spPr/>
      <dgm:t>
        <a:bodyPr/>
        <a:lstStyle/>
        <a:p>
          <a:endParaRPr lang="en-US"/>
        </a:p>
      </dgm:t>
    </dgm:pt>
    <dgm:pt modelId="{19A6A3CD-F3ED-47B4-88BF-1F46BB2F6DDA}" type="sibTrans" cxnId="{3FAC1D54-CFEF-4B7B-B3B0-A1A0BFD7A654}">
      <dgm:prSet/>
      <dgm:spPr/>
      <dgm:t>
        <a:bodyPr/>
        <a:lstStyle/>
        <a:p>
          <a:endParaRPr lang="en-US"/>
        </a:p>
      </dgm:t>
    </dgm:pt>
    <dgm:pt modelId="{E4C2EB89-D334-4612-8247-5F852C5C77E5}">
      <dgm:prSet phldrT="[Text]"/>
      <dgm:spPr/>
      <dgm:t>
        <a:bodyPr/>
        <a:lstStyle/>
        <a:p>
          <a:r>
            <a:rPr lang="en-US"/>
            <a:t>E: Sanitary Certificate</a:t>
          </a:r>
        </a:p>
      </dgm:t>
    </dgm:pt>
    <dgm:pt modelId="{C26E29B6-3F2E-4726-AF5F-969FC0ED5F01}" type="parTrans" cxnId="{6B09CB46-568A-4C3A-8767-73547053244B}">
      <dgm:prSet/>
      <dgm:spPr/>
      <dgm:t>
        <a:bodyPr/>
        <a:lstStyle/>
        <a:p>
          <a:endParaRPr lang="en-US"/>
        </a:p>
      </dgm:t>
    </dgm:pt>
    <dgm:pt modelId="{EFDDA6F1-93A9-458A-9F63-109992D22B10}" type="sibTrans" cxnId="{6B09CB46-568A-4C3A-8767-73547053244B}">
      <dgm:prSet/>
      <dgm:spPr/>
      <dgm:t>
        <a:bodyPr/>
        <a:lstStyle/>
        <a:p>
          <a:endParaRPr lang="en-US"/>
        </a:p>
      </dgm:t>
    </dgm:pt>
    <dgm:pt modelId="{45530B67-301F-4303-ACBB-872D8E0F2C5E}">
      <dgm:prSet phldrT="[Text]"/>
      <dgm:spPr/>
      <dgm:t>
        <a:bodyPr/>
        <a:lstStyle/>
        <a:p>
          <a:r>
            <a:rPr lang="en-US"/>
            <a:t>F: Packing List</a:t>
          </a:r>
        </a:p>
      </dgm:t>
    </dgm:pt>
    <dgm:pt modelId="{F535645D-8866-4431-8E00-10B77492F244}" type="parTrans" cxnId="{D58744C7-0F22-437C-996B-E6121AFAFFC7}">
      <dgm:prSet/>
      <dgm:spPr/>
      <dgm:t>
        <a:bodyPr/>
        <a:lstStyle/>
        <a:p>
          <a:endParaRPr lang="en-US"/>
        </a:p>
      </dgm:t>
    </dgm:pt>
    <dgm:pt modelId="{5ABC2A30-F40A-4BD5-9FD5-D7173CAAEEC9}" type="sibTrans" cxnId="{D58744C7-0F22-437C-996B-E6121AFAFFC7}">
      <dgm:prSet/>
      <dgm:spPr/>
      <dgm:t>
        <a:bodyPr/>
        <a:lstStyle/>
        <a:p>
          <a:endParaRPr lang="en-US"/>
        </a:p>
      </dgm:t>
    </dgm:pt>
    <dgm:pt modelId="{DFF4B8AE-C8C2-426A-84DE-099FF351940C}">
      <dgm:prSet phldrT="[Text]"/>
      <dgm:spPr/>
      <dgm:t>
        <a:bodyPr/>
        <a:lstStyle/>
        <a:p>
          <a:r>
            <a:rPr lang="en-US"/>
            <a:t>G: Certificate of Analysis</a:t>
          </a:r>
        </a:p>
      </dgm:t>
    </dgm:pt>
    <dgm:pt modelId="{D27EC57F-94C7-49BB-9626-8AAD8AF017A3}" type="parTrans" cxnId="{C5300AA1-D376-48E6-B419-51BECEFB705E}">
      <dgm:prSet/>
      <dgm:spPr/>
      <dgm:t>
        <a:bodyPr/>
        <a:lstStyle/>
        <a:p>
          <a:endParaRPr lang="en-US"/>
        </a:p>
      </dgm:t>
    </dgm:pt>
    <dgm:pt modelId="{FFCF32EB-A251-465D-8DC5-06CDBADB4237}" type="sibTrans" cxnId="{C5300AA1-D376-48E6-B419-51BECEFB705E}">
      <dgm:prSet/>
      <dgm:spPr/>
      <dgm:t>
        <a:bodyPr/>
        <a:lstStyle/>
        <a:p>
          <a:endParaRPr lang="en-US"/>
        </a:p>
      </dgm:t>
    </dgm:pt>
    <dgm:pt modelId="{7EDBE925-1758-4E96-8616-D279682217BD}">
      <dgm:prSet/>
      <dgm:spPr/>
      <dgm:t>
        <a:bodyPr/>
        <a:lstStyle/>
        <a:p>
          <a:r>
            <a:rPr lang="en-US"/>
            <a:t>H:  Import Permits/Licenses </a:t>
          </a:r>
        </a:p>
      </dgm:t>
    </dgm:pt>
    <dgm:pt modelId="{2B8DE2BD-6B75-42B8-8448-8941AD0C2498}" type="parTrans" cxnId="{5600D559-230E-495A-BA67-D25C71FB90A4}">
      <dgm:prSet/>
      <dgm:spPr/>
      <dgm:t>
        <a:bodyPr/>
        <a:lstStyle/>
        <a:p>
          <a:endParaRPr lang="en-US"/>
        </a:p>
      </dgm:t>
    </dgm:pt>
    <dgm:pt modelId="{F46860DC-7C3A-4129-8A35-427E65BDA8EC}" type="sibTrans" cxnId="{5600D559-230E-495A-BA67-D25C71FB90A4}">
      <dgm:prSet/>
      <dgm:spPr/>
      <dgm:t>
        <a:bodyPr/>
        <a:lstStyle/>
        <a:p>
          <a:endParaRPr lang="en-US"/>
        </a:p>
      </dgm:t>
    </dgm:pt>
    <dgm:pt modelId="{D2249B7E-6B33-4EFC-802A-FCFDCFC1F9F4}">
      <dgm:prSet/>
      <dgm:spPr/>
      <dgm:t>
        <a:bodyPr/>
        <a:lstStyle/>
        <a:p>
          <a:r>
            <a:rPr lang="en-US"/>
            <a:t>I:  Phyto-Sanitary Certificates</a:t>
          </a:r>
        </a:p>
      </dgm:t>
    </dgm:pt>
    <dgm:pt modelId="{E9E05D37-F39F-4039-84D3-B67714EADBC2}" type="parTrans" cxnId="{EB2D413B-7530-4C40-BDA1-12B8FCC4D5A4}">
      <dgm:prSet/>
      <dgm:spPr/>
      <dgm:t>
        <a:bodyPr/>
        <a:lstStyle/>
        <a:p>
          <a:endParaRPr lang="en-US"/>
        </a:p>
      </dgm:t>
    </dgm:pt>
    <dgm:pt modelId="{57B7095B-0A28-4285-8E2A-BA2A585FD874}" type="sibTrans" cxnId="{EB2D413B-7530-4C40-BDA1-12B8FCC4D5A4}">
      <dgm:prSet/>
      <dgm:spPr/>
      <dgm:t>
        <a:bodyPr/>
        <a:lstStyle/>
        <a:p>
          <a:endParaRPr lang="en-US"/>
        </a:p>
      </dgm:t>
    </dgm:pt>
    <dgm:pt modelId="{A3D5D944-F1B1-4696-8955-17F00AC31138}">
      <dgm:prSet/>
      <dgm:spPr/>
      <dgm:t>
        <a:bodyPr/>
        <a:lstStyle/>
        <a:p>
          <a:r>
            <a:rPr lang="en-US"/>
            <a:t>J:  Certificate of Quality/Condition</a:t>
          </a:r>
        </a:p>
      </dgm:t>
    </dgm:pt>
    <dgm:pt modelId="{B91B6012-A4A0-40CF-8D6A-9D9B1FD2372B}" type="parTrans" cxnId="{5BC72569-DEEE-4D39-8CC5-FBA728C7F954}">
      <dgm:prSet/>
      <dgm:spPr/>
      <dgm:t>
        <a:bodyPr/>
        <a:lstStyle/>
        <a:p>
          <a:endParaRPr lang="en-US"/>
        </a:p>
      </dgm:t>
    </dgm:pt>
    <dgm:pt modelId="{942368E5-BC1B-4F28-9C72-F7DA6CE76C1F}" type="sibTrans" cxnId="{5BC72569-DEEE-4D39-8CC5-FBA728C7F954}">
      <dgm:prSet/>
      <dgm:spPr/>
      <dgm:t>
        <a:bodyPr/>
        <a:lstStyle/>
        <a:p>
          <a:endParaRPr lang="en-US"/>
        </a:p>
      </dgm:t>
    </dgm:pt>
    <dgm:pt modelId="{DF47D71C-1F9E-40E3-B3A5-6DAF8D69B418}">
      <dgm:prSet/>
      <dgm:spPr/>
      <dgm:t>
        <a:bodyPr/>
        <a:lstStyle/>
        <a:p>
          <a:r>
            <a:rPr lang="en-US"/>
            <a:t>K:  Manufacturer's Declaration of Conformity</a:t>
          </a:r>
        </a:p>
      </dgm:t>
    </dgm:pt>
    <dgm:pt modelId="{4F5C39B7-1DE7-4656-89F8-C45CF364E2E4}" type="parTrans" cxnId="{E8946E7F-E4D0-4884-9097-4F03890B6EC9}">
      <dgm:prSet/>
      <dgm:spPr/>
      <dgm:t>
        <a:bodyPr/>
        <a:lstStyle/>
        <a:p>
          <a:endParaRPr lang="en-US"/>
        </a:p>
      </dgm:t>
    </dgm:pt>
    <dgm:pt modelId="{58989EFA-9C5F-4307-8AF5-3D66C1681471}" type="sibTrans" cxnId="{E8946E7F-E4D0-4884-9097-4F03890B6EC9}">
      <dgm:prSet/>
      <dgm:spPr/>
      <dgm:t>
        <a:bodyPr/>
        <a:lstStyle/>
        <a:p>
          <a:endParaRPr lang="en-US"/>
        </a:p>
      </dgm:t>
    </dgm:pt>
    <dgm:pt modelId="{90C9511B-6E2B-4F3F-B8FE-9EBC8F2367DF}">
      <dgm:prSet/>
      <dgm:spPr/>
      <dgm:t>
        <a:bodyPr/>
        <a:lstStyle/>
        <a:p>
          <a:r>
            <a:rPr lang="en-US"/>
            <a:t>L:  Affadavit</a:t>
          </a:r>
        </a:p>
      </dgm:t>
    </dgm:pt>
    <dgm:pt modelId="{0BFE257D-8124-473B-8B16-F4EF2CFA672E}" type="parTrans" cxnId="{2B84E259-BFCB-40D3-8D82-CCDE7D6E9C12}">
      <dgm:prSet/>
      <dgm:spPr/>
      <dgm:t>
        <a:bodyPr/>
        <a:lstStyle/>
        <a:p>
          <a:endParaRPr lang="en-US"/>
        </a:p>
      </dgm:t>
    </dgm:pt>
    <dgm:pt modelId="{57742FFC-FFEE-4626-93FC-CC327E9EA673}" type="sibTrans" cxnId="{2B84E259-BFCB-40D3-8D82-CCDE7D6E9C12}">
      <dgm:prSet/>
      <dgm:spPr/>
      <dgm:t>
        <a:bodyPr/>
        <a:lstStyle/>
        <a:p>
          <a:endParaRPr lang="en-US"/>
        </a:p>
      </dgm:t>
    </dgm:pt>
    <dgm:pt modelId="{781AF9A0-A56D-4C1D-9405-0B82523C6782}">
      <dgm:prSet/>
      <dgm:spPr/>
      <dgm:t>
        <a:bodyPr/>
        <a:lstStyle/>
        <a:p>
          <a:r>
            <a:rPr lang="en-US"/>
            <a:t>M:  Certificate of Endangered Species</a:t>
          </a:r>
        </a:p>
      </dgm:t>
    </dgm:pt>
    <dgm:pt modelId="{B9378F9F-B3A7-4537-B9A3-DA8F78280E7D}" type="parTrans" cxnId="{B7F93C6E-5F6D-4F4B-8350-8C71B01A98C6}">
      <dgm:prSet/>
      <dgm:spPr/>
      <dgm:t>
        <a:bodyPr/>
        <a:lstStyle/>
        <a:p>
          <a:endParaRPr lang="en-US"/>
        </a:p>
      </dgm:t>
    </dgm:pt>
    <dgm:pt modelId="{0B17A993-AB37-4B22-A984-A2E69FEF19E9}" type="sibTrans" cxnId="{B7F93C6E-5F6D-4F4B-8350-8C71B01A98C6}">
      <dgm:prSet/>
      <dgm:spPr/>
      <dgm:t>
        <a:bodyPr/>
        <a:lstStyle/>
        <a:p>
          <a:endParaRPr lang="en-US"/>
        </a:p>
      </dgm:t>
    </dgm:pt>
    <dgm:pt modelId="{089B971F-0658-4D73-A724-41309553A8DA}">
      <dgm:prSet/>
      <dgm:spPr/>
      <dgm:t>
        <a:bodyPr/>
        <a:lstStyle/>
        <a:p>
          <a:r>
            <a:rPr lang="en-US"/>
            <a:t>N:  Religious Certification</a:t>
          </a:r>
        </a:p>
      </dgm:t>
    </dgm:pt>
    <dgm:pt modelId="{D27FD3DC-110F-40DC-84FB-F5D9C1260A42}" type="parTrans" cxnId="{735516C4-8AF4-4886-9178-9D978E776DAF}">
      <dgm:prSet/>
      <dgm:spPr/>
      <dgm:t>
        <a:bodyPr/>
        <a:lstStyle/>
        <a:p>
          <a:endParaRPr lang="en-US"/>
        </a:p>
      </dgm:t>
    </dgm:pt>
    <dgm:pt modelId="{EB5B7E1D-C372-4FDE-A93D-809DC60E403D}" type="sibTrans" cxnId="{735516C4-8AF4-4886-9178-9D978E776DAF}">
      <dgm:prSet/>
      <dgm:spPr/>
      <dgm:t>
        <a:bodyPr/>
        <a:lstStyle/>
        <a:p>
          <a:endParaRPr lang="en-US"/>
        </a:p>
      </dgm:t>
    </dgm:pt>
    <dgm:pt modelId="{9AA3EA86-0AD1-4D74-B1BB-B3A1E2F6AA92}">
      <dgm:prSet/>
      <dgm:spPr/>
      <dgm:t>
        <a:bodyPr/>
        <a:lstStyle/>
        <a:p>
          <a:r>
            <a:rPr lang="en-US"/>
            <a:t>O: Commercial Invoice</a:t>
          </a:r>
        </a:p>
      </dgm:t>
    </dgm:pt>
    <dgm:pt modelId="{7DA8A41A-B948-48D9-AAD3-E1AA8262F652}" type="parTrans" cxnId="{1D913518-C735-4EF0-A411-DEAAD0EFEB77}">
      <dgm:prSet/>
      <dgm:spPr/>
      <dgm:t>
        <a:bodyPr/>
        <a:lstStyle/>
        <a:p>
          <a:endParaRPr lang="en-US"/>
        </a:p>
      </dgm:t>
    </dgm:pt>
    <dgm:pt modelId="{2A194356-94C3-4F6F-AE1B-EED435BFFDEF}" type="sibTrans" cxnId="{1D913518-C735-4EF0-A411-DEAAD0EFEB77}">
      <dgm:prSet/>
      <dgm:spPr/>
      <dgm:t>
        <a:bodyPr/>
        <a:lstStyle/>
        <a:p>
          <a:endParaRPr lang="en-US"/>
        </a:p>
      </dgm:t>
    </dgm:pt>
    <dgm:pt modelId="{E1A359AD-F48E-40D8-8131-E8DCF9F206D0}">
      <dgm:prSet/>
      <dgm:spPr/>
      <dgm:t>
        <a:bodyPr/>
        <a:lstStyle/>
        <a:p>
          <a:r>
            <a:rPr lang="en-US"/>
            <a:t>P:  Technical Data Sheet</a:t>
          </a:r>
        </a:p>
      </dgm:t>
    </dgm:pt>
    <dgm:pt modelId="{2335AD90-727A-4F25-A91F-5E389D015B02}" type="parTrans" cxnId="{C92C4546-92CA-4814-A542-DD063834FF9E}">
      <dgm:prSet/>
      <dgm:spPr/>
      <dgm:t>
        <a:bodyPr/>
        <a:lstStyle/>
        <a:p>
          <a:endParaRPr lang="en-US"/>
        </a:p>
      </dgm:t>
    </dgm:pt>
    <dgm:pt modelId="{4A738C89-4579-4B9A-926C-F0065898D439}" type="sibTrans" cxnId="{C92C4546-92CA-4814-A542-DD063834FF9E}">
      <dgm:prSet/>
      <dgm:spPr/>
      <dgm:t>
        <a:bodyPr/>
        <a:lstStyle/>
        <a:p>
          <a:endParaRPr lang="en-US"/>
        </a:p>
      </dgm:t>
    </dgm:pt>
    <dgm:pt modelId="{A42C6548-81D2-4670-9A9D-54C7124A1064}">
      <dgm:prSet/>
      <dgm:spPr/>
      <dgm:t>
        <a:bodyPr/>
        <a:lstStyle/>
        <a:p>
          <a:r>
            <a:rPr lang="en-US"/>
            <a:t>Q:  GMP Certificate</a:t>
          </a:r>
        </a:p>
      </dgm:t>
    </dgm:pt>
    <dgm:pt modelId="{A53B4B04-B522-4E2C-957F-F3EB4D73974D}" type="parTrans" cxnId="{692E5A7F-074B-4C9B-A463-25E115AF6015}">
      <dgm:prSet/>
      <dgm:spPr/>
      <dgm:t>
        <a:bodyPr/>
        <a:lstStyle/>
        <a:p>
          <a:endParaRPr lang="en-US"/>
        </a:p>
      </dgm:t>
    </dgm:pt>
    <dgm:pt modelId="{4227FA86-8ADD-4BBB-A4A2-A69553E4313D}" type="sibTrans" cxnId="{692E5A7F-074B-4C9B-A463-25E115AF6015}">
      <dgm:prSet/>
      <dgm:spPr/>
      <dgm:t>
        <a:bodyPr/>
        <a:lstStyle/>
        <a:p>
          <a:endParaRPr lang="en-US"/>
        </a:p>
      </dgm:t>
    </dgm:pt>
    <dgm:pt modelId="{87FD9A25-7008-478C-A27A-74828DA1D022}" type="pres">
      <dgm:prSet presAssocID="{FD9648EA-88D9-49B7-9619-377A71FF76C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A0A897-FBF2-47C7-9668-2A40BBD86A6F}" type="pres">
      <dgm:prSet presAssocID="{FD9648EA-88D9-49B7-9619-377A71FF76C7}" presName="radial" presStyleCnt="0">
        <dgm:presLayoutVars>
          <dgm:animLvl val="ctr"/>
        </dgm:presLayoutVars>
      </dgm:prSet>
      <dgm:spPr/>
    </dgm:pt>
    <dgm:pt modelId="{16E2411D-C8C1-440C-A2E6-CE09122AD7C7}" type="pres">
      <dgm:prSet presAssocID="{8454F241-6DD5-4433-9B35-CC8C2EABF627}" presName="centerShape" presStyleLbl="vennNode1" presStyleIdx="0" presStyleCnt="18" custScaleX="98587" custScaleY="97891"/>
      <dgm:spPr/>
      <dgm:t>
        <a:bodyPr/>
        <a:lstStyle/>
        <a:p>
          <a:endParaRPr lang="en-US"/>
        </a:p>
      </dgm:t>
    </dgm:pt>
    <dgm:pt modelId="{09B1AFDF-C093-46CD-AA03-745AEDC99216}" type="pres">
      <dgm:prSet presAssocID="{65A4ADBD-3E0D-4AEF-9562-3F35BCF5F06B}" presName="node" presStyleLbl="vennNode1" presStyleIdx="1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D4F087-C97C-4582-8317-3CA3BA2052AF}" type="pres">
      <dgm:prSet presAssocID="{961CD023-F0A9-414F-AC3F-3332DC3E201E}" presName="node" presStyleLbl="vennNode1" presStyleIdx="2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75CFD5-68E0-4ED0-A533-D846F43A2028}" type="pres">
      <dgm:prSet presAssocID="{CA1C3566-C9A0-4598-8833-03326B8C3453}" presName="node" presStyleLbl="vennNode1" presStyleIdx="3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85F51-0907-4194-B9EE-8E84BD2514DA}" type="pres">
      <dgm:prSet presAssocID="{9446EBBC-B6C0-46C0-AD67-421ACBB6606A}" presName="node" presStyleLbl="vennNode1" presStyleIdx="4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B42C12-B8B3-4D5C-98C3-F5B9995891D5}" type="pres">
      <dgm:prSet presAssocID="{E4C2EB89-D334-4612-8247-5F852C5C77E5}" presName="node" presStyleLbl="vennNode1" presStyleIdx="5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DE473-4FAC-4F78-98EF-04AF41E2797F}" type="pres">
      <dgm:prSet presAssocID="{45530B67-301F-4303-ACBB-872D8E0F2C5E}" presName="node" presStyleLbl="vennNode1" presStyleIdx="6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C1E680-6C7F-4F18-9AC5-2D467621DBE7}" type="pres">
      <dgm:prSet presAssocID="{DFF4B8AE-C8C2-426A-84DE-099FF351940C}" presName="node" presStyleLbl="vennNode1" presStyleIdx="7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6C5929-1AE8-4001-90CE-27334E4141CB}" type="pres">
      <dgm:prSet presAssocID="{7EDBE925-1758-4E96-8616-D279682217BD}" presName="node" presStyleLbl="vennNode1" presStyleIdx="8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2C2304-71A7-4D45-98BB-40302FA87EF6}" type="pres">
      <dgm:prSet presAssocID="{D2249B7E-6B33-4EFC-802A-FCFDCFC1F9F4}" presName="node" presStyleLbl="vennNode1" presStyleIdx="9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9B9FD7-4124-40B6-8930-9F2244E22D8E}" type="pres">
      <dgm:prSet presAssocID="{A3D5D944-F1B1-4696-8955-17F00AC31138}" presName="node" presStyleLbl="vennNode1" presStyleIdx="10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C17EA-3398-45CF-87E1-E216BA8A9440}" type="pres">
      <dgm:prSet presAssocID="{DF47D71C-1F9E-40E3-B3A5-6DAF8D69B418}" presName="node" presStyleLbl="vennNode1" presStyleIdx="11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E85D4D-04D7-468D-99C8-C76F9D3B8704}" type="pres">
      <dgm:prSet presAssocID="{90C9511B-6E2B-4F3F-B8FE-9EBC8F2367DF}" presName="node" presStyleLbl="vennNode1" presStyleIdx="12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B6834E-D31F-431A-BF14-96B44566FA48}" type="pres">
      <dgm:prSet presAssocID="{781AF9A0-A56D-4C1D-9405-0B82523C6782}" presName="node" presStyleLbl="vennNode1" presStyleIdx="13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C1306-619E-410E-99D7-220066B69462}" type="pres">
      <dgm:prSet presAssocID="{089B971F-0658-4D73-A724-41309553A8DA}" presName="node" presStyleLbl="vennNode1" presStyleIdx="14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B0D415-CC45-45AE-A095-72AA1B60AACA}" type="pres">
      <dgm:prSet presAssocID="{9AA3EA86-0AD1-4D74-B1BB-B3A1E2F6AA92}" presName="node" presStyleLbl="vennNode1" presStyleIdx="15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2BAE99-7FD8-4794-9783-D2631080CF55}" type="pres">
      <dgm:prSet presAssocID="{E1A359AD-F48E-40D8-8131-E8DCF9F206D0}" presName="node" presStyleLbl="vennNode1" presStyleIdx="16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B98CE-3BEB-4EB5-9971-5F562B0B55B9}" type="pres">
      <dgm:prSet presAssocID="{A42C6548-81D2-4670-9A9D-54C7124A1064}" presName="node" presStyleLbl="vennNode1" presStyleIdx="17" presStyleCnt="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E5A7F-074B-4C9B-A463-25E115AF6015}" srcId="{8454F241-6DD5-4433-9B35-CC8C2EABF627}" destId="{A42C6548-81D2-4670-9A9D-54C7124A1064}" srcOrd="16" destOrd="0" parTransId="{A53B4B04-B522-4E2C-957F-F3EB4D73974D}" sibTransId="{4227FA86-8ADD-4BBB-A4A2-A69553E4313D}"/>
    <dgm:cxn modelId="{EB2D413B-7530-4C40-BDA1-12B8FCC4D5A4}" srcId="{8454F241-6DD5-4433-9B35-CC8C2EABF627}" destId="{D2249B7E-6B33-4EFC-802A-FCFDCFC1F9F4}" srcOrd="8" destOrd="0" parTransId="{E9E05D37-F39F-4039-84D3-B67714EADBC2}" sibTransId="{57B7095B-0A28-4285-8E2A-BA2A585FD874}"/>
    <dgm:cxn modelId="{CF329649-C662-47FF-8B3A-3E0EAE08B47E}" type="presOf" srcId="{E1A359AD-F48E-40D8-8131-E8DCF9F206D0}" destId="{282BAE99-7FD8-4794-9783-D2631080CF55}" srcOrd="0" destOrd="0" presId="urn:microsoft.com/office/officeart/2005/8/layout/radial3"/>
    <dgm:cxn modelId="{6B6F26D6-D72F-40E6-90C9-4EF96E6C9D33}" srcId="{8454F241-6DD5-4433-9B35-CC8C2EABF627}" destId="{CA1C3566-C9A0-4598-8833-03326B8C3453}" srcOrd="2" destOrd="0" parTransId="{212C1685-DC2D-4D86-BBEE-E1EECF35C39D}" sibTransId="{163718FD-539E-494D-813B-848E84AA6E29}"/>
    <dgm:cxn modelId="{CFCD6672-D4E1-46F7-B0FB-1920AC31D122}" type="presOf" srcId="{7EDBE925-1758-4E96-8616-D279682217BD}" destId="{D16C5929-1AE8-4001-90CE-27334E4141CB}" srcOrd="0" destOrd="0" presId="urn:microsoft.com/office/officeart/2005/8/layout/radial3"/>
    <dgm:cxn modelId="{46D90E5E-7C10-4936-8DEA-C025BF4482AA}" srcId="{FD9648EA-88D9-49B7-9619-377A71FF76C7}" destId="{8454F241-6DD5-4433-9B35-CC8C2EABF627}" srcOrd="0" destOrd="0" parTransId="{E7DC441E-37F6-418C-8645-DDDF311B150E}" sibTransId="{001B9891-0705-4052-AE61-1DEF8ECA52C2}"/>
    <dgm:cxn modelId="{E8946E7F-E4D0-4884-9097-4F03890B6EC9}" srcId="{8454F241-6DD5-4433-9B35-CC8C2EABF627}" destId="{DF47D71C-1F9E-40E3-B3A5-6DAF8D69B418}" srcOrd="10" destOrd="0" parTransId="{4F5C39B7-1DE7-4656-89F8-C45CF364E2E4}" sibTransId="{58989EFA-9C5F-4307-8AF5-3D66C1681471}"/>
    <dgm:cxn modelId="{1D913518-C735-4EF0-A411-DEAAD0EFEB77}" srcId="{8454F241-6DD5-4433-9B35-CC8C2EABF627}" destId="{9AA3EA86-0AD1-4D74-B1BB-B3A1E2F6AA92}" srcOrd="14" destOrd="0" parTransId="{7DA8A41A-B948-48D9-AAD3-E1AA8262F652}" sibTransId="{2A194356-94C3-4F6F-AE1B-EED435BFFDEF}"/>
    <dgm:cxn modelId="{C5300AA1-D376-48E6-B419-51BECEFB705E}" srcId="{8454F241-6DD5-4433-9B35-CC8C2EABF627}" destId="{DFF4B8AE-C8C2-426A-84DE-099FF351940C}" srcOrd="6" destOrd="0" parTransId="{D27EC57F-94C7-49BB-9626-8AAD8AF017A3}" sibTransId="{FFCF32EB-A251-465D-8DC5-06CDBADB4237}"/>
    <dgm:cxn modelId="{8DAC6E11-35F6-4FB8-9C3F-02BCB61911D9}" type="presOf" srcId="{8454F241-6DD5-4433-9B35-CC8C2EABF627}" destId="{16E2411D-C8C1-440C-A2E6-CE09122AD7C7}" srcOrd="0" destOrd="0" presId="urn:microsoft.com/office/officeart/2005/8/layout/radial3"/>
    <dgm:cxn modelId="{E14B57BD-8587-4918-816C-C403A4D6756B}" type="presOf" srcId="{9446EBBC-B6C0-46C0-AD67-421ACBB6606A}" destId="{92185F51-0907-4194-B9EE-8E84BD2514DA}" srcOrd="0" destOrd="0" presId="urn:microsoft.com/office/officeart/2005/8/layout/radial3"/>
    <dgm:cxn modelId="{16342CFA-9B0E-4360-AAFF-8DE13CB67AEF}" type="presOf" srcId="{DFF4B8AE-C8C2-426A-84DE-099FF351940C}" destId="{8CC1E680-6C7F-4F18-9AC5-2D467621DBE7}" srcOrd="0" destOrd="0" presId="urn:microsoft.com/office/officeart/2005/8/layout/radial3"/>
    <dgm:cxn modelId="{35E45BA5-1BEA-44E2-B3E6-C7069062ABF4}" type="presOf" srcId="{A42C6548-81D2-4670-9A9D-54C7124A1064}" destId="{A4FB98CE-3BEB-4EB5-9971-5F562B0B55B9}" srcOrd="0" destOrd="0" presId="urn:microsoft.com/office/officeart/2005/8/layout/radial3"/>
    <dgm:cxn modelId="{A2EB48B7-7619-4DFA-8D9D-24E1AE917113}" type="presOf" srcId="{961CD023-F0A9-414F-AC3F-3332DC3E201E}" destId="{80D4F087-C97C-4582-8317-3CA3BA2052AF}" srcOrd="0" destOrd="0" presId="urn:microsoft.com/office/officeart/2005/8/layout/radial3"/>
    <dgm:cxn modelId="{3FAC1D54-CFEF-4B7B-B3B0-A1A0BFD7A654}" srcId="{8454F241-6DD5-4433-9B35-CC8C2EABF627}" destId="{9446EBBC-B6C0-46C0-AD67-421ACBB6606A}" srcOrd="3" destOrd="0" parTransId="{35ABE950-13E0-4F60-B46D-128C11A02203}" sibTransId="{19A6A3CD-F3ED-47B4-88BF-1F46BB2F6DDA}"/>
    <dgm:cxn modelId="{B11D415D-3B56-49D4-9471-D1B7E42ABCCB}" type="presOf" srcId="{DF47D71C-1F9E-40E3-B3A5-6DAF8D69B418}" destId="{977C17EA-3398-45CF-87E1-E216BA8A9440}" srcOrd="0" destOrd="0" presId="urn:microsoft.com/office/officeart/2005/8/layout/radial3"/>
    <dgm:cxn modelId="{5600D559-230E-495A-BA67-D25C71FB90A4}" srcId="{8454F241-6DD5-4433-9B35-CC8C2EABF627}" destId="{7EDBE925-1758-4E96-8616-D279682217BD}" srcOrd="7" destOrd="0" parTransId="{2B8DE2BD-6B75-42B8-8448-8941AD0C2498}" sibTransId="{F46860DC-7C3A-4129-8A35-427E65BDA8EC}"/>
    <dgm:cxn modelId="{1499CC55-BC5D-4FB2-94C6-CCC176A84A81}" type="presOf" srcId="{781AF9A0-A56D-4C1D-9405-0B82523C6782}" destId="{A2B6834E-D31F-431A-BF14-96B44566FA48}" srcOrd="0" destOrd="0" presId="urn:microsoft.com/office/officeart/2005/8/layout/radial3"/>
    <dgm:cxn modelId="{E25CE20E-4A06-4B4F-8917-EB131F582B06}" type="presOf" srcId="{9AA3EA86-0AD1-4D74-B1BB-B3A1E2F6AA92}" destId="{7AB0D415-CC45-45AE-A095-72AA1B60AACA}" srcOrd="0" destOrd="0" presId="urn:microsoft.com/office/officeart/2005/8/layout/radial3"/>
    <dgm:cxn modelId="{6C1683DC-D686-49E4-B673-FB82D6DCC055}" srcId="{8454F241-6DD5-4433-9B35-CC8C2EABF627}" destId="{961CD023-F0A9-414F-AC3F-3332DC3E201E}" srcOrd="1" destOrd="0" parTransId="{8956C037-1798-4CB4-B04E-88C2FFA6A783}" sibTransId="{877761E3-30A6-4D2B-A238-FB820EE6A6B8}"/>
    <dgm:cxn modelId="{735516C4-8AF4-4886-9178-9D978E776DAF}" srcId="{8454F241-6DD5-4433-9B35-CC8C2EABF627}" destId="{089B971F-0658-4D73-A724-41309553A8DA}" srcOrd="13" destOrd="0" parTransId="{D27FD3DC-110F-40DC-84FB-F5D9C1260A42}" sibTransId="{EB5B7E1D-C372-4FDE-A93D-809DC60E403D}"/>
    <dgm:cxn modelId="{5BC72569-DEEE-4D39-8CC5-FBA728C7F954}" srcId="{8454F241-6DD5-4433-9B35-CC8C2EABF627}" destId="{A3D5D944-F1B1-4696-8955-17F00AC31138}" srcOrd="9" destOrd="0" parTransId="{B91B6012-A4A0-40CF-8D6A-9D9B1FD2372B}" sibTransId="{942368E5-BC1B-4F28-9C72-F7DA6CE76C1F}"/>
    <dgm:cxn modelId="{7FD60390-E222-4187-AEB6-E1C6F5DBC3B6}" srcId="{8454F241-6DD5-4433-9B35-CC8C2EABF627}" destId="{65A4ADBD-3E0D-4AEF-9562-3F35BCF5F06B}" srcOrd="0" destOrd="0" parTransId="{6072465D-1751-470C-9243-E42AE0440D9A}" sibTransId="{884C97C8-BB3B-4265-A685-9AA1D1947887}"/>
    <dgm:cxn modelId="{D58744C7-0F22-437C-996B-E6121AFAFFC7}" srcId="{8454F241-6DD5-4433-9B35-CC8C2EABF627}" destId="{45530B67-301F-4303-ACBB-872D8E0F2C5E}" srcOrd="5" destOrd="0" parTransId="{F535645D-8866-4431-8E00-10B77492F244}" sibTransId="{5ABC2A30-F40A-4BD5-9FD5-D7173CAAEEC9}"/>
    <dgm:cxn modelId="{6B09CB46-568A-4C3A-8767-73547053244B}" srcId="{8454F241-6DD5-4433-9B35-CC8C2EABF627}" destId="{E4C2EB89-D334-4612-8247-5F852C5C77E5}" srcOrd="4" destOrd="0" parTransId="{C26E29B6-3F2E-4726-AF5F-969FC0ED5F01}" sibTransId="{EFDDA6F1-93A9-458A-9F63-109992D22B10}"/>
    <dgm:cxn modelId="{262C2874-A5CA-41AB-9F53-B62EC542F2FC}" type="presOf" srcId="{FD9648EA-88D9-49B7-9619-377A71FF76C7}" destId="{87FD9A25-7008-478C-A27A-74828DA1D022}" srcOrd="0" destOrd="0" presId="urn:microsoft.com/office/officeart/2005/8/layout/radial3"/>
    <dgm:cxn modelId="{71C861E9-82C6-49C0-B0A9-BDFDBDBC9E25}" type="presOf" srcId="{A3D5D944-F1B1-4696-8955-17F00AC31138}" destId="{389B9FD7-4124-40B6-8930-9F2244E22D8E}" srcOrd="0" destOrd="0" presId="urn:microsoft.com/office/officeart/2005/8/layout/radial3"/>
    <dgm:cxn modelId="{F7BC9E1B-BDB0-41AB-B46F-BE8DFF7F813E}" type="presOf" srcId="{CA1C3566-C9A0-4598-8833-03326B8C3453}" destId="{F175CFD5-68E0-4ED0-A533-D846F43A2028}" srcOrd="0" destOrd="0" presId="urn:microsoft.com/office/officeart/2005/8/layout/radial3"/>
    <dgm:cxn modelId="{FE90AD68-BBD3-4F43-850C-D82F00CD5DDD}" type="presOf" srcId="{65A4ADBD-3E0D-4AEF-9562-3F35BCF5F06B}" destId="{09B1AFDF-C093-46CD-AA03-745AEDC99216}" srcOrd="0" destOrd="0" presId="urn:microsoft.com/office/officeart/2005/8/layout/radial3"/>
    <dgm:cxn modelId="{C92C4546-92CA-4814-A542-DD063834FF9E}" srcId="{8454F241-6DD5-4433-9B35-CC8C2EABF627}" destId="{E1A359AD-F48E-40D8-8131-E8DCF9F206D0}" srcOrd="15" destOrd="0" parTransId="{2335AD90-727A-4F25-A91F-5E389D015B02}" sibTransId="{4A738C89-4579-4B9A-926C-F0065898D439}"/>
    <dgm:cxn modelId="{2B84E259-BFCB-40D3-8D82-CCDE7D6E9C12}" srcId="{8454F241-6DD5-4433-9B35-CC8C2EABF627}" destId="{90C9511B-6E2B-4F3F-B8FE-9EBC8F2367DF}" srcOrd="11" destOrd="0" parTransId="{0BFE257D-8124-473B-8B16-F4EF2CFA672E}" sibTransId="{57742FFC-FFEE-4626-93FC-CC327E9EA673}"/>
    <dgm:cxn modelId="{915B7BDC-C320-4284-A942-628663B146F3}" type="presOf" srcId="{90C9511B-6E2B-4F3F-B8FE-9EBC8F2367DF}" destId="{16E85D4D-04D7-468D-99C8-C76F9D3B8704}" srcOrd="0" destOrd="0" presId="urn:microsoft.com/office/officeart/2005/8/layout/radial3"/>
    <dgm:cxn modelId="{693BA64E-1E46-48CB-B785-D37625FFA33A}" type="presOf" srcId="{45530B67-301F-4303-ACBB-872D8E0F2C5E}" destId="{291DE473-4FAC-4F78-98EF-04AF41E2797F}" srcOrd="0" destOrd="0" presId="urn:microsoft.com/office/officeart/2005/8/layout/radial3"/>
    <dgm:cxn modelId="{B7F93C6E-5F6D-4F4B-8350-8C71B01A98C6}" srcId="{8454F241-6DD5-4433-9B35-CC8C2EABF627}" destId="{781AF9A0-A56D-4C1D-9405-0B82523C6782}" srcOrd="12" destOrd="0" parTransId="{B9378F9F-B3A7-4537-B9A3-DA8F78280E7D}" sibTransId="{0B17A993-AB37-4B22-A984-A2E69FEF19E9}"/>
    <dgm:cxn modelId="{C45A33DC-DBFE-4D53-8178-52EEA9271808}" type="presOf" srcId="{089B971F-0658-4D73-A724-41309553A8DA}" destId="{6F9C1306-619E-410E-99D7-220066B69462}" srcOrd="0" destOrd="0" presId="urn:microsoft.com/office/officeart/2005/8/layout/radial3"/>
    <dgm:cxn modelId="{687C25EB-F182-4AB3-BD31-D8DC5B51D464}" type="presOf" srcId="{E4C2EB89-D334-4612-8247-5F852C5C77E5}" destId="{B5B42C12-B8B3-4D5C-98C3-F5B9995891D5}" srcOrd="0" destOrd="0" presId="urn:microsoft.com/office/officeart/2005/8/layout/radial3"/>
    <dgm:cxn modelId="{A8BA6B02-96D5-467A-8A5F-88DF23776994}" type="presOf" srcId="{D2249B7E-6B33-4EFC-802A-FCFDCFC1F9F4}" destId="{F02C2304-71A7-4D45-98BB-40302FA87EF6}" srcOrd="0" destOrd="0" presId="urn:microsoft.com/office/officeart/2005/8/layout/radial3"/>
    <dgm:cxn modelId="{03F72191-E837-4D57-B22C-27242CE070FF}" type="presParOf" srcId="{87FD9A25-7008-478C-A27A-74828DA1D022}" destId="{8CA0A897-FBF2-47C7-9668-2A40BBD86A6F}" srcOrd="0" destOrd="0" presId="urn:microsoft.com/office/officeart/2005/8/layout/radial3"/>
    <dgm:cxn modelId="{69E64609-F5A2-46D1-A370-BFB763D3C0F1}" type="presParOf" srcId="{8CA0A897-FBF2-47C7-9668-2A40BBD86A6F}" destId="{16E2411D-C8C1-440C-A2E6-CE09122AD7C7}" srcOrd="0" destOrd="0" presId="urn:microsoft.com/office/officeart/2005/8/layout/radial3"/>
    <dgm:cxn modelId="{8FBEC498-935B-498C-9287-6611F18384A0}" type="presParOf" srcId="{8CA0A897-FBF2-47C7-9668-2A40BBD86A6F}" destId="{09B1AFDF-C093-46CD-AA03-745AEDC99216}" srcOrd="1" destOrd="0" presId="urn:microsoft.com/office/officeart/2005/8/layout/radial3"/>
    <dgm:cxn modelId="{B1A64A03-9AE8-41A4-BDA9-DCB0D42D909B}" type="presParOf" srcId="{8CA0A897-FBF2-47C7-9668-2A40BBD86A6F}" destId="{80D4F087-C97C-4582-8317-3CA3BA2052AF}" srcOrd="2" destOrd="0" presId="urn:microsoft.com/office/officeart/2005/8/layout/radial3"/>
    <dgm:cxn modelId="{AB8196D3-3A59-43B9-8E91-42DC2FFF25A7}" type="presParOf" srcId="{8CA0A897-FBF2-47C7-9668-2A40BBD86A6F}" destId="{F175CFD5-68E0-4ED0-A533-D846F43A2028}" srcOrd="3" destOrd="0" presId="urn:microsoft.com/office/officeart/2005/8/layout/radial3"/>
    <dgm:cxn modelId="{5326C81D-EAC6-4BDD-B138-F329F1A7B662}" type="presParOf" srcId="{8CA0A897-FBF2-47C7-9668-2A40BBD86A6F}" destId="{92185F51-0907-4194-B9EE-8E84BD2514DA}" srcOrd="4" destOrd="0" presId="urn:microsoft.com/office/officeart/2005/8/layout/radial3"/>
    <dgm:cxn modelId="{E4D47B4D-C904-47AE-A8E1-1E1501D04ABB}" type="presParOf" srcId="{8CA0A897-FBF2-47C7-9668-2A40BBD86A6F}" destId="{B5B42C12-B8B3-4D5C-98C3-F5B9995891D5}" srcOrd="5" destOrd="0" presId="urn:microsoft.com/office/officeart/2005/8/layout/radial3"/>
    <dgm:cxn modelId="{75DE493A-1A99-45A0-A512-1D9A8D9CFE10}" type="presParOf" srcId="{8CA0A897-FBF2-47C7-9668-2A40BBD86A6F}" destId="{291DE473-4FAC-4F78-98EF-04AF41E2797F}" srcOrd="6" destOrd="0" presId="urn:microsoft.com/office/officeart/2005/8/layout/radial3"/>
    <dgm:cxn modelId="{0E334E79-F292-42F1-94A3-6F403053B0E5}" type="presParOf" srcId="{8CA0A897-FBF2-47C7-9668-2A40BBD86A6F}" destId="{8CC1E680-6C7F-4F18-9AC5-2D467621DBE7}" srcOrd="7" destOrd="0" presId="urn:microsoft.com/office/officeart/2005/8/layout/radial3"/>
    <dgm:cxn modelId="{5AEC939F-6F0A-49D1-8EC3-488333D91681}" type="presParOf" srcId="{8CA0A897-FBF2-47C7-9668-2A40BBD86A6F}" destId="{D16C5929-1AE8-4001-90CE-27334E4141CB}" srcOrd="8" destOrd="0" presId="urn:microsoft.com/office/officeart/2005/8/layout/radial3"/>
    <dgm:cxn modelId="{FE0FECE9-0B83-4FB3-8D0D-EB0A51559677}" type="presParOf" srcId="{8CA0A897-FBF2-47C7-9668-2A40BBD86A6F}" destId="{F02C2304-71A7-4D45-98BB-40302FA87EF6}" srcOrd="9" destOrd="0" presId="urn:microsoft.com/office/officeart/2005/8/layout/radial3"/>
    <dgm:cxn modelId="{0A5325C6-7AFC-4B0A-82E3-423B9D8283EF}" type="presParOf" srcId="{8CA0A897-FBF2-47C7-9668-2A40BBD86A6F}" destId="{389B9FD7-4124-40B6-8930-9F2244E22D8E}" srcOrd="10" destOrd="0" presId="urn:microsoft.com/office/officeart/2005/8/layout/radial3"/>
    <dgm:cxn modelId="{1D31FBF5-E953-4E11-8A12-37D71B224B73}" type="presParOf" srcId="{8CA0A897-FBF2-47C7-9668-2A40BBD86A6F}" destId="{977C17EA-3398-45CF-87E1-E216BA8A9440}" srcOrd="11" destOrd="0" presId="urn:microsoft.com/office/officeart/2005/8/layout/radial3"/>
    <dgm:cxn modelId="{07D38413-B88F-4D64-AF37-6A19C8D82478}" type="presParOf" srcId="{8CA0A897-FBF2-47C7-9668-2A40BBD86A6F}" destId="{16E85D4D-04D7-468D-99C8-C76F9D3B8704}" srcOrd="12" destOrd="0" presId="urn:microsoft.com/office/officeart/2005/8/layout/radial3"/>
    <dgm:cxn modelId="{600A97C0-EFBC-4AD8-85B7-A137F975EA92}" type="presParOf" srcId="{8CA0A897-FBF2-47C7-9668-2A40BBD86A6F}" destId="{A2B6834E-D31F-431A-BF14-96B44566FA48}" srcOrd="13" destOrd="0" presId="urn:microsoft.com/office/officeart/2005/8/layout/radial3"/>
    <dgm:cxn modelId="{1E9F8BF2-CB50-47D8-8A0B-409C80EBF512}" type="presParOf" srcId="{8CA0A897-FBF2-47C7-9668-2A40BBD86A6F}" destId="{6F9C1306-619E-410E-99D7-220066B69462}" srcOrd="14" destOrd="0" presId="urn:microsoft.com/office/officeart/2005/8/layout/radial3"/>
    <dgm:cxn modelId="{C72FC9DF-066E-4FBA-AE4F-239893BEFABC}" type="presParOf" srcId="{8CA0A897-FBF2-47C7-9668-2A40BBD86A6F}" destId="{7AB0D415-CC45-45AE-A095-72AA1B60AACA}" srcOrd="15" destOrd="0" presId="urn:microsoft.com/office/officeart/2005/8/layout/radial3"/>
    <dgm:cxn modelId="{63F18FEB-DE05-43EC-A035-8FD46EAB6D2D}" type="presParOf" srcId="{8CA0A897-FBF2-47C7-9668-2A40BBD86A6F}" destId="{282BAE99-7FD8-4794-9783-D2631080CF55}" srcOrd="16" destOrd="0" presId="urn:microsoft.com/office/officeart/2005/8/layout/radial3"/>
    <dgm:cxn modelId="{79D5E956-A958-4EF4-884E-9B05D2269075}" type="presParOf" srcId="{8CA0A897-FBF2-47C7-9668-2A40BBD86A6F}" destId="{A4FB98CE-3BEB-4EB5-9971-5F562B0B55B9}" srcOrd="1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B8451-57BF-4E57-B5D9-ED1958DD530A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7F582-50BD-4895-AB08-40A5FAD889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15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4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9D8AF6-ACA3-450A-A7CD-9DCC2C69D0D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4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7F582-50BD-4895-AB08-40A5FAD889F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25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4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4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4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4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21E29A-6A80-46AB-BD8F-D122A18E5D2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26E1A-D46C-493F-BE16-4DF4F1BED4FF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8D70D-64D2-4BF0-9054-F6662D1915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6200"/>
            <a:ext cx="9144000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800" b="1" i="1" dirty="0"/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APEC Export Certificate Roadmap</a:t>
            </a:r>
            <a:endParaRPr lang="en-US" sz="2800" b="1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276600"/>
            <a:ext cx="9144000" cy="22098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APEC Food Safety Cooperation Forum</a:t>
            </a:r>
          </a:p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Special Session</a:t>
            </a:r>
          </a:p>
          <a:p>
            <a:pPr algn="ctr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September 13, 2014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spcBef>
                <a:spcPct val="20000"/>
              </a:spcBef>
            </a:pP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2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Common Nomenclature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Creation of a common dictionary of export terms</a:t>
            </a:r>
          </a:p>
          <a:p>
            <a:r>
              <a:rPr lang="en-US" dirty="0" smtClean="0"/>
              <a:t>Reduces confusion for the trade</a:t>
            </a:r>
          </a:p>
          <a:p>
            <a:r>
              <a:rPr lang="en-US" dirty="0"/>
              <a:t>Reduces transaction costs </a:t>
            </a:r>
            <a:endParaRPr lang="en-US" dirty="0" smtClean="0"/>
          </a:p>
          <a:p>
            <a:r>
              <a:rPr lang="en-US" dirty="0" smtClean="0"/>
              <a:t>Ensures regulators receive appropriate information on imported food products</a:t>
            </a:r>
          </a:p>
          <a:p>
            <a:endParaRPr lang="en-US" dirty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4331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Profiles</a:t>
            </a:r>
          </a:p>
          <a:p>
            <a:r>
              <a:rPr lang="en-US" dirty="0" smtClean="0"/>
              <a:t>Possible APEC Model Attestations</a:t>
            </a:r>
          </a:p>
          <a:p>
            <a:r>
              <a:rPr lang="en-US" dirty="0" smtClean="0"/>
              <a:t>Possible APEC Model Certificate</a:t>
            </a:r>
          </a:p>
          <a:p>
            <a:r>
              <a:rPr lang="en-US" dirty="0" smtClean="0"/>
              <a:t>Update of the Principles Document</a:t>
            </a:r>
          </a:p>
          <a:p>
            <a:r>
              <a:rPr lang="en-US" dirty="0" smtClean="0"/>
              <a:t>New Work for CCFICS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Future Work</a:t>
            </a:r>
            <a:endParaRPr lang="en-US" dirty="0"/>
          </a:p>
        </p:txBody>
      </p:sp>
      <p:pic>
        <p:nvPicPr>
          <p:cNvPr id="4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5470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229600" cy="213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 flipV="1">
            <a:off x="457200" y="5715001"/>
            <a:ext cx="8229600" cy="76200"/>
          </a:xfrm>
        </p:spPr>
        <p:txBody>
          <a:bodyPr>
            <a:normAutofit fontScale="25000" lnSpcReduction="20000"/>
          </a:bodyPr>
          <a:lstStyle/>
          <a:p>
            <a:pPr eaLnBrk="1" hangingPunct="1"/>
            <a:endParaRPr lang="en-US" dirty="0" smtClean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4419600"/>
            <a:ext cx="1905000" cy="59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3434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Lori </a:t>
            </a:r>
            <a:r>
              <a:rPr lang="en-US" dirty="0" err="1" smtClean="0"/>
              <a:t>Tortora</a:t>
            </a:r>
            <a:endParaRPr lang="en-US" dirty="0" smtClean="0"/>
          </a:p>
          <a:p>
            <a:r>
              <a:rPr lang="en-US" dirty="0" smtClean="0"/>
              <a:t>USDA/FAS</a:t>
            </a:r>
          </a:p>
          <a:p>
            <a:r>
              <a:rPr lang="en-US" dirty="0" smtClean="0"/>
              <a:t>Lori.Tortora@fas.usda.gov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058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2010 APEC Export Certificate Roundtable 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2012 APEC Export Certificate Workshop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2014 APEC Export Certificate Roadmap</a:t>
            </a:r>
          </a:p>
          <a:p>
            <a:pPr eaLnBrk="1" hangingPunct="1">
              <a:buNone/>
            </a:pPr>
            <a:endParaRPr lang="en-US" dirty="0" smtClean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2010 APEC Export Certificate Roundtable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Held on the margins of 18</a:t>
            </a:r>
            <a:r>
              <a:rPr lang="en-US" baseline="30000" dirty="0" smtClean="0"/>
              <a:t>th</a:t>
            </a:r>
            <a:r>
              <a:rPr lang="en-US" dirty="0" smtClean="0"/>
              <a:t> Session of CCFICS</a:t>
            </a:r>
          </a:p>
          <a:p>
            <a:pPr eaLnBrk="1" hangingPunct="1">
              <a:buNone/>
            </a:pPr>
            <a:endParaRPr lang="en-US" dirty="0" smtClean="0"/>
          </a:p>
          <a:p>
            <a:r>
              <a:rPr lang="en-US" dirty="0" smtClean="0"/>
              <a:t>Provided a forum to discuss export certification issues </a:t>
            </a:r>
          </a:p>
          <a:p>
            <a:pPr lvl="1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Identified common concerns related to duplicative, redundant and/or unnecessary certificates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2012 APEC Export Certificate Workshop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 Held in Greenbelt, Maryland, U.S.A.</a:t>
            </a:r>
          </a:p>
          <a:p>
            <a:pPr eaLnBrk="1" hangingPunct="1"/>
            <a:r>
              <a:rPr lang="en-US" dirty="0" smtClean="0"/>
              <a:t>Goal:  “The efficient movement of food between economies with the minimum requirements necessary to ensure the protection of the importing country’s consumers and plant and animal health”</a:t>
            </a:r>
          </a:p>
          <a:p>
            <a:pPr eaLnBrk="1" hangingPunct="1"/>
            <a:r>
              <a:rPr lang="en-US" dirty="0" smtClean="0"/>
              <a:t>Outcomes 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 smtClean="0"/>
              <a:t>Export Certificates Principles and Recommendations for Consideration by APEC Economies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First Deliverable from the 2012 Workshop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Recommendations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Further refinement of the paper</a:t>
            </a:r>
          </a:p>
          <a:p>
            <a:pPr eaLnBrk="1" hangingPunct="1">
              <a:buNone/>
            </a:pPr>
            <a:r>
              <a:rPr lang="en-US" dirty="0" smtClean="0"/>
              <a:t> </a:t>
            </a:r>
          </a:p>
          <a:p>
            <a:pPr lvl="1" eaLnBrk="1" hangingPunct="1">
              <a:buNone/>
            </a:pPr>
            <a:endParaRPr lang="en-US" dirty="0" smtClean="0"/>
          </a:p>
          <a:p>
            <a:pPr lvl="1"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Current Work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12604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Electronic Working Groups:</a:t>
            </a:r>
          </a:p>
          <a:p>
            <a:pPr eaLnBrk="1" hangingPunct="1">
              <a:buNone/>
            </a:pPr>
            <a:r>
              <a:rPr lang="en-US" dirty="0" smtClean="0"/>
              <a:t>	 	 Electronic certification standard package</a:t>
            </a:r>
          </a:p>
          <a:p>
            <a:pPr eaLnBrk="1" hangingPunct="1">
              <a:buNone/>
            </a:pPr>
            <a:r>
              <a:rPr lang="en-US" dirty="0" smtClean="0"/>
              <a:t>	 	 Certificate compendium</a:t>
            </a:r>
          </a:p>
          <a:p>
            <a:pPr eaLnBrk="1" hangingPunct="1">
              <a:buNone/>
            </a:pPr>
            <a:r>
              <a:rPr lang="en-US" dirty="0" smtClean="0"/>
              <a:t>	 	 Common Nomenclature  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FSCF Action Plan for Regulatory Cooperation and the Roadmap on Export Certificates 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Electronic Certification Standard Package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Problem Definition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Opportunities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Identification of Existing Guidance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Future Deliverables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4419600"/>
            <a:ext cx="1905000" cy="59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3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Certificate </a:t>
            </a:r>
            <a:r>
              <a:rPr lang="en-US" dirty="0" smtClean="0"/>
              <a:t>Compendium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Economy by economy  list of required certificates and documents</a:t>
            </a:r>
          </a:p>
          <a:p>
            <a:r>
              <a:rPr lang="en-US" dirty="0" smtClean="0"/>
              <a:t>17 different documents are commonly used in the trade of food products</a:t>
            </a:r>
          </a:p>
          <a:p>
            <a:r>
              <a:rPr lang="en-US" dirty="0" smtClean="0"/>
              <a:t>Demonstrates the burden required certificates can have on regulators and exporters</a:t>
            </a:r>
          </a:p>
          <a:p>
            <a:r>
              <a:rPr lang="en-US" dirty="0" smtClean="0"/>
              <a:t>Creates a basis for future dialogue</a:t>
            </a:r>
          </a:p>
          <a:p>
            <a:endParaRPr lang="en-US" dirty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4419600"/>
            <a:ext cx="1905000" cy="59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31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229600" cy="2133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 flipV="1">
            <a:off x="457200" y="5715001"/>
            <a:ext cx="8229600" cy="76200"/>
          </a:xfrm>
        </p:spPr>
        <p:txBody>
          <a:bodyPr>
            <a:normAutofit fontScale="25000" lnSpcReduction="20000"/>
          </a:bodyPr>
          <a:lstStyle/>
          <a:p>
            <a:pPr eaLnBrk="1" hangingPunct="1"/>
            <a:endParaRPr lang="en-US" dirty="0" smtClean="0"/>
          </a:p>
        </p:txBody>
      </p:sp>
      <p:pic>
        <p:nvPicPr>
          <p:cNvPr id="3076" name="Picture 4" descr="APEC_Logo_new_vertical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86438"/>
            <a:ext cx="16637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C:\Documents and Settings\Alexander Montoro\Desktop\Powepoint Presentations\FSCF_PTIN_Logo_printRGB_1129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78500"/>
            <a:ext cx="35067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4419600"/>
            <a:ext cx="1905000" cy="597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0830076"/>
              </p:ext>
            </p:extLst>
          </p:nvPr>
        </p:nvGraphicFramePr>
        <p:xfrm>
          <a:off x="1066800" y="609600"/>
          <a:ext cx="6334125" cy="5405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863377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17803</TotalTime>
  <Words>335</Words>
  <Application>Microsoft Office PowerPoint</Application>
  <PresentationFormat>On-screen Show (4:3)</PresentationFormat>
  <Paragraphs>102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Overview</vt:lpstr>
      <vt:lpstr>2010 APEC Export Certificate Roundtable</vt:lpstr>
      <vt:lpstr>2012 APEC Export Certificate Workshop</vt:lpstr>
      <vt:lpstr>Export Certificates Principles and Recommendations for Consideration by APEC Economies </vt:lpstr>
      <vt:lpstr>Current Work </vt:lpstr>
      <vt:lpstr>    Electronic Certification Standard Package   </vt:lpstr>
      <vt:lpstr>   Certificate Compendium   </vt:lpstr>
      <vt:lpstr>   </vt:lpstr>
      <vt:lpstr>   Common Nomenclature  </vt:lpstr>
      <vt:lpstr>Possible Future Work</vt:lpstr>
      <vt:lpstr>   THANK YOU  </vt:lpstr>
    </vt:vector>
  </TitlesOfParts>
  <Company>USDA OCIO-ITS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tortoral</dc:creator>
  <cp:lastModifiedBy>Megan Crowe</cp:lastModifiedBy>
  <cp:revision>130</cp:revision>
  <dcterms:created xsi:type="dcterms:W3CDTF">2013-03-18T13:57:09Z</dcterms:created>
  <dcterms:modified xsi:type="dcterms:W3CDTF">2014-09-02T10:38:04Z</dcterms:modified>
</cp:coreProperties>
</file>