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0" r:id="rId2"/>
    <p:sldMasterId id="2147483649" r:id="rId3"/>
    <p:sldMasterId id="2147483651" r:id="rId4"/>
    <p:sldMasterId id="2147483653" r:id="rId5"/>
    <p:sldMasterId id="2147483655" r:id="rId6"/>
    <p:sldMasterId id="2147483656" r:id="rId7"/>
  </p:sldMasterIdLst>
  <p:notesMasterIdLst>
    <p:notesMasterId r:id="rId17"/>
  </p:notesMasterIdLst>
  <p:sldIdLst>
    <p:sldId id="272" r:id="rId8"/>
    <p:sldId id="399" r:id="rId9"/>
    <p:sldId id="402" r:id="rId10"/>
    <p:sldId id="401" r:id="rId11"/>
    <p:sldId id="395" r:id="rId12"/>
    <p:sldId id="403" r:id="rId13"/>
    <p:sldId id="404" r:id="rId14"/>
    <p:sldId id="400" r:id="rId15"/>
    <p:sldId id="289" r:id="rId16"/>
  </p:sldIdLst>
  <p:sldSz cx="9144000" cy="6858000" type="screen4x3"/>
  <p:notesSz cx="6805613" cy="9939338"/>
  <p:defaultTextStyle>
    <a:defPPr>
      <a:defRPr lang="en-AU"/>
    </a:defPPr>
    <a:lvl1pPr algn="l" rtl="0" fontAlgn="base">
      <a:spcBef>
        <a:spcPct val="0"/>
      </a:spcBef>
      <a:spcAft>
        <a:spcPct val="0"/>
      </a:spcAft>
      <a:defRPr sz="3600" kern="1200">
        <a:solidFill>
          <a:srgbClr val="AD0034"/>
        </a:solidFill>
        <a:latin typeface="Arial Unicode MS" pitchFamily="34" charset="-128"/>
        <a:ea typeface="ＭＳ Ｐゴシック" panose="020B0600070205080204" pitchFamily="34" charset="-128"/>
        <a:cs typeface="Arial" panose="020B0604020202020204" pitchFamily="34" charset="0"/>
      </a:defRPr>
    </a:lvl1pPr>
    <a:lvl2pPr marL="455613" indent="1588" algn="l" rtl="0" fontAlgn="base">
      <a:spcBef>
        <a:spcPct val="0"/>
      </a:spcBef>
      <a:spcAft>
        <a:spcPct val="0"/>
      </a:spcAft>
      <a:defRPr sz="3600" kern="1200">
        <a:solidFill>
          <a:srgbClr val="AD0034"/>
        </a:solidFill>
        <a:latin typeface="Arial Unicode MS" pitchFamily="34" charset="-128"/>
        <a:ea typeface="ＭＳ Ｐゴシック" panose="020B0600070205080204" pitchFamily="34" charset="-128"/>
        <a:cs typeface="Arial" panose="020B0604020202020204" pitchFamily="34" charset="0"/>
      </a:defRPr>
    </a:lvl2pPr>
    <a:lvl3pPr marL="912813" indent="1588" algn="l" rtl="0" fontAlgn="base">
      <a:spcBef>
        <a:spcPct val="0"/>
      </a:spcBef>
      <a:spcAft>
        <a:spcPct val="0"/>
      </a:spcAft>
      <a:defRPr sz="3600" kern="1200">
        <a:solidFill>
          <a:srgbClr val="AD0034"/>
        </a:solidFill>
        <a:latin typeface="Arial Unicode MS" pitchFamily="34" charset="-128"/>
        <a:ea typeface="ＭＳ Ｐゴシック" panose="020B0600070205080204" pitchFamily="34" charset="-128"/>
        <a:cs typeface="Arial" panose="020B0604020202020204" pitchFamily="34" charset="0"/>
      </a:defRPr>
    </a:lvl3pPr>
    <a:lvl4pPr marL="1370013" indent="1588" algn="l" rtl="0" fontAlgn="base">
      <a:spcBef>
        <a:spcPct val="0"/>
      </a:spcBef>
      <a:spcAft>
        <a:spcPct val="0"/>
      </a:spcAft>
      <a:defRPr sz="3600" kern="1200">
        <a:solidFill>
          <a:srgbClr val="AD0034"/>
        </a:solidFill>
        <a:latin typeface="Arial Unicode MS" pitchFamily="34" charset="-128"/>
        <a:ea typeface="ＭＳ Ｐゴシック" panose="020B0600070205080204" pitchFamily="34" charset="-128"/>
        <a:cs typeface="Arial" panose="020B0604020202020204" pitchFamily="34" charset="0"/>
      </a:defRPr>
    </a:lvl4pPr>
    <a:lvl5pPr marL="1827213" indent="1588" algn="l" rtl="0" fontAlgn="base">
      <a:spcBef>
        <a:spcPct val="0"/>
      </a:spcBef>
      <a:spcAft>
        <a:spcPct val="0"/>
      </a:spcAft>
      <a:defRPr sz="3600" kern="1200">
        <a:solidFill>
          <a:srgbClr val="AD0034"/>
        </a:solidFill>
        <a:latin typeface="Arial Unicode MS" pitchFamily="34" charset="-128"/>
        <a:ea typeface="ＭＳ Ｐゴシック" panose="020B0600070205080204" pitchFamily="34" charset="-128"/>
        <a:cs typeface="Arial" panose="020B0604020202020204" pitchFamily="34" charset="0"/>
      </a:defRPr>
    </a:lvl5pPr>
    <a:lvl6pPr marL="2286000" algn="l" defTabSz="914400" rtl="0" eaLnBrk="1" latinLnBrk="0" hangingPunct="1">
      <a:defRPr sz="3600" kern="1200">
        <a:solidFill>
          <a:srgbClr val="AD0034"/>
        </a:solidFill>
        <a:latin typeface="Arial Unicode MS" pitchFamily="34" charset="-128"/>
        <a:ea typeface="ＭＳ Ｐゴシック" panose="020B0600070205080204" pitchFamily="34" charset="-128"/>
        <a:cs typeface="Arial" panose="020B0604020202020204" pitchFamily="34" charset="0"/>
      </a:defRPr>
    </a:lvl6pPr>
    <a:lvl7pPr marL="2743200" algn="l" defTabSz="914400" rtl="0" eaLnBrk="1" latinLnBrk="0" hangingPunct="1">
      <a:defRPr sz="3600" kern="1200">
        <a:solidFill>
          <a:srgbClr val="AD0034"/>
        </a:solidFill>
        <a:latin typeface="Arial Unicode MS" pitchFamily="34" charset="-128"/>
        <a:ea typeface="ＭＳ Ｐゴシック" panose="020B0600070205080204" pitchFamily="34" charset="-128"/>
        <a:cs typeface="Arial" panose="020B0604020202020204" pitchFamily="34" charset="0"/>
      </a:defRPr>
    </a:lvl7pPr>
    <a:lvl8pPr marL="3200400" algn="l" defTabSz="914400" rtl="0" eaLnBrk="1" latinLnBrk="0" hangingPunct="1">
      <a:defRPr sz="3600" kern="1200">
        <a:solidFill>
          <a:srgbClr val="AD0034"/>
        </a:solidFill>
        <a:latin typeface="Arial Unicode MS" pitchFamily="34" charset="-128"/>
        <a:ea typeface="ＭＳ Ｐゴシック" panose="020B0600070205080204" pitchFamily="34" charset="-128"/>
        <a:cs typeface="Arial" panose="020B0604020202020204" pitchFamily="34" charset="0"/>
      </a:defRPr>
    </a:lvl8pPr>
    <a:lvl9pPr marL="3657600" algn="l" defTabSz="914400" rtl="0" eaLnBrk="1" latinLnBrk="0" hangingPunct="1">
      <a:defRPr sz="3600" kern="1200">
        <a:solidFill>
          <a:srgbClr val="AD0034"/>
        </a:solidFill>
        <a:latin typeface="Arial Unicode MS" pitchFamily="34" charset="-128"/>
        <a:ea typeface="ＭＳ Ｐゴシック"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AD0034"/>
    <a:srgbClr val="7D98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3" autoAdjust="0"/>
    <p:restoredTop sz="88016" autoAdjust="0"/>
  </p:normalViewPr>
  <p:slideViewPr>
    <p:cSldViewPr>
      <p:cViewPr varScale="1">
        <p:scale>
          <a:sx n="64" d="100"/>
          <a:sy n="64" d="100"/>
        </p:scale>
        <p:origin x="6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D28860E4-A08C-1DCF-6272-311B99A14ED5}"/>
              </a:ext>
            </a:extLst>
          </p:cNvPr>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ea typeface="Arial Unicode MS" pitchFamily="34" charset="-128"/>
                <a:cs typeface="Arial Unicode MS" pitchFamily="34" charset="-128"/>
              </a:defRPr>
            </a:lvl1pPr>
          </a:lstStyle>
          <a:p>
            <a:pPr>
              <a:defRPr/>
            </a:pPr>
            <a:endParaRPr lang="en-AU"/>
          </a:p>
        </p:txBody>
      </p:sp>
      <p:sp>
        <p:nvSpPr>
          <p:cNvPr id="84995" name="Rectangle 3">
            <a:extLst>
              <a:ext uri="{FF2B5EF4-FFF2-40B4-BE49-F238E27FC236}">
                <a16:creationId xmlns:a16="http://schemas.microsoft.com/office/drawing/2014/main" id="{5C9AF50D-EAB5-9BFC-D376-E1B6B525BAB5}"/>
              </a:ext>
            </a:extLst>
          </p:cNvPr>
          <p:cNvSpPr>
            <a:spLocks noGrp="1" noChangeArrowheads="1"/>
          </p:cNvSpPr>
          <p:nvPr>
            <p:ph type="dt" idx="1"/>
          </p:nvPr>
        </p:nvSpPr>
        <p:spPr bwMode="auto">
          <a:xfrm>
            <a:off x="385445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ea typeface="Arial Unicode MS" pitchFamily="34" charset="-128"/>
                <a:cs typeface="Arial Unicode MS" pitchFamily="34" charset="-128"/>
              </a:defRPr>
            </a:lvl1pPr>
          </a:lstStyle>
          <a:p>
            <a:pPr>
              <a:defRPr/>
            </a:pPr>
            <a:endParaRPr lang="en-AU"/>
          </a:p>
        </p:txBody>
      </p:sp>
      <p:sp>
        <p:nvSpPr>
          <p:cNvPr id="16388" name="Rectangle 4">
            <a:extLst>
              <a:ext uri="{FF2B5EF4-FFF2-40B4-BE49-F238E27FC236}">
                <a16:creationId xmlns:a16="http://schemas.microsoft.com/office/drawing/2014/main" id="{FA89DAA1-839C-7220-7C63-78EA5CC6A6E9}"/>
              </a:ext>
            </a:extLst>
          </p:cNvPr>
          <p:cNvSpPr>
            <a:spLocks noRo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7" name="Rectangle 5">
            <a:extLst>
              <a:ext uri="{FF2B5EF4-FFF2-40B4-BE49-F238E27FC236}">
                <a16:creationId xmlns:a16="http://schemas.microsoft.com/office/drawing/2014/main" id="{B8A32921-E657-D7AC-6A0F-DCA184C67E27}"/>
              </a:ext>
            </a:extLst>
          </p:cNvPr>
          <p:cNvSpPr>
            <a:spLocks noGrp="1" noChangeArrowheads="1"/>
          </p:cNvSpPr>
          <p:nvPr>
            <p:ph type="body" sz="quarter" idx="3"/>
          </p:nvPr>
        </p:nvSpPr>
        <p:spPr bwMode="auto">
          <a:xfrm>
            <a:off x="681038" y="4721225"/>
            <a:ext cx="5443537"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84998" name="Rectangle 6">
            <a:extLst>
              <a:ext uri="{FF2B5EF4-FFF2-40B4-BE49-F238E27FC236}">
                <a16:creationId xmlns:a16="http://schemas.microsoft.com/office/drawing/2014/main" id="{7926E5DD-6F9D-8CCB-9737-8DD33E0E0B57}"/>
              </a:ext>
            </a:extLst>
          </p:cNvPr>
          <p:cNvSpPr>
            <a:spLocks noGrp="1" noChangeArrowheads="1"/>
          </p:cNvSpPr>
          <p:nvPr>
            <p:ph type="ftr" sz="quarter" idx="4"/>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ea typeface="Arial Unicode MS" pitchFamily="34" charset="-128"/>
                <a:cs typeface="Arial Unicode MS" pitchFamily="34" charset="-128"/>
              </a:defRPr>
            </a:lvl1pPr>
          </a:lstStyle>
          <a:p>
            <a:pPr>
              <a:defRPr/>
            </a:pPr>
            <a:endParaRPr lang="en-AU"/>
          </a:p>
        </p:txBody>
      </p:sp>
      <p:sp>
        <p:nvSpPr>
          <p:cNvPr id="84999" name="Rectangle 7">
            <a:extLst>
              <a:ext uri="{FF2B5EF4-FFF2-40B4-BE49-F238E27FC236}">
                <a16:creationId xmlns:a16="http://schemas.microsoft.com/office/drawing/2014/main" id="{25E91FE9-E85A-D608-AC60-D746293799B8}"/>
              </a:ext>
            </a:extLst>
          </p:cNvPr>
          <p:cNvSpPr>
            <a:spLocks noGrp="1" noChangeArrowheads="1"/>
          </p:cNvSpPr>
          <p:nvPr>
            <p:ph type="sldNum" sz="quarter" idx="5"/>
          </p:nvPr>
        </p:nvSpPr>
        <p:spPr bwMode="auto">
          <a:xfrm>
            <a:off x="385445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ea typeface="Arial Unicode MS" pitchFamily="34" charset="-128"/>
              </a:defRPr>
            </a:lvl1pPr>
          </a:lstStyle>
          <a:p>
            <a:fld id="{CC00C045-A949-4D30-BAF2-0AC9506942E7}" type="slidenum">
              <a:rPr lang="en-AU" altLang="en-US"/>
              <a:pPr/>
              <a:t>‹#›</a:t>
            </a:fld>
            <a:endParaRPr lang="en-AU" alt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charset="0"/>
      </a:defRPr>
    </a:lvl1pPr>
    <a:lvl2pPr marL="455613" algn="l" defTabSz="912813"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charset="0"/>
      </a:defRPr>
    </a:lvl2pPr>
    <a:lvl3pPr marL="912813" algn="l" defTabSz="912813"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charset="0"/>
      </a:defRPr>
    </a:lvl3pPr>
    <a:lvl4pPr marL="1370013" algn="l" defTabSz="912813"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charset="0"/>
      </a:defRPr>
    </a:lvl4pPr>
    <a:lvl5pPr marL="1827213" algn="l" defTabSz="912813"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C5E676C8-51A3-B2A0-735E-EC5CABDC96E1}"/>
              </a:ext>
            </a:extLst>
          </p:cNvPr>
          <p:cNvSpPr>
            <a:spLocks noGrp="1" noChangeArrowheads="1"/>
          </p:cNvSpPr>
          <p:nvPr>
            <p:ph type="sldNum" sz="quarter" idx="5"/>
          </p:nvPr>
        </p:nvSpPr>
        <p:spPr>
          <a:noFill/>
        </p:spPr>
        <p:txBody>
          <a:bodyPr/>
          <a:lstStyle>
            <a:lvl1pPr defTabSz="912813" eaLnBrk="0" hangingPunct="0">
              <a:defRPr sz="3600">
                <a:solidFill>
                  <a:srgbClr val="AD0034"/>
                </a:solidFill>
                <a:latin typeface="Arial Unicode MS" pitchFamily="34" charset="-128"/>
                <a:ea typeface="ＭＳ Ｐゴシック" panose="020B0600070205080204" pitchFamily="34" charset="-128"/>
              </a:defRPr>
            </a:lvl1pPr>
            <a:lvl2pPr marL="742950" indent="-285750" defTabSz="912813" eaLnBrk="0" hangingPunct="0">
              <a:defRPr sz="3600">
                <a:solidFill>
                  <a:srgbClr val="AD0034"/>
                </a:solidFill>
                <a:latin typeface="Arial Unicode MS" pitchFamily="34" charset="-128"/>
                <a:ea typeface="ＭＳ Ｐゴシック" panose="020B0600070205080204" pitchFamily="34" charset="-128"/>
              </a:defRPr>
            </a:lvl2pPr>
            <a:lvl3pPr marL="1143000" indent="-228600" defTabSz="912813" eaLnBrk="0" hangingPunct="0">
              <a:defRPr sz="3600">
                <a:solidFill>
                  <a:srgbClr val="AD0034"/>
                </a:solidFill>
                <a:latin typeface="Arial Unicode MS" pitchFamily="34" charset="-128"/>
                <a:ea typeface="ＭＳ Ｐゴシック" panose="020B0600070205080204" pitchFamily="34" charset="-128"/>
              </a:defRPr>
            </a:lvl3pPr>
            <a:lvl4pPr marL="1600200" indent="-228600" defTabSz="912813" eaLnBrk="0" hangingPunct="0">
              <a:defRPr sz="3600">
                <a:solidFill>
                  <a:srgbClr val="AD0034"/>
                </a:solidFill>
                <a:latin typeface="Arial Unicode MS" pitchFamily="34" charset="-128"/>
                <a:ea typeface="ＭＳ Ｐゴシック" panose="020B0600070205080204" pitchFamily="34" charset="-128"/>
              </a:defRPr>
            </a:lvl4pPr>
            <a:lvl5pPr marL="2057400" indent="-228600" defTabSz="912813" eaLnBrk="0" hangingPunct="0">
              <a:defRPr sz="3600">
                <a:solidFill>
                  <a:srgbClr val="AD0034"/>
                </a:solidFill>
                <a:latin typeface="Arial Unicode MS" pitchFamily="34" charset="-128"/>
                <a:ea typeface="ＭＳ Ｐゴシック" panose="020B0600070205080204" pitchFamily="34" charset="-128"/>
              </a:defRPr>
            </a:lvl5pPr>
            <a:lvl6pPr marL="25146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6pPr>
            <a:lvl7pPr marL="29718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7pPr>
            <a:lvl8pPr marL="34290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8pPr>
            <a:lvl9pPr marL="38862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9pPr>
          </a:lstStyle>
          <a:p>
            <a:pPr eaLnBrk="1" hangingPunct="1"/>
            <a:fld id="{69D65443-54B2-4D9F-A420-C045EE87AB0D}" type="slidenum">
              <a:rPr lang="en-AU" altLang="en-US" sz="1200">
                <a:solidFill>
                  <a:schemeClr val="tx1"/>
                </a:solidFill>
                <a:ea typeface="Arial Unicode MS" pitchFamily="34" charset="-128"/>
              </a:rPr>
              <a:pPr eaLnBrk="1" hangingPunct="1"/>
              <a:t>1</a:t>
            </a:fld>
            <a:endParaRPr lang="en-AU" altLang="en-US" sz="1200">
              <a:solidFill>
                <a:schemeClr val="tx1"/>
              </a:solidFill>
              <a:ea typeface="Arial Unicode MS" pitchFamily="34" charset="-128"/>
            </a:endParaRPr>
          </a:p>
        </p:txBody>
      </p:sp>
      <p:sp>
        <p:nvSpPr>
          <p:cNvPr id="17411" name="Rectangle 7">
            <a:extLst>
              <a:ext uri="{FF2B5EF4-FFF2-40B4-BE49-F238E27FC236}">
                <a16:creationId xmlns:a16="http://schemas.microsoft.com/office/drawing/2014/main" id="{1F9A0058-1F80-D0B4-B67D-C7C91FF34D2A}"/>
              </a:ext>
            </a:extLst>
          </p:cNvPr>
          <p:cNvSpPr txBox="1">
            <a:spLocks noGrp="1" noChangeArrowheads="1"/>
          </p:cNvSpPr>
          <p:nvPr/>
        </p:nvSpPr>
        <p:spPr bwMode="auto">
          <a:xfrm>
            <a:off x="385445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32" tIns="45765" rIns="91532" bIns="45765" anchor="b"/>
          <a:lstStyle>
            <a:lvl1pPr defTabSz="915988" eaLnBrk="0" hangingPunct="0">
              <a:defRPr sz="3600">
                <a:solidFill>
                  <a:srgbClr val="AD0034"/>
                </a:solidFill>
                <a:latin typeface="Arial Unicode MS" pitchFamily="34" charset="-128"/>
                <a:ea typeface="ＭＳ Ｐゴシック" panose="020B0600070205080204" pitchFamily="34" charset="-128"/>
              </a:defRPr>
            </a:lvl1pPr>
            <a:lvl2pPr marL="742950" indent="-285750" defTabSz="915988" eaLnBrk="0" hangingPunct="0">
              <a:defRPr sz="3600">
                <a:solidFill>
                  <a:srgbClr val="AD0034"/>
                </a:solidFill>
                <a:latin typeface="Arial Unicode MS" pitchFamily="34" charset="-128"/>
                <a:ea typeface="ＭＳ Ｐゴシック" panose="020B0600070205080204" pitchFamily="34" charset="-128"/>
              </a:defRPr>
            </a:lvl2pPr>
            <a:lvl3pPr marL="1143000" indent="-228600" defTabSz="915988" eaLnBrk="0" hangingPunct="0">
              <a:defRPr sz="3600">
                <a:solidFill>
                  <a:srgbClr val="AD0034"/>
                </a:solidFill>
                <a:latin typeface="Arial Unicode MS" pitchFamily="34" charset="-128"/>
                <a:ea typeface="ＭＳ Ｐゴシック" panose="020B0600070205080204" pitchFamily="34" charset="-128"/>
              </a:defRPr>
            </a:lvl3pPr>
            <a:lvl4pPr marL="1600200" indent="-228600" defTabSz="915988" eaLnBrk="0" hangingPunct="0">
              <a:defRPr sz="3600">
                <a:solidFill>
                  <a:srgbClr val="AD0034"/>
                </a:solidFill>
                <a:latin typeface="Arial Unicode MS" pitchFamily="34" charset="-128"/>
                <a:ea typeface="ＭＳ Ｐゴシック" panose="020B0600070205080204" pitchFamily="34" charset="-128"/>
              </a:defRPr>
            </a:lvl4pPr>
            <a:lvl5pPr marL="2057400" indent="-228600" defTabSz="915988" eaLnBrk="0" hangingPunct="0">
              <a:defRPr sz="3600">
                <a:solidFill>
                  <a:srgbClr val="AD0034"/>
                </a:solidFill>
                <a:latin typeface="Arial Unicode MS" pitchFamily="34" charset="-128"/>
                <a:ea typeface="ＭＳ Ｐゴシック" panose="020B0600070205080204" pitchFamily="34" charset="-128"/>
              </a:defRPr>
            </a:lvl5pPr>
            <a:lvl6pPr marL="2514600" indent="-228600" defTabSz="915988"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6pPr>
            <a:lvl7pPr marL="2971800" indent="-228600" defTabSz="915988"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7pPr>
            <a:lvl8pPr marL="3429000" indent="-228600" defTabSz="915988"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8pPr>
            <a:lvl9pPr marL="3886200" indent="-228600" defTabSz="915988"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9pPr>
          </a:lstStyle>
          <a:p>
            <a:pPr algn="r" eaLnBrk="1" hangingPunct="1"/>
            <a:fld id="{E3B8DBF9-5CFE-4677-ADF8-CA76CE87D9EB}" type="slidenum">
              <a:rPr lang="en-AU" altLang="en-US" sz="1200">
                <a:solidFill>
                  <a:schemeClr val="tx1"/>
                </a:solidFill>
                <a:ea typeface="Arial Unicode MS" pitchFamily="34" charset="-128"/>
              </a:rPr>
              <a:pPr algn="r" eaLnBrk="1" hangingPunct="1"/>
              <a:t>1</a:t>
            </a:fld>
            <a:endParaRPr lang="en-AU" altLang="en-US" sz="1200">
              <a:solidFill>
                <a:schemeClr val="tx1"/>
              </a:solidFill>
              <a:ea typeface="Arial Unicode MS" pitchFamily="34" charset="-128"/>
            </a:endParaRPr>
          </a:p>
        </p:txBody>
      </p:sp>
      <p:sp>
        <p:nvSpPr>
          <p:cNvPr id="17412" name="Rectangle 2">
            <a:extLst>
              <a:ext uri="{FF2B5EF4-FFF2-40B4-BE49-F238E27FC236}">
                <a16:creationId xmlns:a16="http://schemas.microsoft.com/office/drawing/2014/main" id="{5D073912-345F-4E18-6293-936ED948D201}"/>
              </a:ext>
            </a:extLst>
          </p:cNvPr>
          <p:cNvSpPr>
            <a:spLocks noRot="1" noChangeArrowheads="1" noTextEdit="1"/>
          </p:cNvSpPr>
          <p:nvPr>
            <p:ph type="sldImg"/>
          </p:nvPr>
        </p:nvSpPr>
        <p:spPr>
          <a:xfrm>
            <a:off x="919163" y="746125"/>
            <a:ext cx="4967287" cy="3725863"/>
          </a:xfrm>
          <a:ln/>
        </p:spPr>
      </p:sp>
      <p:sp>
        <p:nvSpPr>
          <p:cNvPr id="17413" name="Rectangle 3">
            <a:extLst>
              <a:ext uri="{FF2B5EF4-FFF2-40B4-BE49-F238E27FC236}">
                <a16:creationId xmlns:a16="http://schemas.microsoft.com/office/drawing/2014/main" id="{A4E1894D-EE70-D82A-DCFC-ACC8D3490136}"/>
              </a:ext>
            </a:extLst>
          </p:cNvPr>
          <p:cNvSpPr>
            <a:spLocks noGrp="1" noChangeArrowheads="1"/>
          </p:cNvSpPr>
          <p:nvPr>
            <p:ph type="body" idx="1"/>
          </p:nvPr>
        </p:nvSpPr>
        <p:spPr>
          <a:xfrm>
            <a:off x="679450" y="4721225"/>
            <a:ext cx="5446713" cy="4471988"/>
          </a:xfrm>
          <a:noFill/>
        </p:spPr>
        <p:txBody>
          <a:bodyPr lIns="91532" tIns="45765" rIns="91532" bIns="45765"/>
          <a:lstStyle/>
          <a:p>
            <a:pPr eaLnBrk="1" hangingPunct="1"/>
            <a:endParaRPr lang="en-US" altLang="en-US">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CDF3062-6317-5F10-AE45-497C7AA0F2AE}"/>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D7851434-A82B-D65B-5F7A-8D275011945E}"/>
              </a:ext>
            </a:extLst>
          </p:cNvPr>
          <p:cNvSpPr>
            <a:spLocks noGrp="1"/>
          </p:cNvSpPr>
          <p:nvPr>
            <p:ph type="body" idx="1"/>
          </p:nvPr>
        </p:nvSpPr>
        <p:spPr>
          <a:noFill/>
        </p:spPr>
        <p:txBody>
          <a:bodyPr/>
          <a:lstStyle/>
          <a:p>
            <a:r>
              <a:rPr lang="en-AU" altLang="en-US">
                <a:cs typeface="Arial" panose="020B0604020202020204" pitchFamily="34" charset="0"/>
              </a:rPr>
              <a:t>An illustration of the plethora of certification requirements amongst Australia’s wine trading destinations around the world (by no means exhaustive).</a:t>
            </a:r>
          </a:p>
        </p:txBody>
      </p:sp>
      <p:sp>
        <p:nvSpPr>
          <p:cNvPr id="18436" name="Slide Number Placeholder 3">
            <a:extLst>
              <a:ext uri="{FF2B5EF4-FFF2-40B4-BE49-F238E27FC236}">
                <a16:creationId xmlns:a16="http://schemas.microsoft.com/office/drawing/2014/main" id="{20A2B61B-57A5-CF26-9D2B-9BBD937D4431}"/>
              </a:ext>
            </a:extLst>
          </p:cNvPr>
          <p:cNvSpPr>
            <a:spLocks noGrp="1"/>
          </p:cNvSpPr>
          <p:nvPr>
            <p:ph type="sldNum" sz="quarter" idx="5"/>
          </p:nvPr>
        </p:nvSpPr>
        <p:spPr>
          <a:noFill/>
        </p:spPr>
        <p:txBody>
          <a:bodyPr/>
          <a:lstStyle>
            <a:lvl1pPr eaLnBrk="0" hangingPunct="0">
              <a:defRPr sz="3600">
                <a:solidFill>
                  <a:srgbClr val="AD0034"/>
                </a:solidFill>
                <a:latin typeface="Arial Unicode MS" pitchFamily="34" charset="-128"/>
                <a:ea typeface="ＭＳ Ｐゴシック" panose="020B0600070205080204" pitchFamily="34" charset="-128"/>
              </a:defRPr>
            </a:lvl1pPr>
            <a:lvl2pPr marL="742950" indent="-285750" eaLnBrk="0" hangingPunct="0">
              <a:defRPr sz="3600">
                <a:solidFill>
                  <a:srgbClr val="AD0034"/>
                </a:solidFill>
                <a:latin typeface="Arial Unicode MS" pitchFamily="34" charset="-128"/>
                <a:ea typeface="ＭＳ Ｐゴシック" panose="020B0600070205080204" pitchFamily="34" charset="-128"/>
              </a:defRPr>
            </a:lvl2pPr>
            <a:lvl3pPr marL="1143000" indent="-228600" eaLnBrk="0" hangingPunct="0">
              <a:defRPr sz="3600">
                <a:solidFill>
                  <a:srgbClr val="AD0034"/>
                </a:solidFill>
                <a:latin typeface="Arial Unicode MS" pitchFamily="34" charset="-128"/>
                <a:ea typeface="ＭＳ Ｐゴシック" panose="020B0600070205080204" pitchFamily="34" charset="-128"/>
              </a:defRPr>
            </a:lvl3pPr>
            <a:lvl4pPr marL="1600200" indent="-228600" eaLnBrk="0" hangingPunct="0">
              <a:defRPr sz="3600">
                <a:solidFill>
                  <a:srgbClr val="AD0034"/>
                </a:solidFill>
                <a:latin typeface="Arial Unicode MS" pitchFamily="34" charset="-128"/>
                <a:ea typeface="ＭＳ Ｐゴシック" panose="020B0600070205080204" pitchFamily="34" charset="-128"/>
              </a:defRPr>
            </a:lvl4pPr>
            <a:lvl5pPr marL="2057400" indent="-228600" eaLnBrk="0" hangingPunct="0">
              <a:defRPr sz="3600">
                <a:solidFill>
                  <a:srgbClr val="AD0034"/>
                </a:solidFill>
                <a:latin typeface="Arial Unicode MS" pitchFamily="34" charset="-128"/>
                <a:ea typeface="ＭＳ Ｐゴシック" panose="020B0600070205080204" pitchFamily="34" charset="-128"/>
              </a:defRPr>
            </a:lvl5pPr>
            <a:lvl6pPr marL="25146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6pPr>
            <a:lvl7pPr marL="29718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7pPr>
            <a:lvl8pPr marL="34290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8pPr>
            <a:lvl9pPr marL="38862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9pPr>
          </a:lstStyle>
          <a:p>
            <a:pPr eaLnBrk="1" hangingPunct="1"/>
            <a:fld id="{6F0C8B56-D0ED-44B9-B098-FB013EED105D}" type="slidenum">
              <a:rPr lang="en-AU" altLang="en-US" sz="1200">
                <a:solidFill>
                  <a:schemeClr val="tx1"/>
                </a:solidFill>
                <a:ea typeface="Arial Unicode MS" pitchFamily="34" charset="-128"/>
              </a:rPr>
              <a:pPr eaLnBrk="1" hangingPunct="1"/>
              <a:t>2</a:t>
            </a:fld>
            <a:endParaRPr lang="en-AU" altLang="en-US" sz="1200">
              <a:solidFill>
                <a:schemeClr val="tx1"/>
              </a:solidFill>
              <a:ea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9349939-10AE-27E0-3A9F-12F0C6B9D38E}"/>
              </a:ext>
            </a:extLst>
          </p:cNvPr>
          <p:cNvSpPr>
            <a:spLocks noGrp="1" noRot="1" noChangeAspect="1" noTextEdit="1"/>
          </p:cNvSpPr>
          <p:nvPr>
            <p:ph type="sldImg"/>
          </p:nvPr>
        </p:nvSpPr>
        <p:spPr>
          <a:ln/>
        </p:spPr>
      </p:sp>
      <p:sp>
        <p:nvSpPr>
          <p:cNvPr id="19459" name="Notes Placeholder 2">
            <a:extLst>
              <a:ext uri="{FF2B5EF4-FFF2-40B4-BE49-F238E27FC236}">
                <a16:creationId xmlns:a16="http://schemas.microsoft.com/office/drawing/2014/main" id="{C996117E-E8BB-B121-76FC-3A3488589C57}"/>
              </a:ext>
            </a:extLst>
          </p:cNvPr>
          <p:cNvSpPr>
            <a:spLocks noGrp="1"/>
          </p:cNvSpPr>
          <p:nvPr>
            <p:ph type="body" idx="1"/>
          </p:nvPr>
        </p:nvSpPr>
        <p:spPr>
          <a:noFill/>
        </p:spPr>
        <p:txBody>
          <a:bodyPr/>
          <a:lstStyle/>
          <a:p>
            <a:endParaRPr lang="en-US" altLang="en-US">
              <a:cs typeface="Arial" panose="020B0604020202020204" pitchFamily="34" charset="0"/>
            </a:endParaRPr>
          </a:p>
        </p:txBody>
      </p:sp>
      <p:sp>
        <p:nvSpPr>
          <p:cNvPr id="19460" name="Slide Number Placeholder 3">
            <a:extLst>
              <a:ext uri="{FF2B5EF4-FFF2-40B4-BE49-F238E27FC236}">
                <a16:creationId xmlns:a16="http://schemas.microsoft.com/office/drawing/2014/main" id="{AAEC48B4-2215-1548-C0EB-D4D54547C871}"/>
              </a:ext>
            </a:extLst>
          </p:cNvPr>
          <p:cNvSpPr>
            <a:spLocks noGrp="1"/>
          </p:cNvSpPr>
          <p:nvPr>
            <p:ph type="sldNum" sz="quarter" idx="5"/>
          </p:nvPr>
        </p:nvSpPr>
        <p:spPr>
          <a:noFill/>
        </p:spPr>
        <p:txBody>
          <a:bodyPr/>
          <a:lstStyle>
            <a:lvl1pPr eaLnBrk="0" hangingPunct="0">
              <a:defRPr sz="3600">
                <a:solidFill>
                  <a:srgbClr val="AD0034"/>
                </a:solidFill>
                <a:latin typeface="Arial Unicode MS" pitchFamily="34" charset="-128"/>
                <a:ea typeface="ＭＳ Ｐゴシック" panose="020B0600070205080204" pitchFamily="34" charset="-128"/>
              </a:defRPr>
            </a:lvl1pPr>
            <a:lvl2pPr marL="742950" indent="-285750" eaLnBrk="0" hangingPunct="0">
              <a:defRPr sz="3600">
                <a:solidFill>
                  <a:srgbClr val="AD0034"/>
                </a:solidFill>
                <a:latin typeface="Arial Unicode MS" pitchFamily="34" charset="-128"/>
                <a:ea typeface="ＭＳ Ｐゴシック" panose="020B0600070205080204" pitchFamily="34" charset="-128"/>
              </a:defRPr>
            </a:lvl2pPr>
            <a:lvl3pPr marL="1143000" indent="-228600" eaLnBrk="0" hangingPunct="0">
              <a:defRPr sz="3600">
                <a:solidFill>
                  <a:srgbClr val="AD0034"/>
                </a:solidFill>
                <a:latin typeface="Arial Unicode MS" pitchFamily="34" charset="-128"/>
                <a:ea typeface="ＭＳ Ｐゴシック" panose="020B0600070205080204" pitchFamily="34" charset="-128"/>
              </a:defRPr>
            </a:lvl3pPr>
            <a:lvl4pPr marL="1600200" indent="-228600" eaLnBrk="0" hangingPunct="0">
              <a:defRPr sz="3600">
                <a:solidFill>
                  <a:srgbClr val="AD0034"/>
                </a:solidFill>
                <a:latin typeface="Arial Unicode MS" pitchFamily="34" charset="-128"/>
                <a:ea typeface="ＭＳ Ｐゴシック" panose="020B0600070205080204" pitchFamily="34" charset="-128"/>
              </a:defRPr>
            </a:lvl4pPr>
            <a:lvl5pPr marL="2057400" indent="-228600" eaLnBrk="0" hangingPunct="0">
              <a:defRPr sz="3600">
                <a:solidFill>
                  <a:srgbClr val="AD0034"/>
                </a:solidFill>
                <a:latin typeface="Arial Unicode MS" pitchFamily="34" charset="-128"/>
                <a:ea typeface="ＭＳ Ｐゴシック" panose="020B0600070205080204" pitchFamily="34" charset="-128"/>
              </a:defRPr>
            </a:lvl5pPr>
            <a:lvl6pPr marL="25146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6pPr>
            <a:lvl7pPr marL="29718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7pPr>
            <a:lvl8pPr marL="34290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8pPr>
            <a:lvl9pPr marL="38862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9pPr>
          </a:lstStyle>
          <a:p>
            <a:pPr eaLnBrk="1" hangingPunct="1"/>
            <a:fld id="{767CEE44-337B-4942-A44A-3C48686F9E6B}" type="slidenum">
              <a:rPr lang="en-AU" altLang="en-US" sz="1200">
                <a:solidFill>
                  <a:schemeClr val="tx1"/>
                </a:solidFill>
                <a:ea typeface="Arial Unicode MS" pitchFamily="34" charset="-128"/>
              </a:rPr>
              <a:pPr eaLnBrk="1" hangingPunct="1"/>
              <a:t>3</a:t>
            </a:fld>
            <a:endParaRPr lang="en-AU" altLang="en-US" sz="1200">
              <a:solidFill>
                <a:schemeClr val="tx1"/>
              </a:solidFill>
              <a:ea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21249E1-06C7-D8C0-9D42-C17FF6F33496}"/>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2BE3BE2D-C29B-9D82-B243-CA836E762373}"/>
              </a:ext>
            </a:extLst>
          </p:cNvPr>
          <p:cNvSpPr>
            <a:spLocks noGrp="1"/>
          </p:cNvSpPr>
          <p:nvPr>
            <p:ph type="body" idx="1"/>
          </p:nvPr>
        </p:nvSpPr>
        <p:spPr>
          <a:noFill/>
        </p:spPr>
        <p:txBody>
          <a:bodyPr/>
          <a:lstStyle/>
          <a:p>
            <a:r>
              <a:rPr lang="en-AU" altLang="en-US">
                <a:cs typeface="Arial" panose="020B0604020202020204" pitchFamily="34" charset="0"/>
              </a:rPr>
              <a:t>Wine is a low risk product. There are no known pathogens that are able to survive in wine so the microbiological risk is zero. Physical risks can occur through incorrect labelling for the destination market or physical contamination with foreign items (snails, broken glass). This type of risk is best managed by filtration at bottling, internal quality management systems, hazard analysis, record keeping and inspection. Chemical risks are best managed by good manufacturing processes in the vineyard and winery and controlled using HACCP principles.</a:t>
            </a:r>
          </a:p>
        </p:txBody>
      </p:sp>
      <p:sp>
        <p:nvSpPr>
          <p:cNvPr id="20484" name="Slide Number Placeholder 3">
            <a:extLst>
              <a:ext uri="{FF2B5EF4-FFF2-40B4-BE49-F238E27FC236}">
                <a16:creationId xmlns:a16="http://schemas.microsoft.com/office/drawing/2014/main" id="{57BD2EDF-E879-9C3A-276F-EECBAFFA1C7A}"/>
              </a:ext>
            </a:extLst>
          </p:cNvPr>
          <p:cNvSpPr>
            <a:spLocks noGrp="1"/>
          </p:cNvSpPr>
          <p:nvPr>
            <p:ph type="sldNum" sz="quarter" idx="5"/>
          </p:nvPr>
        </p:nvSpPr>
        <p:spPr>
          <a:noFill/>
        </p:spPr>
        <p:txBody>
          <a:bodyPr/>
          <a:lstStyle>
            <a:lvl1pPr eaLnBrk="0" hangingPunct="0">
              <a:defRPr sz="3600">
                <a:solidFill>
                  <a:srgbClr val="AD0034"/>
                </a:solidFill>
                <a:latin typeface="Arial Unicode MS" pitchFamily="34" charset="-128"/>
                <a:ea typeface="ＭＳ Ｐゴシック" panose="020B0600070205080204" pitchFamily="34" charset="-128"/>
              </a:defRPr>
            </a:lvl1pPr>
            <a:lvl2pPr marL="742950" indent="-285750" eaLnBrk="0" hangingPunct="0">
              <a:defRPr sz="3600">
                <a:solidFill>
                  <a:srgbClr val="AD0034"/>
                </a:solidFill>
                <a:latin typeface="Arial Unicode MS" pitchFamily="34" charset="-128"/>
                <a:ea typeface="ＭＳ Ｐゴシック" panose="020B0600070205080204" pitchFamily="34" charset="-128"/>
              </a:defRPr>
            </a:lvl2pPr>
            <a:lvl3pPr marL="1143000" indent="-228600" eaLnBrk="0" hangingPunct="0">
              <a:defRPr sz="3600">
                <a:solidFill>
                  <a:srgbClr val="AD0034"/>
                </a:solidFill>
                <a:latin typeface="Arial Unicode MS" pitchFamily="34" charset="-128"/>
                <a:ea typeface="ＭＳ Ｐゴシック" panose="020B0600070205080204" pitchFamily="34" charset="-128"/>
              </a:defRPr>
            </a:lvl3pPr>
            <a:lvl4pPr marL="1600200" indent="-228600" eaLnBrk="0" hangingPunct="0">
              <a:defRPr sz="3600">
                <a:solidFill>
                  <a:srgbClr val="AD0034"/>
                </a:solidFill>
                <a:latin typeface="Arial Unicode MS" pitchFamily="34" charset="-128"/>
                <a:ea typeface="ＭＳ Ｐゴシック" panose="020B0600070205080204" pitchFamily="34" charset="-128"/>
              </a:defRPr>
            </a:lvl4pPr>
            <a:lvl5pPr marL="2057400" indent="-228600" eaLnBrk="0" hangingPunct="0">
              <a:defRPr sz="3600">
                <a:solidFill>
                  <a:srgbClr val="AD0034"/>
                </a:solidFill>
                <a:latin typeface="Arial Unicode MS" pitchFamily="34" charset="-128"/>
                <a:ea typeface="ＭＳ Ｐゴシック" panose="020B0600070205080204" pitchFamily="34" charset="-128"/>
              </a:defRPr>
            </a:lvl5pPr>
            <a:lvl6pPr marL="25146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6pPr>
            <a:lvl7pPr marL="29718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7pPr>
            <a:lvl8pPr marL="34290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8pPr>
            <a:lvl9pPr marL="38862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9pPr>
          </a:lstStyle>
          <a:p>
            <a:pPr eaLnBrk="1" hangingPunct="1"/>
            <a:fld id="{19B93F41-76E4-4B43-92FB-C5544885B503}" type="slidenum">
              <a:rPr lang="en-AU" altLang="en-US" sz="1200">
                <a:solidFill>
                  <a:schemeClr val="tx1"/>
                </a:solidFill>
                <a:ea typeface="Arial Unicode MS" pitchFamily="34" charset="-128"/>
              </a:rPr>
              <a:pPr eaLnBrk="1" hangingPunct="1"/>
              <a:t>4</a:t>
            </a:fld>
            <a:endParaRPr lang="en-AU" altLang="en-US" sz="1200">
              <a:solidFill>
                <a:schemeClr val="tx1"/>
              </a:solidFill>
              <a:ea typeface="Arial Unicode MS"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7E70483-4DB5-2055-005B-13DBDBC69AE3}"/>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22633E6B-9962-B082-3476-75A04F7CA608}"/>
              </a:ext>
            </a:extLst>
          </p:cNvPr>
          <p:cNvSpPr>
            <a:spLocks noGrp="1"/>
          </p:cNvSpPr>
          <p:nvPr>
            <p:ph type="body" idx="1"/>
          </p:nvPr>
        </p:nvSpPr>
        <p:spPr>
          <a:noFill/>
        </p:spPr>
        <p:txBody>
          <a:bodyPr/>
          <a:lstStyle/>
          <a:p>
            <a:r>
              <a:rPr lang="en-AU" altLang="en-US">
                <a:cs typeface="Arial" panose="020B0604020202020204" pitchFamily="34" charset="0"/>
              </a:rPr>
              <a:t>Too much focus is placed on document inspection with certificates rejected for incorrect formatting (ie, font, spelling, location of terms and colour of signatures and stamps) rather than employing a risk-based assessment of the actual product. Labelling problems and contaminants will not be identified by reviewing export documentation alone. </a:t>
            </a:r>
          </a:p>
        </p:txBody>
      </p:sp>
      <p:sp>
        <p:nvSpPr>
          <p:cNvPr id="21508" name="Slide Number Placeholder 3">
            <a:extLst>
              <a:ext uri="{FF2B5EF4-FFF2-40B4-BE49-F238E27FC236}">
                <a16:creationId xmlns:a16="http://schemas.microsoft.com/office/drawing/2014/main" id="{87E3BA0D-85B8-DB5D-6D8D-43F8F52C5AAA}"/>
              </a:ext>
            </a:extLst>
          </p:cNvPr>
          <p:cNvSpPr>
            <a:spLocks noGrp="1"/>
          </p:cNvSpPr>
          <p:nvPr>
            <p:ph type="sldNum" sz="quarter" idx="5"/>
          </p:nvPr>
        </p:nvSpPr>
        <p:spPr>
          <a:noFill/>
        </p:spPr>
        <p:txBody>
          <a:bodyPr/>
          <a:lstStyle>
            <a:lvl1pPr eaLnBrk="0" hangingPunct="0">
              <a:defRPr sz="3600">
                <a:solidFill>
                  <a:srgbClr val="AD0034"/>
                </a:solidFill>
                <a:latin typeface="Arial Unicode MS" pitchFamily="34" charset="-128"/>
                <a:ea typeface="ＭＳ Ｐゴシック" panose="020B0600070205080204" pitchFamily="34" charset="-128"/>
              </a:defRPr>
            </a:lvl1pPr>
            <a:lvl2pPr marL="742950" indent="-285750" eaLnBrk="0" hangingPunct="0">
              <a:defRPr sz="3600">
                <a:solidFill>
                  <a:srgbClr val="AD0034"/>
                </a:solidFill>
                <a:latin typeface="Arial Unicode MS" pitchFamily="34" charset="-128"/>
                <a:ea typeface="ＭＳ Ｐゴシック" panose="020B0600070205080204" pitchFamily="34" charset="-128"/>
              </a:defRPr>
            </a:lvl2pPr>
            <a:lvl3pPr marL="1143000" indent="-228600" eaLnBrk="0" hangingPunct="0">
              <a:defRPr sz="3600">
                <a:solidFill>
                  <a:srgbClr val="AD0034"/>
                </a:solidFill>
                <a:latin typeface="Arial Unicode MS" pitchFamily="34" charset="-128"/>
                <a:ea typeface="ＭＳ Ｐゴシック" panose="020B0600070205080204" pitchFamily="34" charset="-128"/>
              </a:defRPr>
            </a:lvl3pPr>
            <a:lvl4pPr marL="1600200" indent="-228600" eaLnBrk="0" hangingPunct="0">
              <a:defRPr sz="3600">
                <a:solidFill>
                  <a:srgbClr val="AD0034"/>
                </a:solidFill>
                <a:latin typeface="Arial Unicode MS" pitchFamily="34" charset="-128"/>
                <a:ea typeface="ＭＳ Ｐゴシック" panose="020B0600070205080204" pitchFamily="34" charset="-128"/>
              </a:defRPr>
            </a:lvl4pPr>
            <a:lvl5pPr marL="2057400" indent="-228600" eaLnBrk="0" hangingPunct="0">
              <a:defRPr sz="3600">
                <a:solidFill>
                  <a:srgbClr val="AD0034"/>
                </a:solidFill>
                <a:latin typeface="Arial Unicode MS" pitchFamily="34" charset="-128"/>
                <a:ea typeface="ＭＳ Ｐゴシック" panose="020B0600070205080204" pitchFamily="34" charset="-128"/>
              </a:defRPr>
            </a:lvl5pPr>
            <a:lvl6pPr marL="25146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6pPr>
            <a:lvl7pPr marL="29718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7pPr>
            <a:lvl8pPr marL="34290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8pPr>
            <a:lvl9pPr marL="38862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9pPr>
          </a:lstStyle>
          <a:p>
            <a:pPr eaLnBrk="1" hangingPunct="1"/>
            <a:fld id="{76BBF6AB-F5E8-4EF0-B508-438019528DB1}" type="slidenum">
              <a:rPr lang="en-AU" altLang="en-US" sz="1200">
                <a:solidFill>
                  <a:schemeClr val="tx1"/>
                </a:solidFill>
                <a:ea typeface="Arial Unicode MS" pitchFamily="34" charset="-128"/>
              </a:rPr>
              <a:pPr eaLnBrk="1" hangingPunct="1"/>
              <a:t>5</a:t>
            </a:fld>
            <a:endParaRPr lang="en-AU" altLang="en-US" sz="1200">
              <a:solidFill>
                <a:schemeClr val="tx1"/>
              </a:solidFill>
              <a:ea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2D2E820-B306-2E8B-6450-40D1C3D51EA9}"/>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4181578C-4289-9B00-F4A4-6C2F30F9231E}"/>
              </a:ext>
            </a:extLst>
          </p:cNvPr>
          <p:cNvSpPr>
            <a:spLocks noGrp="1"/>
          </p:cNvSpPr>
          <p:nvPr>
            <p:ph type="body" idx="1"/>
          </p:nvPr>
        </p:nvSpPr>
        <p:spPr>
          <a:noFill/>
        </p:spPr>
        <p:txBody>
          <a:bodyPr/>
          <a:lstStyle/>
          <a:p>
            <a:endParaRPr lang="en-US" altLang="en-US">
              <a:cs typeface="Arial" panose="020B0604020202020204" pitchFamily="34" charset="0"/>
            </a:endParaRPr>
          </a:p>
        </p:txBody>
      </p:sp>
      <p:sp>
        <p:nvSpPr>
          <p:cNvPr id="22532" name="Slide Number Placeholder 3">
            <a:extLst>
              <a:ext uri="{FF2B5EF4-FFF2-40B4-BE49-F238E27FC236}">
                <a16:creationId xmlns:a16="http://schemas.microsoft.com/office/drawing/2014/main" id="{984CD6E0-1517-E3EE-2768-2EE3213B703C}"/>
              </a:ext>
            </a:extLst>
          </p:cNvPr>
          <p:cNvSpPr>
            <a:spLocks noGrp="1"/>
          </p:cNvSpPr>
          <p:nvPr>
            <p:ph type="sldNum" sz="quarter" idx="5"/>
          </p:nvPr>
        </p:nvSpPr>
        <p:spPr>
          <a:noFill/>
        </p:spPr>
        <p:txBody>
          <a:bodyPr/>
          <a:lstStyle>
            <a:lvl1pPr eaLnBrk="0" hangingPunct="0">
              <a:defRPr sz="3600">
                <a:solidFill>
                  <a:srgbClr val="AD0034"/>
                </a:solidFill>
                <a:latin typeface="Arial Unicode MS" pitchFamily="34" charset="-128"/>
                <a:ea typeface="ＭＳ Ｐゴシック" panose="020B0600070205080204" pitchFamily="34" charset="-128"/>
              </a:defRPr>
            </a:lvl1pPr>
            <a:lvl2pPr marL="742950" indent="-285750" eaLnBrk="0" hangingPunct="0">
              <a:defRPr sz="3600">
                <a:solidFill>
                  <a:srgbClr val="AD0034"/>
                </a:solidFill>
                <a:latin typeface="Arial Unicode MS" pitchFamily="34" charset="-128"/>
                <a:ea typeface="ＭＳ Ｐゴシック" panose="020B0600070205080204" pitchFamily="34" charset="-128"/>
              </a:defRPr>
            </a:lvl2pPr>
            <a:lvl3pPr marL="1143000" indent="-228600" eaLnBrk="0" hangingPunct="0">
              <a:defRPr sz="3600">
                <a:solidFill>
                  <a:srgbClr val="AD0034"/>
                </a:solidFill>
                <a:latin typeface="Arial Unicode MS" pitchFamily="34" charset="-128"/>
                <a:ea typeface="ＭＳ Ｐゴシック" panose="020B0600070205080204" pitchFamily="34" charset="-128"/>
              </a:defRPr>
            </a:lvl3pPr>
            <a:lvl4pPr marL="1600200" indent="-228600" eaLnBrk="0" hangingPunct="0">
              <a:defRPr sz="3600">
                <a:solidFill>
                  <a:srgbClr val="AD0034"/>
                </a:solidFill>
                <a:latin typeface="Arial Unicode MS" pitchFamily="34" charset="-128"/>
                <a:ea typeface="ＭＳ Ｐゴシック" panose="020B0600070205080204" pitchFamily="34" charset="-128"/>
              </a:defRPr>
            </a:lvl4pPr>
            <a:lvl5pPr marL="2057400" indent="-228600" eaLnBrk="0" hangingPunct="0">
              <a:defRPr sz="3600">
                <a:solidFill>
                  <a:srgbClr val="AD0034"/>
                </a:solidFill>
                <a:latin typeface="Arial Unicode MS" pitchFamily="34" charset="-128"/>
                <a:ea typeface="ＭＳ Ｐゴシック" panose="020B0600070205080204" pitchFamily="34" charset="-128"/>
              </a:defRPr>
            </a:lvl5pPr>
            <a:lvl6pPr marL="25146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6pPr>
            <a:lvl7pPr marL="29718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7pPr>
            <a:lvl8pPr marL="34290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8pPr>
            <a:lvl9pPr marL="38862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9pPr>
          </a:lstStyle>
          <a:p>
            <a:pPr eaLnBrk="1" hangingPunct="1"/>
            <a:fld id="{90DE57D5-6A01-4C05-9C33-A2B501A3C363}" type="slidenum">
              <a:rPr lang="en-AU" altLang="en-US" sz="1200">
                <a:solidFill>
                  <a:schemeClr val="tx1"/>
                </a:solidFill>
                <a:ea typeface="Arial Unicode MS" pitchFamily="34" charset="-128"/>
              </a:rPr>
              <a:pPr eaLnBrk="1" hangingPunct="1"/>
              <a:t>6</a:t>
            </a:fld>
            <a:endParaRPr lang="en-AU" altLang="en-US" sz="1200">
              <a:solidFill>
                <a:schemeClr val="tx1"/>
              </a:solidFill>
              <a:ea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B3B1483-85B5-7CCD-8972-F92A65510625}"/>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2387CEA2-6486-DA18-BF93-DC109F456075}"/>
              </a:ext>
            </a:extLst>
          </p:cNvPr>
          <p:cNvSpPr>
            <a:spLocks noGrp="1"/>
          </p:cNvSpPr>
          <p:nvPr>
            <p:ph type="body" idx="1"/>
          </p:nvPr>
        </p:nvSpPr>
        <p:spPr>
          <a:noFill/>
        </p:spPr>
        <p:txBody>
          <a:bodyPr/>
          <a:lstStyle/>
          <a:p>
            <a:r>
              <a:rPr lang="en-US" altLang="en-US">
                <a:cs typeface="Arial" panose="020B0604020202020204" pitchFamily="34" charset="0"/>
              </a:rPr>
              <a:t>E-certs would increase efficiencies in streamlining administration of trade between trading partners allowing direct and prompt communication between exporters and agents. Importers would have immediate access to all required import documentation prior to the arrival of the shipment through a standardised receipt of e-docs.</a:t>
            </a:r>
            <a:r>
              <a:rPr lang="en-GB" altLang="en-US">
                <a:cs typeface="Arial" panose="020B0604020202020204" pitchFamily="34" charset="0"/>
              </a:rPr>
              <a:t> Currently, paper certificates are issued by Wine Australia to the Australian exporter and will usually pass from the exporter to the shipping agent, to the shipper and finally to the importer before being presented to the Customs officials of the importing country. Amendments or corrections could be easily fixed without major disruption or delays. Lost certificates would not result in additional warehousing fees while cost of production and distribution would be significantly reduced and postage fees eliminated.</a:t>
            </a:r>
            <a:endParaRPr lang="en-AU" altLang="en-US">
              <a:cs typeface="Arial" panose="020B0604020202020204" pitchFamily="34" charset="0"/>
            </a:endParaRPr>
          </a:p>
        </p:txBody>
      </p:sp>
      <p:sp>
        <p:nvSpPr>
          <p:cNvPr id="23556" name="Slide Number Placeholder 3">
            <a:extLst>
              <a:ext uri="{FF2B5EF4-FFF2-40B4-BE49-F238E27FC236}">
                <a16:creationId xmlns:a16="http://schemas.microsoft.com/office/drawing/2014/main" id="{BB87B6E7-14DA-2406-F7A3-C4604B3ABB09}"/>
              </a:ext>
            </a:extLst>
          </p:cNvPr>
          <p:cNvSpPr>
            <a:spLocks noGrp="1"/>
          </p:cNvSpPr>
          <p:nvPr>
            <p:ph type="sldNum" sz="quarter" idx="5"/>
          </p:nvPr>
        </p:nvSpPr>
        <p:spPr>
          <a:noFill/>
        </p:spPr>
        <p:txBody>
          <a:bodyPr/>
          <a:lstStyle>
            <a:lvl1pPr eaLnBrk="0" hangingPunct="0">
              <a:defRPr sz="3600">
                <a:solidFill>
                  <a:srgbClr val="AD0034"/>
                </a:solidFill>
                <a:latin typeface="Arial Unicode MS" pitchFamily="34" charset="-128"/>
                <a:ea typeface="ＭＳ Ｐゴシック" panose="020B0600070205080204" pitchFamily="34" charset="-128"/>
              </a:defRPr>
            </a:lvl1pPr>
            <a:lvl2pPr marL="742950" indent="-285750" eaLnBrk="0" hangingPunct="0">
              <a:defRPr sz="3600">
                <a:solidFill>
                  <a:srgbClr val="AD0034"/>
                </a:solidFill>
                <a:latin typeface="Arial Unicode MS" pitchFamily="34" charset="-128"/>
                <a:ea typeface="ＭＳ Ｐゴシック" panose="020B0600070205080204" pitchFamily="34" charset="-128"/>
              </a:defRPr>
            </a:lvl2pPr>
            <a:lvl3pPr marL="1143000" indent="-228600" eaLnBrk="0" hangingPunct="0">
              <a:defRPr sz="3600">
                <a:solidFill>
                  <a:srgbClr val="AD0034"/>
                </a:solidFill>
                <a:latin typeface="Arial Unicode MS" pitchFamily="34" charset="-128"/>
                <a:ea typeface="ＭＳ Ｐゴシック" panose="020B0600070205080204" pitchFamily="34" charset="-128"/>
              </a:defRPr>
            </a:lvl3pPr>
            <a:lvl4pPr marL="1600200" indent="-228600" eaLnBrk="0" hangingPunct="0">
              <a:defRPr sz="3600">
                <a:solidFill>
                  <a:srgbClr val="AD0034"/>
                </a:solidFill>
                <a:latin typeface="Arial Unicode MS" pitchFamily="34" charset="-128"/>
                <a:ea typeface="ＭＳ Ｐゴシック" panose="020B0600070205080204" pitchFamily="34" charset="-128"/>
              </a:defRPr>
            </a:lvl4pPr>
            <a:lvl5pPr marL="2057400" indent="-228600" eaLnBrk="0" hangingPunct="0">
              <a:defRPr sz="3600">
                <a:solidFill>
                  <a:srgbClr val="AD0034"/>
                </a:solidFill>
                <a:latin typeface="Arial Unicode MS" pitchFamily="34" charset="-128"/>
                <a:ea typeface="ＭＳ Ｐゴシック" panose="020B0600070205080204" pitchFamily="34" charset="-128"/>
              </a:defRPr>
            </a:lvl5pPr>
            <a:lvl6pPr marL="25146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6pPr>
            <a:lvl7pPr marL="29718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7pPr>
            <a:lvl8pPr marL="34290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8pPr>
            <a:lvl9pPr marL="38862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9pPr>
          </a:lstStyle>
          <a:p>
            <a:pPr eaLnBrk="1" hangingPunct="1"/>
            <a:fld id="{EAF23A79-A20D-4FB8-BF29-5EF052734AE8}" type="slidenum">
              <a:rPr lang="en-AU" altLang="en-US" sz="1200">
                <a:solidFill>
                  <a:schemeClr val="tx1"/>
                </a:solidFill>
                <a:ea typeface="Arial Unicode MS" pitchFamily="34" charset="-128"/>
              </a:rPr>
              <a:pPr eaLnBrk="1" hangingPunct="1"/>
              <a:t>7</a:t>
            </a:fld>
            <a:endParaRPr lang="en-AU" altLang="en-US" sz="1200">
              <a:solidFill>
                <a:schemeClr val="tx1"/>
              </a:solidFill>
              <a:ea typeface="Arial Unicode MS"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F1D3760-0FBB-722A-3C3E-34E83D78366E}"/>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68607469-9148-0FA1-8F5F-171BB1D33DE3}"/>
              </a:ext>
            </a:extLst>
          </p:cNvPr>
          <p:cNvSpPr>
            <a:spLocks noGrp="1"/>
          </p:cNvSpPr>
          <p:nvPr>
            <p:ph type="body" idx="1"/>
          </p:nvPr>
        </p:nvSpPr>
        <p:spPr>
          <a:noFill/>
        </p:spPr>
        <p:txBody>
          <a:bodyPr/>
          <a:lstStyle/>
          <a:p>
            <a:r>
              <a:rPr lang="en-AU" altLang="en-US">
                <a:cs typeface="Arial" panose="020B0604020202020204" pitchFamily="34" charset="0"/>
              </a:rPr>
              <a:t>And don’t forget … any discussion around certification should remain within the context of health risk and where wine sits in that context.</a:t>
            </a:r>
          </a:p>
        </p:txBody>
      </p:sp>
      <p:sp>
        <p:nvSpPr>
          <p:cNvPr id="24580" name="Slide Number Placeholder 3">
            <a:extLst>
              <a:ext uri="{FF2B5EF4-FFF2-40B4-BE49-F238E27FC236}">
                <a16:creationId xmlns:a16="http://schemas.microsoft.com/office/drawing/2014/main" id="{7BE13A54-2E1E-628A-563D-E314EFCD82E1}"/>
              </a:ext>
            </a:extLst>
          </p:cNvPr>
          <p:cNvSpPr>
            <a:spLocks noGrp="1"/>
          </p:cNvSpPr>
          <p:nvPr>
            <p:ph type="sldNum" sz="quarter" idx="5"/>
          </p:nvPr>
        </p:nvSpPr>
        <p:spPr>
          <a:noFill/>
        </p:spPr>
        <p:txBody>
          <a:bodyPr/>
          <a:lstStyle>
            <a:lvl1pPr eaLnBrk="0" hangingPunct="0">
              <a:defRPr sz="3600">
                <a:solidFill>
                  <a:srgbClr val="AD0034"/>
                </a:solidFill>
                <a:latin typeface="Arial Unicode MS" pitchFamily="34" charset="-128"/>
                <a:ea typeface="ＭＳ Ｐゴシック" panose="020B0600070205080204" pitchFamily="34" charset="-128"/>
              </a:defRPr>
            </a:lvl1pPr>
            <a:lvl2pPr marL="742950" indent="-285750" eaLnBrk="0" hangingPunct="0">
              <a:defRPr sz="3600">
                <a:solidFill>
                  <a:srgbClr val="AD0034"/>
                </a:solidFill>
                <a:latin typeface="Arial Unicode MS" pitchFamily="34" charset="-128"/>
                <a:ea typeface="ＭＳ Ｐゴシック" panose="020B0600070205080204" pitchFamily="34" charset="-128"/>
              </a:defRPr>
            </a:lvl2pPr>
            <a:lvl3pPr marL="1143000" indent="-228600" eaLnBrk="0" hangingPunct="0">
              <a:defRPr sz="3600">
                <a:solidFill>
                  <a:srgbClr val="AD0034"/>
                </a:solidFill>
                <a:latin typeface="Arial Unicode MS" pitchFamily="34" charset="-128"/>
                <a:ea typeface="ＭＳ Ｐゴシック" panose="020B0600070205080204" pitchFamily="34" charset="-128"/>
              </a:defRPr>
            </a:lvl3pPr>
            <a:lvl4pPr marL="1600200" indent="-228600" eaLnBrk="0" hangingPunct="0">
              <a:defRPr sz="3600">
                <a:solidFill>
                  <a:srgbClr val="AD0034"/>
                </a:solidFill>
                <a:latin typeface="Arial Unicode MS" pitchFamily="34" charset="-128"/>
                <a:ea typeface="ＭＳ Ｐゴシック" panose="020B0600070205080204" pitchFamily="34" charset="-128"/>
              </a:defRPr>
            </a:lvl4pPr>
            <a:lvl5pPr marL="2057400" indent="-228600" eaLnBrk="0" hangingPunct="0">
              <a:defRPr sz="3600">
                <a:solidFill>
                  <a:srgbClr val="AD0034"/>
                </a:solidFill>
                <a:latin typeface="Arial Unicode MS" pitchFamily="34" charset="-128"/>
                <a:ea typeface="ＭＳ Ｐゴシック" panose="020B0600070205080204" pitchFamily="34" charset="-128"/>
              </a:defRPr>
            </a:lvl5pPr>
            <a:lvl6pPr marL="25146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6pPr>
            <a:lvl7pPr marL="29718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7pPr>
            <a:lvl8pPr marL="34290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8pPr>
            <a:lvl9pPr marL="38862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9pPr>
          </a:lstStyle>
          <a:p>
            <a:pPr eaLnBrk="1" hangingPunct="1"/>
            <a:fld id="{BD82FADD-2234-458D-8B2E-4D6612F00A4C}" type="slidenum">
              <a:rPr lang="en-AU" altLang="en-US" sz="1200">
                <a:solidFill>
                  <a:schemeClr val="tx1"/>
                </a:solidFill>
                <a:ea typeface="Arial Unicode MS" pitchFamily="34" charset="-128"/>
              </a:rPr>
              <a:pPr eaLnBrk="1" hangingPunct="1"/>
              <a:t>8</a:t>
            </a:fld>
            <a:endParaRPr lang="en-AU" altLang="en-US" sz="1200">
              <a:solidFill>
                <a:schemeClr val="tx1"/>
              </a:solidFill>
              <a:ea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CAF6F262-F564-BF8B-0826-5F254920EE1C}"/>
              </a:ext>
            </a:extLst>
          </p:cNvPr>
          <p:cNvSpPr>
            <a:spLocks noGrp="1" noChangeArrowheads="1"/>
          </p:cNvSpPr>
          <p:nvPr>
            <p:ph type="sldNum" sz="quarter" idx="5"/>
          </p:nvPr>
        </p:nvSpPr>
        <p:spPr>
          <a:noFill/>
        </p:spPr>
        <p:txBody>
          <a:bodyPr/>
          <a:lstStyle>
            <a:lvl1pPr defTabSz="912813" eaLnBrk="0" hangingPunct="0">
              <a:defRPr sz="3600">
                <a:solidFill>
                  <a:srgbClr val="AD0034"/>
                </a:solidFill>
                <a:latin typeface="Arial Unicode MS" pitchFamily="34" charset="-128"/>
                <a:ea typeface="ＭＳ Ｐゴシック" panose="020B0600070205080204" pitchFamily="34" charset="-128"/>
              </a:defRPr>
            </a:lvl1pPr>
            <a:lvl2pPr marL="742950" indent="-285750" defTabSz="912813" eaLnBrk="0" hangingPunct="0">
              <a:defRPr sz="3600">
                <a:solidFill>
                  <a:srgbClr val="AD0034"/>
                </a:solidFill>
                <a:latin typeface="Arial Unicode MS" pitchFamily="34" charset="-128"/>
                <a:ea typeface="ＭＳ Ｐゴシック" panose="020B0600070205080204" pitchFamily="34" charset="-128"/>
              </a:defRPr>
            </a:lvl2pPr>
            <a:lvl3pPr marL="1143000" indent="-228600" defTabSz="912813" eaLnBrk="0" hangingPunct="0">
              <a:defRPr sz="3600">
                <a:solidFill>
                  <a:srgbClr val="AD0034"/>
                </a:solidFill>
                <a:latin typeface="Arial Unicode MS" pitchFamily="34" charset="-128"/>
                <a:ea typeface="ＭＳ Ｐゴシック" panose="020B0600070205080204" pitchFamily="34" charset="-128"/>
              </a:defRPr>
            </a:lvl3pPr>
            <a:lvl4pPr marL="1600200" indent="-228600" defTabSz="912813" eaLnBrk="0" hangingPunct="0">
              <a:defRPr sz="3600">
                <a:solidFill>
                  <a:srgbClr val="AD0034"/>
                </a:solidFill>
                <a:latin typeface="Arial Unicode MS" pitchFamily="34" charset="-128"/>
                <a:ea typeface="ＭＳ Ｐゴシック" panose="020B0600070205080204" pitchFamily="34" charset="-128"/>
              </a:defRPr>
            </a:lvl4pPr>
            <a:lvl5pPr marL="2057400" indent="-228600" defTabSz="912813" eaLnBrk="0" hangingPunct="0">
              <a:defRPr sz="3600">
                <a:solidFill>
                  <a:srgbClr val="AD0034"/>
                </a:solidFill>
                <a:latin typeface="Arial Unicode MS" pitchFamily="34" charset="-128"/>
                <a:ea typeface="ＭＳ Ｐゴシック" panose="020B0600070205080204" pitchFamily="34" charset="-128"/>
              </a:defRPr>
            </a:lvl5pPr>
            <a:lvl6pPr marL="25146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6pPr>
            <a:lvl7pPr marL="29718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7pPr>
            <a:lvl8pPr marL="34290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8pPr>
            <a:lvl9pPr marL="38862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9pPr>
          </a:lstStyle>
          <a:p>
            <a:pPr eaLnBrk="1" hangingPunct="1"/>
            <a:fld id="{81A6EB50-65CD-46B4-AECF-9CBAFB428528}" type="slidenum">
              <a:rPr lang="en-AU" altLang="en-US" sz="1200">
                <a:solidFill>
                  <a:schemeClr val="tx1"/>
                </a:solidFill>
                <a:ea typeface="Arial Unicode MS" pitchFamily="34" charset="-128"/>
              </a:rPr>
              <a:pPr eaLnBrk="1" hangingPunct="1"/>
              <a:t>9</a:t>
            </a:fld>
            <a:endParaRPr lang="en-AU" altLang="en-US" sz="1200">
              <a:solidFill>
                <a:schemeClr val="tx1"/>
              </a:solidFill>
              <a:ea typeface="Arial Unicode MS" pitchFamily="34" charset="-128"/>
            </a:endParaRPr>
          </a:p>
        </p:txBody>
      </p:sp>
      <p:sp>
        <p:nvSpPr>
          <p:cNvPr id="25603" name="Rectangle 7">
            <a:extLst>
              <a:ext uri="{FF2B5EF4-FFF2-40B4-BE49-F238E27FC236}">
                <a16:creationId xmlns:a16="http://schemas.microsoft.com/office/drawing/2014/main" id="{1C283908-7A5F-C05D-5EB1-50DD5C48D23D}"/>
              </a:ext>
            </a:extLst>
          </p:cNvPr>
          <p:cNvSpPr txBox="1">
            <a:spLocks noGrp="1" noChangeArrowheads="1"/>
          </p:cNvSpPr>
          <p:nvPr/>
        </p:nvSpPr>
        <p:spPr bwMode="auto">
          <a:xfrm>
            <a:off x="385445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32" tIns="45765" rIns="91532" bIns="45765" anchor="b"/>
          <a:lstStyle>
            <a:lvl1pPr defTabSz="915988" eaLnBrk="0" hangingPunct="0">
              <a:defRPr sz="3600">
                <a:solidFill>
                  <a:srgbClr val="AD0034"/>
                </a:solidFill>
                <a:latin typeface="Arial Unicode MS" pitchFamily="34" charset="-128"/>
                <a:ea typeface="ＭＳ Ｐゴシック" panose="020B0600070205080204" pitchFamily="34" charset="-128"/>
              </a:defRPr>
            </a:lvl1pPr>
            <a:lvl2pPr marL="742950" indent="-285750" defTabSz="915988" eaLnBrk="0" hangingPunct="0">
              <a:defRPr sz="3600">
                <a:solidFill>
                  <a:srgbClr val="AD0034"/>
                </a:solidFill>
                <a:latin typeface="Arial Unicode MS" pitchFamily="34" charset="-128"/>
                <a:ea typeface="ＭＳ Ｐゴシック" panose="020B0600070205080204" pitchFamily="34" charset="-128"/>
              </a:defRPr>
            </a:lvl2pPr>
            <a:lvl3pPr marL="1143000" indent="-228600" defTabSz="915988" eaLnBrk="0" hangingPunct="0">
              <a:defRPr sz="3600">
                <a:solidFill>
                  <a:srgbClr val="AD0034"/>
                </a:solidFill>
                <a:latin typeface="Arial Unicode MS" pitchFamily="34" charset="-128"/>
                <a:ea typeface="ＭＳ Ｐゴシック" panose="020B0600070205080204" pitchFamily="34" charset="-128"/>
              </a:defRPr>
            </a:lvl3pPr>
            <a:lvl4pPr marL="1600200" indent="-228600" defTabSz="915988" eaLnBrk="0" hangingPunct="0">
              <a:defRPr sz="3600">
                <a:solidFill>
                  <a:srgbClr val="AD0034"/>
                </a:solidFill>
                <a:latin typeface="Arial Unicode MS" pitchFamily="34" charset="-128"/>
                <a:ea typeface="ＭＳ Ｐゴシック" panose="020B0600070205080204" pitchFamily="34" charset="-128"/>
              </a:defRPr>
            </a:lvl4pPr>
            <a:lvl5pPr marL="2057400" indent="-228600" defTabSz="915988" eaLnBrk="0" hangingPunct="0">
              <a:defRPr sz="3600">
                <a:solidFill>
                  <a:srgbClr val="AD0034"/>
                </a:solidFill>
                <a:latin typeface="Arial Unicode MS" pitchFamily="34" charset="-128"/>
                <a:ea typeface="ＭＳ Ｐゴシック" panose="020B0600070205080204" pitchFamily="34" charset="-128"/>
              </a:defRPr>
            </a:lvl5pPr>
            <a:lvl6pPr marL="2514600" indent="-228600" defTabSz="915988"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6pPr>
            <a:lvl7pPr marL="2971800" indent="-228600" defTabSz="915988"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7pPr>
            <a:lvl8pPr marL="3429000" indent="-228600" defTabSz="915988"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8pPr>
            <a:lvl9pPr marL="3886200" indent="-228600" defTabSz="915988"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9pPr>
          </a:lstStyle>
          <a:p>
            <a:pPr algn="r" eaLnBrk="1" hangingPunct="1"/>
            <a:fld id="{242F2BD0-BEA1-4164-8A15-E40AB3B40439}" type="slidenum">
              <a:rPr lang="en-AU" altLang="en-US" sz="1200">
                <a:solidFill>
                  <a:schemeClr val="tx1"/>
                </a:solidFill>
                <a:ea typeface="Arial Unicode MS" pitchFamily="34" charset="-128"/>
              </a:rPr>
              <a:pPr algn="r" eaLnBrk="1" hangingPunct="1"/>
              <a:t>9</a:t>
            </a:fld>
            <a:endParaRPr lang="en-AU" altLang="en-US" sz="1200">
              <a:solidFill>
                <a:schemeClr val="tx1"/>
              </a:solidFill>
              <a:ea typeface="Arial Unicode MS" pitchFamily="34" charset="-128"/>
            </a:endParaRPr>
          </a:p>
        </p:txBody>
      </p:sp>
      <p:sp>
        <p:nvSpPr>
          <p:cNvPr id="25604" name="Rectangle 2">
            <a:extLst>
              <a:ext uri="{FF2B5EF4-FFF2-40B4-BE49-F238E27FC236}">
                <a16:creationId xmlns:a16="http://schemas.microsoft.com/office/drawing/2014/main" id="{B9752F8F-8CA9-6753-61C4-8CCA48DDD377}"/>
              </a:ext>
            </a:extLst>
          </p:cNvPr>
          <p:cNvSpPr>
            <a:spLocks noRot="1" noChangeArrowheads="1" noTextEdit="1"/>
          </p:cNvSpPr>
          <p:nvPr>
            <p:ph type="sldImg"/>
          </p:nvPr>
        </p:nvSpPr>
        <p:spPr>
          <a:xfrm>
            <a:off x="919163" y="746125"/>
            <a:ext cx="4967287" cy="3725863"/>
          </a:xfrm>
          <a:ln/>
        </p:spPr>
      </p:sp>
      <p:sp>
        <p:nvSpPr>
          <p:cNvPr id="25605" name="Rectangle 3">
            <a:extLst>
              <a:ext uri="{FF2B5EF4-FFF2-40B4-BE49-F238E27FC236}">
                <a16:creationId xmlns:a16="http://schemas.microsoft.com/office/drawing/2014/main" id="{890CD4C1-9245-1F1C-1468-311CD476A930}"/>
              </a:ext>
            </a:extLst>
          </p:cNvPr>
          <p:cNvSpPr>
            <a:spLocks noGrp="1" noChangeArrowheads="1"/>
          </p:cNvSpPr>
          <p:nvPr>
            <p:ph type="body" idx="1"/>
          </p:nvPr>
        </p:nvSpPr>
        <p:spPr>
          <a:xfrm>
            <a:off x="679450" y="4721225"/>
            <a:ext cx="5446713" cy="4471988"/>
          </a:xfrm>
          <a:noFill/>
        </p:spPr>
        <p:txBody>
          <a:bodyPr lIns="91532" tIns="45765" rIns="91532" bIns="45765"/>
          <a:lstStyle/>
          <a:p>
            <a:pPr eaLnBrk="1" hangingPunct="1"/>
            <a:endParaRPr lang="en-US"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a:extLst>
              <a:ext uri="{FF2B5EF4-FFF2-40B4-BE49-F238E27FC236}">
                <a16:creationId xmlns:a16="http://schemas.microsoft.com/office/drawing/2014/main" id="{D8BABE86-A7C1-171F-402F-46CD2562A862}"/>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29AFE756-60C7-7C53-B8DA-FE6416D4C404}"/>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BB85466A-5A44-F039-70E3-B6504ED8C1B1}"/>
              </a:ext>
            </a:extLst>
          </p:cNvPr>
          <p:cNvSpPr>
            <a:spLocks noGrp="1" noChangeArrowheads="1"/>
          </p:cNvSpPr>
          <p:nvPr>
            <p:ph type="sldNum" sz="quarter" idx="12"/>
          </p:nvPr>
        </p:nvSpPr>
        <p:spPr>
          <a:ln/>
        </p:spPr>
        <p:txBody>
          <a:bodyPr/>
          <a:lstStyle>
            <a:lvl1pPr>
              <a:defRPr/>
            </a:lvl1pPr>
          </a:lstStyle>
          <a:p>
            <a:fld id="{59D9B110-EA68-4073-9D28-43C13EC62A0C}" type="slidenum">
              <a:rPr lang="en-AU" altLang="en-US"/>
              <a:pPr/>
              <a:t>‹#›</a:t>
            </a:fld>
            <a:endParaRPr lang="en-AU" altLang="en-US"/>
          </a:p>
        </p:txBody>
      </p:sp>
    </p:spTree>
    <p:extLst>
      <p:ext uri="{BB962C8B-B14F-4D97-AF65-F5344CB8AC3E}">
        <p14:creationId xmlns:p14="http://schemas.microsoft.com/office/powerpoint/2010/main" val="2153155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DF3D8B28-CB5D-6430-7EC0-5AAC4023D420}"/>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FFCC7079-76AF-FDD2-5464-4BF664F81682}"/>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05E371EA-D594-1C5A-84CE-21D20EAAAC76}"/>
              </a:ext>
            </a:extLst>
          </p:cNvPr>
          <p:cNvSpPr>
            <a:spLocks noGrp="1" noChangeArrowheads="1"/>
          </p:cNvSpPr>
          <p:nvPr>
            <p:ph type="sldNum" sz="quarter" idx="12"/>
          </p:nvPr>
        </p:nvSpPr>
        <p:spPr>
          <a:ln/>
        </p:spPr>
        <p:txBody>
          <a:bodyPr/>
          <a:lstStyle>
            <a:lvl1pPr>
              <a:defRPr/>
            </a:lvl1pPr>
          </a:lstStyle>
          <a:p>
            <a:fld id="{040ED1E8-CA70-4918-8720-07ADD580A1A3}" type="slidenum">
              <a:rPr lang="en-AU" altLang="en-US"/>
              <a:pPr/>
              <a:t>‹#›</a:t>
            </a:fld>
            <a:endParaRPr lang="en-AU" altLang="en-US"/>
          </a:p>
        </p:txBody>
      </p:sp>
    </p:spTree>
    <p:extLst>
      <p:ext uri="{BB962C8B-B14F-4D97-AF65-F5344CB8AC3E}">
        <p14:creationId xmlns:p14="http://schemas.microsoft.com/office/powerpoint/2010/main" val="3020705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F44C39E0-31EC-F10B-019B-17A0012C041F}"/>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B221DAFB-41A1-9456-92DA-68D92C79D827}"/>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DDCE35A7-2283-221D-EC14-6FD0B0A38F5D}"/>
              </a:ext>
            </a:extLst>
          </p:cNvPr>
          <p:cNvSpPr>
            <a:spLocks noGrp="1" noChangeArrowheads="1"/>
          </p:cNvSpPr>
          <p:nvPr>
            <p:ph type="sldNum" sz="quarter" idx="12"/>
          </p:nvPr>
        </p:nvSpPr>
        <p:spPr>
          <a:ln/>
        </p:spPr>
        <p:txBody>
          <a:bodyPr/>
          <a:lstStyle>
            <a:lvl1pPr>
              <a:defRPr/>
            </a:lvl1pPr>
          </a:lstStyle>
          <a:p>
            <a:fld id="{B79BA822-383A-4388-B369-328562544161}" type="slidenum">
              <a:rPr lang="en-AU" altLang="en-US"/>
              <a:pPr/>
              <a:t>‹#›</a:t>
            </a:fld>
            <a:endParaRPr lang="en-AU" altLang="en-US"/>
          </a:p>
        </p:txBody>
      </p:sp>
    </p:spTree>
    <p:extLst>
      <p:ext uri="{BB962C8B-B14F-4D97-AF65-F5344CB8AC3E}">
        <p14:creationId xmlns:p14="http://schemas.microsoft.com/office/powerpoint/2010/main" val="1006658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Tree>
    <p:extLst>
      <p:ext uri="{BB962C8B-B14F-4D97-AF65-F5344CB8AC3E}">
        <p14:creationId xmlns:p14="http://schemas.microsoft.com/office/powerpoint/2010/main" val="3812259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9910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51215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15252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56044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2669036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377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93276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7BFDBC14-1599-D952-9858-5CEC1EEA69F0}"/>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ADB3329F-0BD9-B797-58A4-29E8D36D59CB}"/>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0F41613E-9BA9-08DA-03A6-DC17E1D7A543}"/>
              </a:ext>
            </a:extLst>
          </p:cNvPr>
          <p:cNvSpPr>
            <a:spLocks noGrp="1" noChangeArrowheads="1"/>
          </p:cNvSpPr>
          <p:nvPr>
            <p:ph type="sldNum" sz="quarter" idx="12"/>
          </p:nvPr>
        </p:nvSpPr>
        <p:spPr>
          <a:ln/>
        </p:spPr>
        <p:txBody>
          <a:bodyPr/>
          <a:lstStyle>
            <a:lvl1pPr>
              <a:defRPr/>
            </a:lvl1pPr>
          </a:lstStyle>
          <a:p>
            <a:fld id="{98EFF823-E17F-4B05-81BD-D98BC5B5A04E}" type="slidenum">
              <a:rPr lang="en-AU" altLang="en-US"/>
              <a:pPr/>
              <a:t>‹#›</a:t>
            </a:fld>
            <a:endParaRPr lang="en-AU" altLang="en-US"/>
          </a:p>
        </p:txBody>
      </p:sp>
    </p:spTree>
    <p:extLst>
      <p:ext uri="{BB962C8B-B14F-4D97-AF65-F5344CB8AC3E}">
        <p14:creationId xmlns:p14="http://schemas.microsoft.com/office/powerpoint/2010/main" val="4240317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1611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13576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88906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Tree>
    <p:extLst>
      <p:ext uri="{BB962C8B-B14F-4D97-AF65-F5344CB8AC3E}">
        <p14:creationId xmlns:p14="http://schemas.microsoft.com/office/powerpoint/2010/main" val="428363028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7144218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3966119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421356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3152588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361767771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20988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07A81CE-79A9-296F-809B-15BF53B59B58}"/>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25D5A3ED-DD6B-DFFB-9819-1D21049E2BA2}"/>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62099A9C-21EE-FDF5-E263-25E4953241AA}"/>
              </a:ext>
            </a:extLst>
          </p:cNvPr>
          <p:cNvSpPr>
            <a:spLocks noGrp="1" noChangeArrowheads="1"/>
          </p:cNvSpPr>
          <p:nvPr>
            <p:ph type="sldNum" sz="quarter" idx="12"/>
          </p:nvPr>
        </p:nvSpPr>
        <p:spPr>
          <a:ln/>
        </p:spPr>
        <p:txBody>
          <a:bodyPr/>
          <a:lstStyle>
            <a:lvl1pPr>
              <a:defRPr/>
            </a:lvl1pPr>
          </a:lstStyle>
          <a:p>
            <a:fld id="{07A67663-DC11-4719-AF92-E932278BCF4E}" type="slidenum">
              <a:rPr lang="en-AU" altLang="en-US"/>
              <a:pPr/>
              <a:t>‹#›</a:t>
            </a:fld>
            <a:endParaRPr lang="en-AU" altLang="en-US"/>
          </a:p>
        </p:txBody>
      </p:sp>
    </p:spTree>
    <p:extLst>
      <p:ext uri="{BB962C8B-B14F-4D97-AF65-F5344CB8AC3E}">
        <p14:creationId xmlns:p14="http://schemas.microsoft.com/office/powerpoint/2010/main" val="2636738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267628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594527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0654901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9011916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Tree>
    <p:extLst>
      <p:ext uri="{BB962C8B-B14F-4D97-AF65-F5344CB8AC3E}">
        <p14:creationId xmlns:p14="http://schemas.microsoft.com/office/powerpoint/2010/main" val="170985219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5300515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0524906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0971349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73668689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18583499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a:extLst>
              <a:ext uri="{FF2B5EF4-FFF2-40B4-BE49-F238E27FC236}">
                <a16:creationId xmlns:a16="http://schemas.microsoft.com/office/drawing/2014/main" id="{468F7C1A-79F9-477F-C9EE-C5FC67F7FD6F}"/>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4EDBC64E-F15C-304B-B48B-DD77B1C0DE61}"/>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09B9D244-626E-D07E-2429-825B246FD5BE}"/>
              </a:ext>
            </a:extLst>
          </p:cNvPr>
          <p:cNvSpPr>
            <a:spLocks noGrp="1" noChangeArrowheads="1"/>
          </p:cNvSpPr>
          <p:nvPr>
            <p:ph type="sldNum" sz="quarter" idx="12"/>
          </p:nvPr>
        </p:nvSpPr>
        <p:spPr>
          <a:ln/>
        </p:spPr>
        <p:txBody>
          <a:bodyPr/>
          <a:lstStyle>
            <a:lvl1pPr>
              <a:defRPr/>
            </a:lvl1pPr>
          </a:lstStyle>
          <a:p>
            <a:fld id="{01E42C86-862A-4E1D-9388-C75B21402667}" type="slidenum">
              <a:rPr lang="en-AU" altLang="en-US"/>
              <a:pPr/>
              <a:t>‹#›</a:t>
            </a:fld>
            <a:endParaRPr lang="en-AU" altLang="en-US"/>
          </a:p>
        </p:txBody>
      </p:sp>
    </p:spTree>
    <p:extLst>
      <p:ext uri="{BB962C8B-B14F-4D97-AF65-F5344CB8AC3E}">
        <p14:creationId xmlns:p14="http://schemas.microsoft.com/office/powerpoint/2010/main" val="301933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58790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843995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9490123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3034776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1022936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1319682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Tree>
    <p:extLst>
      <p:ext uri="{BB962C8B-B14F-4D97-AF65-F5344CB8AC3E}">
        <p14:creationId xmlns:p14="http://schemas.microsoft.com/office/powerpoint/2010/main" val="16763734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513588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469147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3570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a:extLst>
              <a:ext uri="{FF2B5EF4-FFF2-40B4-BE49-F238E27FC236}">
                <a16:creationId xmlns:a16="http://schemas.microsoft.com/office/drawing/2014/main" id="{6E45EDAC-16EB-9DD5-E361-56C356DCB6C8}"/>
              </a:ext>
            </a:extLst>
          </p:cNvPr>
          <p:cNvSpPr>
            <a:spLocks noGrp="1" noChangeArrowheads="1"/>
          </p:cNvSpPr>
          <p:nvPr>
            <p:ph type="dt" sz="half" idx="10"/>
          </p:nvPr>
        </p:nvSpPr>
        <p:spPr>
          <a:ln/>
        </p:spPr>
        <p:txBody>
          <a:bodyPr/>
          <a:lstStyle>
            <a:lvl1pPr>
              <a:defRPr/>
            </a:lvl1pPr>
          </a:lstStyle>
          <a:p>
            <a:pPr>
              <a:defRPr/>
            </a:pPr>
            <a:endParaRPr lang="en-AU"/>
          </a:p>
        </p:txBody>
      </p:sp>
      <p:sp>
        <p:nvSpPr>
          <p:cNvPr id="8" name="Rectangle 5">
            <a:extLst>
              <a:ext uri="{FF2B5EF4-FFF2-40B4-BE49-F238E27FC236}">
                <a16:creationId xmlns:a16="http://schemas.microsoft.com/office/drawing/2014/main" id="{E91B5DAE-9446-9702-A605-B51A55A231E3}"/>
              </a:ext>
            </a:extLst>
          </p:cNvPr>
          <p:cNvSpPr>
            <a:spLocks noGrp="1" noChangeArrowheads="1"/>
          </p:cNvSpPr>
          <p:nvPr>
            <p:ph type="ftr" sz="quarter" idx="11"/>
          </p:nvPr>
        </p:nvSpPr>
        <p:spPr>
          <a:ln/>
        </p:spPr>
        <p:txBody>
          <a:bodyPr/>
          <a:lstStyle>
            <a:lvl1pPr>
              <a:defRPr/>
            </a:lvl1pPr>
          </a:lstStyle>
          <a:p>
            <a:pPr>
              <a:defRPr/>
            </a:pPr>
            <a:endParaRPr lang="en-AU"/>
          </a:p>
        </p:txBody>
      </p:sp>
      <p:sp>
        <p:nvSpPr>
          <p:cNvPr id="9" name="Rectangle 6">
            <a:extLst>
              <a:ext uri="{FF2B5EF4-FFF2-40B4-BE49-F238E27FC236}">
                <a16:creationId xmlns:a16="http://schemas.microsoft.com/office/drawing/2014/main" id="{C3805DE4-E48B-A58F-415A-827036E6ABF0}"/>
              </a:ext>
            </a:extLst>
          </p:cNvPr>
          <p:cNvSpPr>
            <a:spLocks noGrp="1" noChangeArrowheads="1"/>
          </p:cNvSpPr>
          <p:nvPr>
            <p:ph type="sldNum" sz="quarter" idx="12"/>
          </p:nvPr>
        </p:nvSpPr>
        <p:spPr>
          <a:ln/>
        </p:spPr>
        <p:txBody>
          <a:bodyPr/>
          <a:lstStyle>
            <a:lvl1pPr>
              <a:defRPr/>
            </a:lvl1pPr>
          </a:lstStyle>
          <a:p>
            <a:fld id="{F37BEB12-C1A5-4C51-8FF9-730E3BC49262}" type="slidenum">
              <a:rPr lang="en-AU" altLang="en-US"/>
              <a:pPr/>
              <a:t>‹#›</a:t>
            </a:fld>
            <a:endParaRPr lang="en-AU" altLang="en-US"/>
          </a:p>
        </p:txBody>
      </p:sp>
    </p:spTree>
    <p:extLst>
      <p:ext uri="{BB962C8B-B14F-4D97-AF65-F5344CB8AC3E}">
        <p14:creationId xmlns:p14="http://schemas.microsoft.com/office/powerpoint/2010/main" val="26583413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31083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32647791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9377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15907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172254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842730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74633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a:extLst>
              <a:ext uri="{FF2B5EF4-FFF2-40B4-BE49-F238E27FC236}">
                <a16:creationId xmlns:a16="http://schemas.microsoft.com/office/drawing/2014/main" id="{21EAA8EE-684F-72F4-E642-465128470309}"/>
              </a:ext>
            </a:extLst>
          </p:cNvPr>
          <p:cNvSpPr>
            <a:spLocks noGrp="1" noChangeArrowheads="1"/>
          </p:cNvSpPr>
          <p:nvPr>
            <p:ph type="dt" sz="half" idx="10"/>
          </p:nvPr>
        </p:nvSpPr>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9A25FA62-6D35-5CFE-29A0-06D75A7B80FD}"/>
              </a:ext>
            </a:extLst>
          </p:cNvPr>
          <p:cNvSpPr>
            <a:spLocks noGrp="1" noChangeArrowheads="1"/>
          </p:cNvSpPr>
          <p:nvPr>
            <p:ph type="ftr" sz="quarter" idx="11"/>
          </p:nvPr>
        </p:nvSpPr>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3E9E1C7C-95A0-FCAD-D5FF-2294B428E336}"/>
              </a:ext>
            </a:extLst>
          </p:cNvPr>
          <p:cNvSpPr>
            <a:spLocks noGrp="1" noChangeArrowheads="1"/>
          </p:cNvSpPr>
          <p:nvPr>
            <p:ph type="sldNum" sz="quarter" idx="12"/>
          </p:nvPr>
        </p:nvSpPr>
        <p:spPr/>
        <p:txBody>
          <a:bodyPr/>
          <a:lstStyle>
            <a:lvl1pPr>
              <a:defRPr/>
            </a:lvl1pPr>
          </a:lstStyle>
          <a:p>
            <a:fld id="{BA2D20D3-9A33-4FE2-B48E-2EA76D4BADE8}" type="slidenum">
              <a:rPr lang="en-AU" altLang="en-US"/>
              <a:pPr/>
              <a:t>‹#›</a:t>
            </a:fld>
            <a:endParaRPr lang="en-AU" altLang="en-US"/>
          </a:p>
        </p:txBody>
      </p:sp>
    </p:spTree>
    <p:extLst>
      <p:ext uri="{BB962C8B-B14F-4D97-AF65-F5344CB8AC3E}">
        <p14:creationId xmlns:p14="http://schemas.microsoft.com/office/powerpoint/2010/main" val="2076230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95C204AD-DB20-99EC-0DE4-F03DD97E5834}"/>
              </a:ext>
            </a:extLst>
          </p:cNvPr>
          <p:cNvSpPr>
            <a:spLocks noGrp="1" noChangeArrowheads="1"/>
          </p:cNvSpPr>
          <p:nvPr>
            <p:ph type="dt" sz="half" idx="10"/>
          </p:nvPr>
        </p:nvSpPr>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D3BB7202-FA2F-0E59-E4FC-9C83D96D451B}"/>
              </a:ext>
            </a:extLst>
          </p:cNvPr>
          <p:cNvSpPr>
            <a:spLocks noGrp="1" noChangeArrowheads="1"/>
          </p:cNvSpPr>
          <p:nvPr>
            <p:ph type="ftr" sz="quarter" idx="11"/>
          </p:nvPr>
        </p:nvSpPr>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FDA61227-EE8A-8E20-C0D0-973C531AC240}"/>
              </a:ext>
            </a:extLst>
          </p:cNvPr>
          <p:cNvSpPr>
            <a:spLocks noGrp="1" noChangeArrowheads="1"/>
          </p:cNvSpPr>
          <p:nvPr>
            <p:ph type="sldNum" sz="quarter" idx="12"/>
          </p:nvPr>
        </p:nvSpPr>
        <p:spPr/>
        <p:txBody>
          <a:bodyPr/>
          <a:lstStyle>
            <a:lvl1pPr>
              <a:defRPr/>
            </a:lvl1pPr>
          </a:lstStyle>
          <a:p>
            <a:fld id="{95EA5308-099C-4F5A-A46E-0F09CEFC81FC}" type="slidenum">
              <a:rPr lang="en-AU" altLang="en-US"/>
              <a:pPr/>
              <a:t>‹#›</a:t>
            </a:fld>
            <a:endParaRPr lang="en-AU" altLang="en-US"/>
          </a:p>
        </p:txBody>
      </p:sp>
    </p:spTree>
    <p:extLst>
      <p:ext uri="{BB962C8B-B14F-4D97-AF65-F5344CB8AC3E}">
        <p14:creationId xmlns:p14="http://schemas.microsoft.com/office/powerpoint/2010/main" val="41753223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5E6AF98-4DF3-B00A-BB28-2EE3A3CA4EAA}"/>
              </a:ext>
            </a:extLst>
          </p:cNvPr>
          <p:cNvSpPr>
            <a:spLocks noGrp="1" noChangeArrowheads="1"/>
          </p:cNvSpPr>
          <p:nvPr>
            <p:ph type="dt" sz="half" idx="10"/>
          </p:nvPr>
        </p:nvSpPr>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C47A47FB-B570-9988-53B3-0C8D7F5FADE0}"/>
              </a:ext>
            </a:extLst>
          </p:cNvPr>
          <p:cNvSpPr>
            <a:spLocks noGrp="1" noChangeArrowheads="1"/>
          </p:cNvSpPr>
          <p:nvPr>
            <p:ph type="ftr" sz="quarter" idx="11"/>
          </p:nvPr>
        </p:nvSpPr>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6168E341-51FC-9257-133F-99DA9768ECAE}"/>
              </a:ext>
            </a:extLst>
          </p:cNvPr>
          <p:cNvSpPr>
            <a:spLocks noGrp="1" noChangeArrowheads="1"/>
          </p:cNvSpPr>
          <p:nvPr>
            <p:ph type="sldNum" sz="quarter" idx="12"/>
          </p:nvPr>
        </p:nvSpPr>
        <p:spPr/>
        <p:txBody>
          <a:bodyPr/>
          <a:lstStyle>
            <a:lvl1pPr>
              <a:defRPr/>
            </a:lvl1pPr>
          </a:lstStyle>
          <a:p>
            <a:fld id="{DB8A3CAD-4440-4791-A0A9-F760A423F864}" type="slidenum">
              <a:rPr lang="en-AU" altLang="en-US"/>
              <a:pPr/>
              <a:t>‹#›</a:t>
            </a:fld>
            <a:endParaRPr lang="en-AU" altLang="en-US"/>
          </a:p>
        </p:txBody>
      </p:sp>
    </p:spTree>
    <p:extLst>
      <p:ext uri="{BB962C8B-B14F-4D97-AF65-F5344CB8AC3E}">
        <p14:creationId xmlns:p14="http://schemas.microsoft.com/office/powerpoint/2010/main" val="99015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a:extLst>
              <a:ext uri="{FF2B5EF4-FFF2-40B4-BE49-F238E27FC236}">
                <a16:creationId xmlns:a16="http://schemas.microsoft.com/office/drawing/2014/main" id="{63A628BA-A441-B50F-B95E-9E96A7412A3C}"/>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D789A1EE-11BD-D992-BC73-73D9AA731460}"/>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09230FEF-C779-727F-1949-5B5D4720A35B}"/>
              </a:ext>
            </a:extLst>
          </p:cNvPr>
          <p:cNvSpPr>
            <a:spLocks noGrp="1" noChangeArrowheads="1"/>
          </p:cNvSpPr>
          <p:nvPr>
            <p:ph type="sldNum" sz="quarter" idx="12"/>
          </p:nvPr>
        </p:nvSpPr>
        <p:spPr>
          <a:ln/>
        </p:spPr>
        <p:txBody>
          <a:bodyPr/>
          <a:lstStyle>
            <a:lvl1pPr>
              <a:defRPr/>
            </a:lvl1pPr>
          </a:lstStyle>
          <a:p>
            <a:fld id="{918AE896-F55A-436C-8766-B4ED261F4FCC}" type="slidenum">
              <a:rPr lang="en-AU" altLang="en-US"/>
              <a:pPr/>
              <a:t>‹#›</a:t>
            </a:fld>
            <a:endParaRPr lang="en-AU" altLang="en-US"/>
          </a:p>
        </p:txBody>
      </p:sp>
    </p:spTree>
    <p:extLst>
      <p:ext uri="{BB962C8B-B14F-4D97-AF65-F5344CB8AC3E}">
        <p14:creationId xmlns:p14="http://schemas.microsoft.com/office/powerpoint/2010/main" val="34502226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a:extLst>
              <a:ext uri="{FF2B5EF4-FFF2-40B4-BE49-F238E27FC236}">
                <a16:creationId xmlns:a16="http://schemas.microsoft.com/office/drawing/2014/main" id="{5D39F929-8B55-BFC4-E601-668495E7A711}"/>
              </a:ext>
            </a:extLst>
          </p:cNvPr>
          <p:cNvSpPr>
            <a:spLocks noGrp="1" noChangeArrowheads="1"/>
          </p:cNvSpPr>
          <p:nvPr>
            <p:ph type="dt" sz="half" idx="10"/>
          </p:nvPr>
        </p:nvSpPr>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C0E8874F-F65A-9A7B-8A90-A355EE7C114E}"/>
              </a:ext>
            </a:extLst>
          </p:cNvPr>
          <p:cNvSpPr>
            <a:spLocks noGrp="1" noChangeArrowheads="1"/>
          </p:cNvSpPr>
          <p:nvPr>
            <p:ph type="ftr" sz="quarter" idx="11"/>
          </p:nvPr>
        </p:nvSpPr>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B4DA1FA0-D5C3-FBBD-C3A7-AC2AEF45033E}"/>
              </a:ext>
            </a:extLst>
          </p:cNvPr>
          <p:cNvSpPr>
            <a:spLocks noGrp="1" noChangeArrowheads="1"/>
          </p:cNvSpPr>
          <p:nvPr>
            <p:ph type="sldNum" sz="quarter" idx="12"/>
          </p:nvPr>
        </p:nvSpPr>
        <p:spPr/>
        <p:txBody>
          <a:bodyPr/>
          <a:lstStyle>
            <a:lvl1pPr>
              <a:defRPr/>
            </a:lvl1pPr>
          </a:lstStyle>
          <a:p>
            <a:fld id="{35356BCA-9E91-4A0E-B000-C4E71C209727}" type="slidenum">
              <a:rPr lang="en-AU" altLang="en-US"/>
              <a:pPr/>
              <a:t>‹#›</a:t>
            </a:fld>
            <a:endParaRPr lang="en-AU" altLang="en-US"/>
          </a:p>
        </p:txBody>
      </p:sp>
    </p:spTree>
    <p:extLst>
      <p:ext uri="{BB962C8B-B14F-4D97-AF65-F5344CB8AC3E}">
        <p14:creationId xmlns:p14="http://schemas.microsoft.com/office/powerpoint/2010/main" val="27116178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a:extLst>
              <a:ext uri="{FF2B5EF4-FFF2-40B4-BE49-F238E27FC236}">
                <a16:creationId xmlns:a16="http://schemas.microsoft.com/office/drawing/2014/main" id="{21409F0F-A7A7-6E2F-05F8-127FB290A786}"/>
              </a:ext>
            </a:extLst>
          </p:cNvPr>
          <p:cNvSpPr>
            <a:spLocks noGrp="1" noChangeArrowheads="1"/>
          </p:cNvSpPr>
          <p:nvPr>
            <p:ph type="dt" sz="half" idx="10"/>
          </p:nvPr>
        </p:nvSpPr>
        <p:spPr/>
        <p:txBody>
          <a:bodyPr/>
          <a:lstStyle>
            <a:lvl1pPr>
              <a:defRPr/>
            </a:lvl1pPr>
          </a:lstStyle>
          <a:p>
            <a:pPr>
              <a:defRPr/>
            </a:pPr>
            <a:endParaRPr lang="en-AU"/>
          </a:p>
        </p:txBody>
      </p:sp>
      <p:sp>
        <p:nvSpPr>
          <p:cNvPr id="8" name="Rectangle 5">
            <a:extLst>
              <a:ext uri="{FF2B5EF4-FFF2-40B4-BE49-F238E27FC236}">
                <a16:creationId xmlns:a16="http://schemas.microsoft.com/office/drawing/2014/main" id="{A58BD3B4-209D-74E5-D362-925D48984035}"/>
              </a:ext>
            </a:extLst>
          </p:cNvPr>
          <p:cNvSpPr>
            <a:spLocks noGrp="1" noChangeArrowheads="1"/>
          </p:cNvSpPr>
          <p:nvPr>
            <p:ph type="ftr" sz="quarter" idx="11"/>
          </p:nvPr>
        </p:nvSpPr>
        <p:spPr/>
        <p:txBody>
          <a:bodyPr/>
          <a:lstStyle>
            <a:lvl1pPr>
              <a:defRPr/>
            </a:lvl1pPr>
          </a:lstStyle>
          <a:p>
            <a:pPr>
              <a:defRPr/>
            </a:pPr>
            <a:endParaRPr lang="en-AU"/>
          </a:p>
        </p:txBody>
      </p:sp>
      <p:sp>
        <p:nvSpPr>
          <p:cNvPr id="9" name="Rectangle 6">
            <a:extLst>
              <a:ext uri="{FF2B5EF4-FFF2-40B4-BE49-F238E27FC236}">
                <a16:creationId xmlns:a16="http://schemas.microsoft.com/office/drawing/2014/main" id="{DEED2BF6-FD92-0CB1-92C9-40024B22EF4B}"/>
              </a:ext>
            </a:extLst>
          </p:cNvPr>
          <p:cNvSpPr>
            <a:spLocks noGrp="1" noChangeArrowheads="1"/>
          </p:cNvSpPr>
          <p:nvPr>
            <p:ph type="sldNum" sz="quarter" idx="12"/>
          </p:nvPr>
        </p:nvSpPr>
        <p:spPr/>
        <p:txBody>
          <a:bodyPr/>
          <a:lstStyle>
            <a:lvl1pPr>
              <a:defRPr/>
            </a:lvl1pPr>
          </a:lstStyle>
          <a:p>
            <a:fld id="{21C13BA9-75B2-4094-B7C0-B0A2EE3FFD1C}" type="slidenum">
              <a:rPr lang="en-AU" altLang="en-US"/>
              <a:pPr/>
              <a:t>‹#›</a:t>
            </a:fld>
            <a:endParaRPr lang="en-AU" altLang="en-US"/>
          </a:p>
        </p:txBody>
      </p:sp>
    </p:spTree>
    <p:extLst>
      <p:ext uri="{BB962C8B-B14F-4D97-AF65-F5344CB8AC3E}">
        <p14:creationId xmlns:p14="http://schemas.microsoft.com/office/powerpoint/2010/main" val="1550046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a:extLst>
              <a:ext uri="{FF2B5EF4-FFF2-40B4-BE49-F238E27FC236}">
                <a16:creationId xmlns:a16="http://schemas.microsoft.com/office/drawing/2014/main" id="{3848D150-EFF9-339C-CCEA-EFC8A19BB1D9}"/>
              </a:ext>
            </a:extLst>
          </p:cNvPr>
          <p:cNvSpPr>
            <a:spLocks noGrp="1" noChangeArrowheads="1"/>
          </p:cNvSpPr>
          <p:nvPr>
            <p:ph type="dt" sz="half" idx="10"/>
          </p:nvPr>
        </p:nvSpPr>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1BA73EED-8B47-0F39-3E8F-28874B749154}"/>
              </a:ext>
            </a:extLst>
          </p:cNvPr>
          <p:cNvSpPr>
            <a:spLocks noGrp="1" noChangeArrowheads="1"/>
          </p:cNvSpPr>
          <p:nvPr>
            <p:ph type="ftr" sz="quarter" idx="11"/>
          </p:nvPr>
        </p:nvSpPr>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DA4A9015-A2FA-14FB-646A-F8B65F6E6375}"/>
              </a:ext>
            </a:extLst>
          </p:cNvPr>
          <p:cNvSpPr>
            <a:spLocks noGrp="1" noChangeArrowheads="1"/>
          </p:cNvSpPr>
          <p:nvPr>
            <p:ph type="sldNum" sz="quarter" idx="12"/>
          </p:nvPr>
        </p:nvSpPr>
        <p:spPr/>
        <p:txBody>
          <a:bodyPr/>
          <a:lstStyle>
            <a:lvl1pPr>
              <a:defRPr/>
            </a:lvl1pPr>
          </a:lstStyle>
          <a:p>
            <a:fld id="{6C172291-AEC4-466D-AA67-A03A0EE4841D}" type="slidenum">
              <a:rPr lang="en-AU" altLang="en-US"/>
              <a:pPr/>
              <a:t>‹#›</a:t>
            </a:fld>
            <a:endParaRPr lang="en-AU" altLang="en-US"/>
          </a:p>
        </p:txBody>
      </p:sp>
    </p:spTree>
    <p:extLst>
      <p:ext uri="{BB962C8B-B14F-4D97-AF65-F5344CB8AC3E}">
        <p14:creationId xmlns:p14="http://schemas.microsoft.com/office/powerpoint/2010/main" val="2601699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9E7340C-BF9F-CA26-8701-3C75EF1CEB01}"/>
              </a:ext>
            </a:extLst>
          </p:cNvPr>
          <p:cNvSpPr>
            <a:spLocks noGrp="1" noChangeArrowheads="1"/>
          </p:cNvSpPr>
          <p:nvPr>
            <p:ph type="dt" sz="half" idx="10"/>
          </p:nvPr>
        </p:nvSpPr>
        <p:spPr/>
        <p:txBody>
          <a:bodyPr/>
          <a:lstStyle>
            <a:lvl1pPr>
              <a:defRPr/>
            </a:lvl1pPr>
          </a:lstStyle>
          <a:p>
            <a:pPr>
              <a:defRPr/>
            </a:pPr>
            <a:endParaRPr lang="en-AU"/>
          </a:p>
        </p:txBody>
      </p:sp>
      <p:sp>
        <p:nvSpPr>
          <p:cNvPr id="3" name="Rectangle 5">
            <a:extLst>
              <a:ext uri="{FF2B5EF4-FFF2-40B4-BE49-F238E27FC236}">
                <a16:creationId xmlns:a16="http://schemas.microsoft.com/office/drawing/2014/main" id="{E22B271F-FE08-62BB-7080-F17DB25A3ADE}"/>
              </a:ext>
            </a:extLst>
          </p:cNvPr>
          <p:cNvSpPr>
            <a:spLocks noGrp="1" noChangeArrowheads="1"/>
          </p:cNvSpPr>
          <p:nvPr>
            <p:ph type="ftr" sz="quarter" idx="11"/>
          </p:nvPr>
        </p:nvSpPr>
        <p:spPr/>
        <p:txBody>
          <a:bodyPr/>
          <a:lstStyle>
            <a:lvl1pPr>
              <a:defRPr/>
            </a:lvl1pPr>
          </a:lstStyle>
          <a:p>
            <a:pPr>
              <a:defRPr/>
            </a:pPr>
            <a:endParaRPr lang="en-AU"/>
          </a:p>
        </p:txBody>
      </p:sp>
      <p:sp>
        <p:nvSpPr>
          <p:cNvPr id="4" name="Rectangle 6">
            <a:extLst>
              <a:ext uri="{FF2B5EF4-FFF2-40B4-BE49-F238E27FC236}">
                <a16:creationId xmlns:a16="http://schemas.microsoft.com/office/drawing/2014/main" id="{3DE3FAFA-C5B2-60CD-B3FA-DC02746B0C5D}"/>
              </a:ext>
            </a:extLst>
          </p:cNvPr>
          <p:cNvSpPr>
            <a:spLocks noGrp="1" noChangeArrowheads="1"/>
          </p:cNvSpPr>
          <p:nvPr>
            <p:ph type="sldNum" sz="quarter" idx="12"/>
          </p:nvPr>
        </p:nvSpPr>
        <p:spPr/>
        <p:txBody>
          <a:bodyPr/>
          <a:lstStyle>
            <a:lvl1pPr>
              <a:defRPr/>
            </a:lvl1pPr>
          </a:lstStyle>
          <a:p>
            <a:fld id="{0D47DA11-1EB4-4818-88C6-54964AAC7176}" type="slidenum">
              <a:rPr lang="en-AU" altLang="en-US"/>
              <a:pPr/>
              <a:t>‹#›</a:t>
            </a:fld>
            <a:endParaRPr lang="en-AU" altLang="en-US"/>
          </a:p>
        </p:txBody>
      </p:sp>
    </p:spTree>
    <p:extLst>
      <p:ext uri="{BB962C8B-B14F-4D97-AF65-F5344CB8AC3E}">
        <p14:creationId xmlns:p14="http://schemas.microsoft.com/office/powerpoint/2010/main" val="4694620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0B560F7-5DA8-325D-080B-765E50151CF2}"/>
              </a:ext>
            </a:extLst>
          </p:cNvPr>
          <p:cNvSpPr>
            <a:spLocks noGrp="1" noChangeArrowheads="1"/>
          </p:cNvSpPr>
          <p:nvPr>
            <p:ph type="dt" sz="half" idx="10"/>
          </p:nvPr>
        </p:nvSpPr>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5A7CB380-839E-FEE9-76C9-B41B94E191A1}"/>
              </a:ext>
            </a:extLst>
          </p:cNvPr>
          <p:cNvSpPr>
            <a:spLocks noGrp="1" noChangeArrowheads="1"/>
          </p:cNvSpPr>
          <p:nvPr>
            <p:ph type="ftr" sz="quarter" idx="11"/>
          </p:nvPr>
        </p:nvSpPr>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DF151956-B8DF-EE09-0F8C-EDF294EDD0A5}"/>
              </a:ext>
            </a:extLst>
          </p:cNvPr>
          <p:cNvSpPr>
            <a:spLocks noGrp="1" noChangeArrowheads="1"/>
          </p:cNvSpPr>
          <p:nvPr>
            <p:ph type="sldNum" sz="quarter" idx="12"/>
          </p:nvPr>
        </p:nvSpPr>
        <p:spPr/>
        <p:txBody>
          <a:bodyPr/>
          <a:lstStyle>
            <a:lvl1pPr>
              <a:defRPr/>
            </a:lvl1pPr>
          </a:lstStyle>
          <a:p>
            <a:fld id="{3E0893AA-5E9F-45AB-B41F-1CF47E539619}" type="slidenum">
              <a:rPr lang="en-AU" altLang="en-US"/>
              <a:pPr/>
              <a:t>‹#›</a:t>
            </a:fld>
            <a:endParaRPr lang="en-AU" altLang="en-US"/>
          </a:p>
        </p:txBody>
      </p:sp>
    </p:spTree>
    <p:extLst>
      <p:ext uri="{BB962C8B-B14F-4D97-AF65-F5344CB8AC3E}">
        <p14:creationId xmlns:p14="http://schemas.microsoft.com/office/powerpoint/2010/main" val="7364973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DE2B7BF-60D6-5019-875A-030A7A5E9324}"/>
              </a:ext>
            </a:extLst>
          </p:cNvPr>
          <p:cNvSpPr>
            <a:spLocks noGrp="1" noChangeArrowheads="1"/>
          </p:cNvSpPr>
          <p:nvPr>
            <p:ph type="dt" sz="half" idx="10"/>
          </p:nvPr>
        </p:nvSpPr>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D4EEE712-088D-DD29-40EA-57CC653D07C4}"/>
              </a:ext>
            </a:extLst>
          </p:cNvPr>
          <p:cNvSpPr>
            <a:spLocks noGrp="1" noChangeArrowheads="1"/>
          </p:cNvSpPr>
          <p:nvPr>
            <p:ph type="ftr" sz="quarter" idx="11"/>
          </p:nvPr>
        </p:nvSpPr>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D5A200F0-0936-C27C-CA11-8A94886A7934}"/>
              </a:ext>
            </a:extLst>
          </p:cNvPr>
          <p:cNvSpPr>
            <a:spLocks noGrp="1" noChangeArrowheads="1"/>
          </p:cNvSpPr>
          <p:nvPr>
            <p:ph type="sldNum" sz="quarter" idx="12"/>
          </p:nvPr>
        </p:nvSpPr>
        <p:spPr/>
        <p:txBody>
          <a:bodyPr/>
          <a:lstStyle>
            <a:lvl1pPr>
              <a:defRPr/>
            </a:lvl1pPr>
          </a:lstStyle>
          <a:p>
            <a:fld id="{B9AF2767-5C9F-4FFB-8D19-55EF5812ABD9}" type="slidenum">
              <a:rPr lang="en-AU" altLang="en-US"/>
              <a:pPr/>
              <a:t>‹#›</a:t>
            </a:fld>
            <a:endParaRPr lang="en-AU" altLang="en-US"/>
          </a:p>
        </p:txBody>
      </p:sp>
    </p:spTree>
    <p:extLst>
      <p:ext uri="{BB962C8B-B14F-4D97-AF65-F5344CB8AC3E}">
        <p14:creationId xmlns:p14="http://schemas.microsoft.com/office/powerpoint/2010/main" val="12331837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6BD53EE3-D34E-0416-9577-4329A00EDAE1}"/>
              </a:ext>
            </a:extLst>
          </p:cNvPr>
          <p:cNvSpPr>
            <a:spLocks noGrp="1" noChangeArrowheads="1"/>
          </p:cNvSpPr>
          <p:nvPr>
            <p:ph type="dt" sz="half" idx="10"/>
          </p:nvPr>
        </p:nvSpPr>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861BDA1D-A1CC-B9A6-666F-651CD360DEC2}"/>
              </a:ext>
            </a:extLst>
          </p:cNvPr>
          <p:cNvSpPr>
            <a:spLocks noGrp="1" noChangeArrowheads="1"/>
          </p:cNvSpPr>
          <p:nvPr>
            <p:ph type="ftr" sz="quarter" idx="11"/>
          </p:nvPr>
        </p:nvSpPr>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1483AC68-5A31-0AB7-D64C-129D08BC4A88}"/>
              </a:ext>
            </a:extLst>
          </p:cNvPr>
          <p:cNvSpPr>
            <a:spLocks noGrp="1" noChangeArrowheads="1"/>
          </p:cNvSpPr>
          <p:nvPr>
            <p:ph type="sldNum" sz="quarter" idx="12"/>
          </p:nvPr>
        </p:nvSpPr>
        <p:spPr/>
        <p:txBody>
          <a:bodyPr/>
          <a:lstStyle>
            <a:lvl1pPr>
              <a:defRPr/>
            </a:lvl1pPr>
          </a:lstStyle>
          <a:p>
            <a:fld id="{740D3378-4BF7-4DFF-B6FC-4D467376F4DA}" type="slidenum">
              <a:rPr lang="en-AU" altLang="en-US"/>
              <a:pPr/>
              <a:t>‹#›</a:t>
            </a:fld>
            <a:endParaRPr lang="en-AU" altLang="en-US"/>
          </a:p>
        </p:txBody>
      </p:sp>
    </p:spTree>
    <p:extLst>
      <p:ext uri="{BB962C8B-B14F-4D97-AF65-F5344CB8AC3E}">
        <p14:creationId xmlns:p14="http://schemas.microsoft.com/office/powerpoint/2010/main" val="403177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726A19BA-2311-0A55-1FB4-57D48B078398}"/>
              </a:ext>
            </a:extLst>
          </p:cNvPr>
          <p:cNvSpPr>
            <a:spLocks noGrp="1" noChangeArrowheads="1"/>
          </p:cNvSpPr>
          <p:nvPr>
            <p:ph type="dt" sz="half" idx="10"/>
          </p:nvPr>
        </p:nvSpPr>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33030DA8-A2FB-CDCF-585C-8C4AADB61D38}"/>
              </a:ext>
            </a:extLst>
          </p:cNvPr>
          <p:cNvSpPr>
            <a:spLocks noGrp="1" noChangeArrowheads="1"/>
          </p:cNvSpPr>
          <p:nvPr>
            <p:ph type="ftr" sz="quarter" idx="11"/>
          </p:nvPr>
        </p:nvSpPr>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F48E3A03-4C85-C192-DE50-F4D93B483113}"/>
              </a:ext>
            </a:extLst>
          </p:cNvPr>
          <p:cNvSpPr>
            <a:spLocks noGrp="1" noChangeArrowheads="1"/>
          </p:cNvSpPr>
          <p:nvPr>
            <p:ph type="sldNum" sz="quarter" idx="12"/>
          </p:nvPr>
        </p:nvSpPr>
        <p:spPr/>
        <p:txBody>
          <a:bodyPr/>
          <a:lstStyle>
            <a:lvl1pPr>
              <a:defRPr/>
            </a:lvl1pPr>
          </a:lstStyle>
          <a:p>
            <a:fld id="{671EABDB-2963-4B37-BCA9-B28ECF78C550}" type="slidenum">
              <a:rPr lang="en-AU" altLang="en-US"/>
              <a:pPr/>
              <a:t>‹#›</a:t>
            </a:fld>
            <a:endParaRPr lang="en-AU" altLang="en-US"/>
          </a:p>
        </p:txBody>
      </p:sp>
    </p:spTree>
    <p:extLst>
      <p:ext uri="{BB962C8B-B14F-4D97-AF65-F5344CB8AC3E}">
        <p14:creationId xmlns:p14="http://schemas.microsoft.com/office/powerpoint/2010/main" val="2111144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Tree>
    <p:extLst>
      <p:ext uri="{BB962C8B-B14F-4D97-AF65-F5344CB8AC3E}">
        <p14:creationId xmlns:p14="http://schemas.microsoft.com/office/powerpoint/2010/main" val="26984001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7239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62F344-90CC-DAAC-12CC-434B8C421CDE}"/>
              </a:ext>
            </a:extLst>
          </p:cNvPr>
          <p:cNvSpPr>
            <a:spLocks noGrp="1" noChangeArrowheads="1"/>
          </p:cNvSpPr>
          <p:nvPr>
            <p:ph type="dt" sz="half" idx="10"/>
          </p:nvPr>
        </p:nvSpPr>
        <p:spPr>
          <a:ln/>
        </p:spPr>
        <p:txBody>
          <a:bodyPr/>
          <a:lstStyle>
            <a:lvl1pPr>
              <a:defRPr/>
            </a:lvl1pPr>
          </a:lstStyle>
          <a:p>
            <a:pPr>
              <a:defRPr/>
            </a:pPr>
            <a:endParaRPr lang="en-AU"/>
          </a:p>
        </p:txBody>
      </p:sp>
      <p:sp>
        <p:nvSpPr>
          <p:cNvPr id="3" name="Rectangle 5">
            <a:extLst>
              <a:ext uri="{FF2B5EF4-FFF2-40B4-BE49-F238E27FC236}">
                <a16:creationId xmlns:a16="http://schemas.microsoft.com/office/drawing/2014/main" id="{F7E5CAEE-F434-73DD-A406-40799A4596B2}"/>
              </a:ext>
            </a:extLst>
          </p:cNvPr>
          <p:cNvSpPr>
            <a:spLocks noGrp="1" noChangeArrowheads="1"/>
          </p:cNvSpPr>
          <p:nvPr>
            <p:ph type="ftr" sz="quarter" idx="11"/>
          </p:nvPr>
        </p:nvSpPr>
        <p:spPr>
          <a:ln/>
        </p:spPr>
        <p:txBody>
          <a:bodyPr/>
          <a:lstStyle>
            <a:lvl1pPr>
              <a:defRPr/>
            </a:lvl1pPr>
          </a:lstStyle>
          <a:p>
            <a:pPr>
              <a:defRPr/>
            </a:pPr>
            <a:endParaRPr lang="en-AU"/>
          </a:p>
        </p:txBody>
      </p:sp>
      <p:sp>
        <p:nvSpPr>
          <p:cNvPr id="4" name="Rectangle 6">
            <a:extLst>
              <a:ext uri="{FF2B5EF4-FFF2-40B4-BE49-F238E27FC236}">
                <a16:creationId xmlns:a16="http://schemas.microsoft.com/office/drawing/2014/main" id="{9B36CD6C-F12A-941A-62B6-99E774D7F64B}"/>
              </a:ext>
            </a:extLst>
          </p:cNvPr>
          <p:cNvSpPr>
            <a:spLocks noGrp="1" noChangeArrowheads="1"/>
          </p:cNvSpPr>
          <p:nvPr>
            <p:ph type="sldNum" sz="quarter" idx="12"/>
          </p:nvPr>
        </p:nvSpPr>
        <p:spPr>
          <a:ln/>
        </p:spPr>
        <p:txBody>
          <a:bodyPr/>
          <a:lstStyle>
            <a:lvl1pPr>
              <a:defRPr/>
            </a:lvl1pPr>
          </a:lstStyle>
          <a:p>
            <a:fld id="{BF0A395F-3621-40BE-8C3A-C954611C3FB0}" type="slidenum">
              <a:rPr lang="en-AU" altLang="en-US"/>
              <a:pPr/>
              <a:t>‹#›</a:t>
            </a:fld>
            <a:endParaRPr lang="en-AU" altLang="en-US"/>
          </a:p>
        </p:txBody>
      </p:sp>
    </p:spTree>
    <p:extLst>
      <p:ext uri="{BB962C8B-B14F-4D97-AF65-F5344CB8AC3E}">
        <p14:creationId xmlns:p14="http://schemas.microsoft.com/office/powerpoint/2010/main" val="27565427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866110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9853605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710591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7203462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4838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48104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68678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52949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9260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73F1DE9-0221-8821-8E3B-A2548EF49F24}"/>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38BEB508-F615-DE79-3D8C-F432A2DC8E15}"/>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479443A8-8B24-538B-3455-0DD6BB45781C}"/>
              </a:ext>
            </a:extLst>
          </p:cNvPr>
          <p:cNvSpPr>
            <a:spLocks noGrp="1" noChangeArrowheads="1"/>
          </p:cNvSpPr>
          <p:nvPr>
            <p:ph type="sldNum" sz="quarter" idx="12"/>
          </p:nvPr>
        </p:nvSpPr>
        <p:spPr>
          <a:ln/>
        </p:spPr>
        <p:txBody>
          <a:bodyPr/>
          <a:lstStyle>
            <a:lvl1pPr>
              <a:defRPr/>
            </a:lvl1pPr>
          </a:lstStyle>
          <a:p>
            <a:fld id="{24A1AE5D-76DF-4925-B649-5B59EC8A0B0E}" type="slidenum">
              <a:rPr lang="en-AU" altLang="en-US"/>
              <a:pPr/>
              <a:t>‹#›</a:t>
            </a:fld>
            <a:endParaRPr lang="en-AU" altLang="en-US"/>
          </a:p>
        </p:txBody>
      </p:sp>
    </p:spTree>
    <p:extLst>
      <p:ext uri="{BB962C8B-B14F-4D97-AF65-F5344CB8AC3E}">
        <p14:creationId xmlns:p14="http://schemas.microsoft.com/office/powerpoint/2010/main" val="413149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233C1E6-9BF1-5D64-37CF-CA522DDEA2D7}"/>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4D6ED795-9FD2-B052-FD7E-FB63572D1CA9}"/>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22B9E963-E95A-625E-E797-ED7191F7787F}"/>
              </a:ext>
            </a:extLst>
          </p:cNvPr>
          <p:cNvSpPr>
            <a:spLocks noGrp="1" noChangeArrowheads="1"/>
          </p:cNvSpPr>
          <p:nvPr>
            <p:ph type="sldNum" sz="quarter" idx="12"/>
          </p:nvPr>
        </p:nvSpPr>
        <p:spPr>
          <a:ln/>
        </p:spPr>
        <p:txBody>
          <a:bodyPr/>
          <a:lstStyle>
            <a:lvl1pPr>
              <a:defRPr/>
            </a:lvl1pPr>
          </a:lstStyle>
          <a:p>
            <a:fld id="{C42F499F-71A3-4691-BB70-72DEC98590DF}" type="slidenum">
              <a:rPr lang="en-AU" altLang="en-US"/>
              <a:pPr/>
              <a:t>‹#›</a:t>
            </a:fld>
            <a:endParaRPr lang="en-AU" altLang="en-US"/>
          </a:p>
        </p:txBody>
      </p:sp>
    </p:spTree>
    <p:extLst>
      <p:ext uri="{BB962C8B-B14F-4D97-AF65-F5344CB8AC3E}">
        <p14:creationId xmlns:p14="http://schemas.microsoft.com/office/powerpoint/2010/main" val="358563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6.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6.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9270B4E-5B09-6A8A-EE88-3DDE54AA2B1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a:extLst>
              <a:ext uri="{FF2B5EF4-FFF2-40B4-BE49-F238E27FC236}">
                <a16:creationId xmlns:a16="http://schemas.microsoft.com/office/drawing/2014/main" id="{0CC3D64F-9C14-D6D8-DFC9-2E6A30EB46A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46084" name="Rectangle 4">
            <a:extLst>
              <a:ext uri="{FF2B5EF4-FFF2-40B4-BE49-F238E27FC236}">
                <a16:creationId xmlns:a16="http://schemas.microsoft.com/office/drawing/2014/main" id="{62E2C159-DEF6-409B-B533-4FAD82362B7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ea typeface="Arial Unicode MS" pitchFamily="34" charset="-128"/>
                <a:cs typeface="Arial Unicode MS" pitchFamily="34" charset="-128"/>
              </a:defRPr>
            </a:lvl1pPr>
          </a:lstStyle>
          <a:p>
            <a:pPr>
              <a:defRPr/>
            </a:pPr>
            <a:endParaRPr lang="en-AU"/>
          </a:p>
        </p:txBody>
      </p:sp>
      <p:sp>
        <p:nvSpPr>
          <p:cNvPr id="46085" name="Rectangle 5">
            <a:extLst>
              <a:ext uri="{FF2B5EF4-FFF2-40B4-BE49-F238E27FC236}">
                <a16:creationId xmlns:a16="http://schemas.microsoft.com/office/drawing/2014/main" id="{F7798D5D-159B-0FFA-C85D-3CC1FD8F42F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ea typeface="Arial Unicode MS" pitchFamily="34" charset="-128"/>
                <a:cs typeface="Arial Unicode MS" pitchFamily="34" charset="-128"/>
              </a:defRPr>
            </a:lvl1pPr>
          </a:lstStyle>
          <a:p>
            <a:pPr>
              <a:defRPr/>
            </a:pPr>
            <a:endParaRPr lang="en-AU"/>
          </a:p>
        </p:txBody>
      </p:sp>
      <p:sp>
        <p:nvSpPr>
          <p:cNvPr id="46086" name="Rectangle 6">
            <a:extLst>
              <a:ext uri="{FF2B5EF4-FFF2-40B4-BE49-F238E27FC236}">
                <a16:creationId xmlns:a16="http://schemas.microsoft.com/office/drawing/2014/main" id="{EB2DD64C-3E73-D232-2C23-B9BE7ADAA79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ea typeface="Arial Unicode MS" pitchFamily="34" charset="-128"/>
              </a:defRPr>
            </a:lvl1pPr>
          </a:lstStyle>
          <a:p>
            <a:fld id="{56D3B0EA-2474-4E8A-95E1-3B7279474A14}" type="slidenum">
              <a:rPr lang="en-AU"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667" r:id="rId1"/>
    <p:sldLayoutId id="2147483666" r:id="rId2"/>
    <p:sldLayoutId id="2147483665" r:id="rId3"/>
    <p:sldLayoutId id="2147483664" r:id="rId4"/>
    <p:sldLayoutId id="2147483663" r:id="rId5"/>
    <p:sldLayoutId id="2147483662" r:id="rId6"/>
    <p:sldLayoutId id="2147483661" r:id="rId7"/>
    <p:sldLayoutId id="2147483660" r:id="rId8"/>
    <p:sldLayoutId id="2147483659" r:id="rId9"/>
    <p:sldLayoutId id="2147483658" r:id="rId10"/>
    <p:sldLayoutId id="21474836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1313" indent="-342900" algn="l" rtl="0" eaLnBrk="0" fontAlgn="base" hangingPunct="0">
        <a:spcBef>
          <a:spcPct val="20000"/>
        </a:spcBef>
        <a:spcAft>
          <a:spcPct val="0"/>
        </a:spcAft>
        <a:buChar char="•"/>
        <a:defRPr sz="3200">
          <a:solidFill>
            <a:schemeClr val="tx1"/>
          </a:solidFill>
          <a:latin typeface="+mn-lt"/>
          <a:ea typeface="+mn-ea"/>
          <a:cs typeface="+mn-cs"/>
        </a:defRPr>
      </a:lvl1pPr>
      <a:lvl2pPr marL="741363" indent="-285750" algn="l" rtl="0" eaLnBrk="0" fontAlgn="base" hangingPunct="0">
        <a:spcBef>
          <a:spcPct val="20000"/>
        </a:spcBef>
        <a:spcAft>
          <a:spcPct val="0"/>
        </a:spcAft>
        <a:buChar char="–"/>
        <a:defRPr sz="2800">
          <a:solidFill>
            <a:schemeClr val="tx1"/>
          </a:solidFill>
          <a:latin typeface="+mn-lt"/>
          <a:cs typeface="+mn-cs"/>
        </a:defRPr>
      </a:lvl2pPr>
      <a:lvl3pPr marL="1141413" indent="-228600" algn="l" rtl="0" eaLnBrk="0" fontAlgn="base" hangingPunct="0">
        <a:spcBef>
          <a:spcPct val="20000"/>
        </a:spcBef>
        <a:spcAft>
          <a:spcPct val="0"/>
        </a:spcAft>
        <a:buChar char="•"/>
        <a:defRPr sz="2400">
          <a:solidFill>
            <a:schemeClr val="tx1"/>
          </a:solidFill>
          <a:latin typeface="+mn-lt"/>
          <a:cs typeface="+mn-cs"/>
        </a:defRPr>
      </a:lvl3pPr>
      <a:lvl4pPr marL="1598613" indent="-228600" algn="l" rtl="0" eaLnBrk="0" fontAlgn="base" hangingPunct="0">
        <a:spcBef>
          <a:spcPct val="20000"/>
        </a:spcBef>
        <a:spcAft>
          <a:spcPct val="0"/>
        </a:spcAft>
        <a:buChar char="–"/>
        <a:defRPr sz="2000">
          <a:solidFill>
            <a:schemeClr val="tx1"/>
          </a:solidFill>
          <a:latin typeface="+mn-lt"/>
          <a:cs typeface="+mn-cs"/>
        </a:defRPr>
      </a:lvl4pPr>
      <a:lvl5pPr marL="2055813"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1" descr="AWBC-129294 - Market Programs FINAL">
            <a:extLst>
              <a:ext uri="{FF2B5EF4-FFF2-40B4-BE49-F238E27FC236}">
                <a16:creationId xmlns:a16="http://schemas.microsoft.com/office/drawing/2014/main" id="{F7A7C19A-6271-3CC5-AF27-B6BCB3CA7AD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l="21693"/>
          <a:stretch>
            <a:fillRect/>
          </a:stretch>
        </p:blipFill>
        <p:spPr bwMode="auto">
          <a:xfrm>
            <a:off x="2051050" y="-23813"/>
            <a:ext cx="7108825" cy="467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12">
            <a:extLst>
              <a:ext uri="{FF2B5EF4-FFF2-40B4-BE49-F238E27FC236}">
                <a16:creationId xmlns:a16="http://schemas.microsoft.com/office/drawing/2014/main" id="{FEABBE5F-7A23-0934-EE06-37EE33A6FCCE}"/>
              </a:ext>
            </a:extLst>
          </p:cNvPr>
          <p:cNvSpPr txBox="1">
            <a:spLocks noChangeArrowheads="1"/>
          </p:cNvSpPr>
          <p:nvPr userDrawn="1"/>
        </p:nvSpPr>
        <p:spPr bwMode="auto">
          <a:xfrm>
            <a:off x="468313" y="4508500"/>
            <a:ext cx="7000875"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rgbClr val="AD0034"/>
                </a:solidFill>
                <a:latin typeface="Arial Unicode MS" pitchFamily="34" charset="-128"/>
                <a:ea typeface="MS PGothic" pitchFamily="34" charset="-128"/>
              </a:defRPr>
            </a:lvl1pPr>
            <a:lvl2pPr marL="742950" indent="-285750" eaLnBrk="0" hangingPunct="0">
              <a:defRPr sz="3600">
                <a:solidFill>
                  <a:srgbClr val="AD0034"/>
                </a:solidFill>
                <a:latin typeface="Arial Unicode MS" pitchFamily="34" charset="-128"/>
                <a:ea typeface="MS PGothic" pitchFamily="34" charset="-128"/>
              </a:defRPr>
            </a:lvl2pPr>
            <a:lvl3pPr marL="1143000" indent="-228600" eaLnBrk="0" hangingPunct="0">
              <a:defRPr sz="3600">
                <a:solidFill>
                  <a:srgbClr val="AD0034"/>
                </a:solidFill>
                <a:latin typeface="Arial Unicode MS" pitchFamily="34" charset="-128"/>
                <a:ea typeface="MS PGothic" pitchFamily="34" charset="-128"/>
              </a:defRPr>
            </a:lvl3pPr>
            <a:lvl4pPr marL="1600200" indent="-228600" eaLnBrk="0" hangingPunct="0">
              <a:defRPr sz="3600">
                <a:solidFill>
                  <a:srgbClr val="AD0034"/>
                </a:solidFill>
                <a:latin typeface="Arial Unicode MS" pitchFamily="34" charset="-128"/>
                <a:ea typeface="MS PGothic" pitchFamily="34" charset="-128"/>
              </a:defRPr>
            </a:lvl4pPr>
            <a:lvl5pPr marL="2057400" indent="-228600" eaLnBrk="0" hangingPunct="0">
              <a:defRPr sz="3600">
                <a:solidFill>
                  <a:srgbClr val="AD0034"/>
                </a:solidFill>
                <a:latin typeface="Arial Unicode MS" pitchFamily="34" charset="-128"/>
                <a:ea typeface="MS PGothic" pitchFamily="34" charset="-128"/>
              </a:defRPr>
            </a:lvl5pPr>
            <a:lvl6pPr marL="2514600" indent="-228600" eaLnBrk="0" fontAlgn="base" hangingPunct="0">
              <a:spcBef>
                <a:spcPct val="0"/>
              </a:spcBef>
              <a:spcAft>
                <a:spcPct val="0"/>
              </a:spcAft>
              <a:defRPr sz="3600">
                <a:solidFill>
                  <a:srgbClr val="AD0034"/>
                </a:solidFill>
                <a:latin typeface="Arial Unicode MS" pitchFamily="34" charset="-128"/>
                <a:ea typeface="MS PGothic" pitchFamily="34" charset="-128"/>
              </a:defRPr>
            </a:lvl6pPr>
            <a:lvl7pPr marL="2971800" indent="-228600" eaLnBrk="0" fontAlgn="base" hangingPunct="0">
              <a:spcBef>
                <a:spcPct val="0"/>
              </a:spcBef>
              <a:spcAft>
                <a:spcPct val="0"/>
              </a:spcAft>
              <a:defRPr sz="3600">
                <a:solidFill>
                  <a:srgbClr val="AD0034"/>
                </a:solidFill>
                <a:latin typeface="Arial Unicode MS" pitchFamily="34" charset="-128"/>
                <a:ea typeface="MS PGothic" pitchFamily="34" charset="-128"/>
              </a:defRPr>
            </a:lvl7pPr>
            <a:lvl8pPr marL="3429000" indent="-228600" eaLnBrk="0" fontAlgn="base" hangingPunct="0">
              <a:spcBef>
                <a:spcPct val="0"/>
              </a:spcBef>
              <a:spcAft>
                <a:spcPct val="0"/>
              </a:spcAft>
              <a:defRPr sz="3600">
                <a:solidFill>
                  <a:srgbClr val="AD0034"/>
                </a:solidFill>
                <a:latin typeface="Arial Unicode MS" pitchFamily="34" charset="-128"/>
                <a:ea typeface="MS PGothic" pitchFamily="34" charset="-128"/>
              </a:defRPr>
            </a:lvl8pPr>
            <a:lvl9pPr marL="3886200" indent="-228600" eaLnBrk="0" fontAlgn="base" hangingPunct="0">
              <a:spcBef>
                <a:spcPct val="0"/>
              </a:spcBef>
              <a:spcAft>
                <a:spcPct val="0"/>
              </a:spcAft>
              <a:defRPr sz="3600">
                <a:solidFill>
                  <a:srgbClr val="AD0034"/>
                </a:solidFill>
                <a:latin typeface="Arial Unicode MS" pitchFamily="34" charset="-128"/>
                <a:ea typeface="MS PGothic" pitchFamily="34" charset="-128"/>
              </a:defRPr>
            </a:lvl9pPr>
          </a:lstStyle>
          <a:p>
            <a:pPr eaLnBrk="1" hangingPunct="1">
              <a:spcBef>
                <a:spcPct val="50000"/>
              </a:spcBef>
              <a:defRPr/>
            </a:pPr>
            <a:r>
              <a:rPr lang="en-AU" sz="2800" b="1">
                <a:latin typeface="Arial" charset="0"/>
                <a:cs typeface="+mn-cs"/>
              </a:rPr>
              <a:t>Title</a:t>
            </a:r>
            <a:endParaRPr lang="en-AU" sz="1800">
              <a:latin typeface="Arial" charset="0"/>
              <a:cs typeface="+mn-cs"/>
            </a:endParaRPr>
          </a:p>
          <a:p>
            <a:pPr eaLnBrk="1" hangingPunct="1">
              <a:spcBef>
                <a:spcPct val="50000"/>
              </a:spcBef>
              <a:defRPr/>
            </a:pPr>
            <a:r>
              <a:rPr lang="en-AU" sz="1800" b="1">
                <a:latin typeface="Arial" charset="0"/>
                <a:cs typeface="+mn-cs"/>
              </a:rPr>
              <a:t>Presenter, </a:t>
            </a:r>
            <a:r>
              <a:rPr lang="en-US" sz="1800">
                <a:latin typeface="Arial" charset="0"/>
                <a:cs typeface="+mn-cs"/>
              </a:rPr>
              <a:t>Position</a:t>
            </a:r>
          </a:p>
          <a:p>
            <a:pPr eaLnBrk="1" hangingPunct="1">
              <a:defRPr/>
            </a:pPr>
            <a:endParaRPr lang="en-US" sz="1800">
              <a:latin typeface="Arial" charset="0"/>
              <a:cs typeface="+mn-cs"/>
            </a:endParaRPr>
          </a:p>
          <a:p>
            <a:pPr eaLnBrk="1" hangingPunct="1">
              <a:defRPr/>
            </a:pPr>
            <a:r>
              <a:rPr lang="en-US" sz="1800" b="1">
                <a:latin typeface="Arial" charset="0"/>
                <a:cs typeface="+mn-cs"/>
              </a:rPr>
              <a:t>Date</a:t>
            </a:r>
            <a:endParaRPr lang="en-AU" sz="1800">
              <a:latin typeface="Arial" charset="0"/>
              <a:cs typeface="+mn-cs"/>
            </a:endParaRPr>
          </a:p>
        </p:txBody>
      </p:sp>
      <p:pic>
        <p:nvPicPr>
          <p:cNvPr id="2052" name="Picture 14" descr="WineAust_colour_small">
            <a:extLst>
              <a:ext uri="{FF2B5EF4-FFF2-40B4-BE49-F238E27FC236}">
                <a16:creationId xmlns:a16="http://schemas.microsoft.com/office/drawing/2014/main" id="{2614B416-8814-C4A2-AD68-F75A3E451AB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31013" y="5673725"/>
            <a:ext cx="1917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8"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2pPr>
      <a:lvl3pPr algn="ctr" rtl="0" eaLnBrk="0" fontAlgn="base" hangingPunct="0">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3pPr>
      <a:lvl4pPr algn="ctr" rtl="0" eaLnBrk="0" fontAlgn="base" hangingPunct="0">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4pPr>
      <a:lvl5pPr algn="ctr" rtl="0" eaLnBrk="0" fontAlgn="base" hangingPunct="0">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5pPr>
      <a:lvl6pPr marL="457200" algn="ctr" rtl="0" fontAlgn="base">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6pPr>
      <a:lvl7pPr marL="914400" algn="ctr" rtl="0" fontAlgn="base">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7pPr>
      <a:lvl8pPr marL="1371600" algn="ctr" rtl="0" fontAlgn="base">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8pPr>
      <a:lvl9pPr marL="1828800" algn="ctr" rtl="0" fontAlgn="base">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9pPr>
    </p:titleStyle>
    <p:bodyStyle>
      <a:lvl1pPr marL="341313" indent="-342900" algn="l" rtl="0" eaLnBrk="0" fontAlgn="base" hangingPunct="0">
        <a:spcBef>
          <a:spcPct val="20000"/>
        </a:spcBef>
        <a:spcAft>
          <a:spcPct val="0"/>
        </a:spcAft>
        <a:buChar char="•"/>
        <a:defRPr sz="3200">
          <a:solidFill>
            <a:schemeClr val="tx1"/>
          </a:solidFill>
          <a:latin typeface="+mn-lt"/>
          <a:ea typeface="+mn-ea"/>
          <a:cs typeface="+mn-cs"/>
        </a:defRPr>
      </a:lvl1pPr>
      <a:lvl2pPr marL="741363" indent="-285750" algn="l" rtl="0" eaLnBrk="0" fontAlgn="base" hangingPunct="0">
        <a:spcBef>
          <a:spcPct val="20000"/>
        </a:spcBef>
        <a:spcAft>
          <a:spcPct val="0"/>
        </a:spcAft>
        <a:buChar char="–"/>
        <a:defRPr sz="2800">
          <a:solidFill>
            <a:schemeClr val="tx1"/>
          </a:solidFill>
          <a:latin typeface="+mn-lt"/>
          <a:ea typeface="+mn-ea"/>
          <a:cs typeface="+mn-cs"/>
        </a:defRPr>
      </a:lvl2pPr>
      <a:lvl3pPr marL="1141413" indent="-228600" algn="l" rtl="0" eaLnBrk="0" fontAlgn="base" hangingPunct="0">
        <a:spcBef>
          <a:spcPct val="20000"/>
        </a:spcBef>
        <a:spcAft>
          <a:spcPct val="0"/>
        </a:spcAft>
        <a:buChar char="•"/>
        <a:defRPr sz="2400">
          <a:solidFill>
            <a:schemeClr val="tx1"/>
          </a:solidFill>
          <a:latin typeface="+mn-lt"/>
          <a:ea typeface="+mn-ea"/>
          <a:cs typeface="+mn-cs"/>
        </a:defRPr>
      </a:lvl3pPr>
      <a:lvl4pPr marL="1598613" indent="-228600" algn="l" rtl="0" eaLnBrk="0" fontAlgn="base" hangingPunct="0">
        <a:spcBef>
          <a:spcPct val="20000"/>
        </a:spcBef>
        <a:spcAft>
          <a:spcPct val="0"/>
        </a:spcAft>
        <a:buChar char="–"/>
        <a:defRPr sz="2000">
          <a:solidFill>
            <a:schemeClr val="tx1"/>
          </a:solidFill>
          <a:latin typeface="+mn-lt"/>
          <a:ea typeface="+mn-ea"/>
          <a:cs typeface="+mn-cs"/>
        </a:defRPr>
      </a:lvl4pPr>
      <a:lvl5pPr marL="2055813"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MIS0329 AWBC Get Program PPT_working18.jpg">
            <a:extLst>
              <a:ext uri="{FF2B5EF4-FFF2-40B4-BE49-F238E27FC236}">
                <a16:creationId xmlns:a16="http://schemas.microsoft.com/office/drawing/2014/main" id="{B698D95E-2A80-C784-0648-22FB2668BB14}"/>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wwwwineaustraliacom">
            <a:extLst>
              <a:ext uri="{FF2B5EF4-FFF2-40B4-BE49-F238E27FC236}">
                <a16:creationId xmlns:a16="http://schemas.microsoft.com/office/drawing/2014/main" id="{61B90735-2330-86D8-902F-2BB9D25AF307}"/>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6575" y="6276975"/>
            <a:ext cx="6261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Lst>
  <p:transition>
    <p:fade/>
  </p:transition>
  <p:txStyles>
    <p:titleStyle>
      <a:lvl1pPr algn="ctr" defTabSz="455613" rtl="0" eaLnBrk="0" fontAlgn="base" hangingPunct="0">
        <a:spcBef>
          <a:spcPct val="0"/>
        </a:spcBef>
        <a:spcAft>
          <a:spcPct val="0"/>
        </a:spcAft>
        <a:defRPr sz="4400">
          <a:solidFill>
            <a:schemeClr val="tx1"/>
          </a:solidFill>
          <a:latin typeface="+mj-lt"/>
          <a:ea typeface="ＭＳ Ｐゴシック" panose="020B0600070205080204" pitchFamily="34" charset="-128"/>
          <a:cs typeface="+mj-cs"/>
        </a:defRPr>
      </a:lvl1pPr>
      <a:lvl2pPr algn="ctr" defTabSz="455613"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Arial Unicode MS" pitchFamily="34" charset="-128"/>
        </a:defRPr>
      </a:lvl2pPr>
      <a:lvl3pPr algn="ctr" defTabSz="455613"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Arial Unicode MS" pitchFamily="34" charset="-128"/>
        </a:defRPr>
      </a:lvl3pPr>
      <a:lvl4pPr algn="ctr" defTabSz="455613"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Arial Unicode MS" pitchFamily="34" charset="-128"/>
        </a:defRPr>
      </a:lvl4pPr>
      <a:lvl5pPr algn="ctr" defTabSz="455613"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Arial Unicode MS"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cs typeface="Arial Unicode MS"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cs typeface="Arial Unicode MS"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cs typeface="Arial Unicode MS"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cs typeface="Arial Unicode MS" pitchFamily="34" charset="-128"/>
        </a:defRPr>
      </a:lvl9pPr>
    </p:titleStyle>
    <p:bodyStyle>
      <a:lvl1pPr marL="341313" indent="-342900" algn="l" defTabSz="455613" rtl="0" eaLnBrk="0" fontAlgn="base" hangingPunct="0">
        <a:spcBef>
          <a:spcPct val="20000"/>
        </a:spcBef>
        <a:spcAft>
          <a:spcPct val="0"/>
        </a:spcAft>
        <a:buFont typeface="Arial Unicode MS" pitchFamily="34" charset="-128"/>
        <a:buChar char="•"/>
        <a:defRPr sz="3200">
          <a:solidFill>
            <a:schemeClr val="tx1"/>
          </a:solidFill>
          <a:latin typeface="+mn-lt"/>
          <a:ea typeface="ＭＳ Ｐゴシック" panose="020B0600070205080204" pitchFamily="34" charset="-128"/>
          <a:cs typeface="+mn-cs"/>
        </a:defRPr>
      </a:lvl1pPr>
      <a:lvl2pPr marL="741363" indent="-285750" algn="l" defTabSz="455613" rtl="0" eaLnBrk="0" fontAlgn="base" hangingPunct="0">
        <a:spcBef>
          <a:spcPct val="20000"/>
        </a:spcBef>
        <a:spcAft>
          <a:spcPct val="0"/>
        </a:spcAft>
        <a:buFont typeface="Arial Unicode MS" pitchFamily="34" charset="-128"/>
        <a:buChar char="–"/>
        <a:defRPr sz="2800">
          <a:solidFill>
            <a:schemeClr val="tx1"/>
          </a:solidFill>
          <a:latin typeface="+mn-lt"/>
          <a:ea typeface="ＭＳ Ｐゴシック" panose="020B0600070205080204" pitchFamily="34" charset="-128"/>
          <a:cs typeface="+mn-cs"/>
        </a:defRPr>
      </a:lvl2pPr>
      <a:lvl3pPr marL="1141413" indent="-228600" algn="l" defTabSz="455613" rtl="0" eaLnBrk="0" fontAlgn="base" hangingPunct="0">
        <a:spcBef>
          <a:spcPct val="20000"/>
        </a:spcBef>
        <a:spcAft>
          <a:spcPct val="0"/>
        </a:spcAft>
        <a:buFont typeface="Arial Unicode MS" pitchFamily="34" charset="-128"/>
        <a:buChar char="•"/>
        <a:defRPr sz="2400">
          <a:solidFill>
            <a:schemeClr val="tx1"/>
          </a:solidFill>
          <a:latin typeface="+mn-lt"/>
          <a:ea typeface="ＭＳ Ｐゴシック" panose="020B0600070205080204" pitchFamily="34" charset="-128"/>
          <a:cs typeface="+mn-cs"/>
        </a:defRPr>
      </a:lvl3pPr>
      <a:lvl4pPr marL="1598613" indent="-228600" algn="l" defTabSz="455613" rtl="0" eaLnBrk="0" fontAlgn="base" hangingPunct="0">
        <a:spcBef>
          <a:spcPct val="20000"/>
        </a:spcBef>
        <a:spcAft>
          <a:spcPct val="0"/>
        </a:spcAft>
        <a:buFont typeface="Arial Unicode MS" pitchFamily="34" charset="-128"/>
        <a:buChar char="–"/>
        <a:defRPr sz="2000">
          <a:solidFill>
            <a:schemeClr val="tx1"/>
          </a:solidFill>
          <a:latin typeface="+mn-lt"/>
          <a:ea typeface="ＭＳ Ｐゴシック" panose="020B0600070205080204" pitchFamily="34" charset="-128"/>
          <a:cs typeface="+mn-cs"/>
        </a:defRPr>
      </a:lvl4pPr>
      <a:lvl5pPr marL="2055813" indent="-228600" algn="l" defTabSz="455613" rtl="0" eaLnBrk="0" fontAlgn="base" hangingPunct="0">
        <a:spcBef>
          <a:spcPct val="20000"/>
        </a:spcBef>
        <a:spcAft>
          <a:spcPct val="0"/>
        </a:spcAft>
        <a:buFont typeface="Arial Unicode MS" pitchFamily="34" charset="-128"/>
        <a:buChar char="»"/>
        <a:defRPr sz="2000">
          <a:solidFill>
            <a:schemeClr val="tx1"/>
          </a:solidFill>
          <a:latin typeface="+mn-lt"/>
          <a:ea typeface="ＭＳ Ｐゴシック" panose="020B0600070205080204" pitchFamily="34" charset="-128"/>
          <a:cs typeface="+mn-cs"/>
        </a:defRPr>
      </a:lvl5pPr>
      <a:lvl6pPr marL="2514600" indent="-228600" algn="l" defTabSz="457200" rtl="0" fontAlgn="base">
        <a:spcBef>
          <a:spcPct val="20000"/>
        </a:spcBef>
        <a:spcAft>
          <a:spcPct val="0"/>
        </a:spcAft>
        <a:buFont typeface="Arial Unicode MS" pitchFamily="34" charset="-128"/>
        <a:buChar char="»"/>
        <a:defRPr sz="2000">
          <a:solidFill>
            <a:schemeClr val="tx1"/>
          </a:solidFill>
          <a:latin typeface="+mn-lt"/>
          <a:ea typeface="+mn-ea"/>
          <a:cs typeface="+mn-cs"/>
        </a:defRPr>
      </a:lvl6pPr>
      <a:lvl7pPr marL="2971800" indent="-228600" algn="l" defTabSz="457200" rtl="0" fontAlgn="base">
        <a:spcBef>
          <a:spcPct val="20000"/>
        </a:spcBef>
        <a:spcAft>
          <a:spcPct val="0"/>
        </a:spcAft>
        <a:buFont typeface="Arial Unicode MS" pitchFamily="34" charset="-128"/>
        <a:buChar char="»"/>
        <a:defRPr sz="2000">
          <a:solidFill>
            <a:schemeClr val="tx1"/>
          </a:solidFill>
          <a:latin typeface="+mn-lt"/>
          <a:ea typeface="+mn-ea"/>
          <a:cs typeface="+mn-cs"/>
        </a:defRPr>
      </a:lvl7pPr>
      <a:lvl8pPr marL="3429000" indent="-228600" algn="l" defTabSz="457200" rtl="0" fontAlgn="base">
        <a:spcBef>
          <a:spcPct val="20000"/>
        </a:spcBef>
        <a:spcAft>
          <a:spcPct val="0"/>
        </a:spcAft>
        <a:buFont typeface="Arial Unicode MS" pitchFamily="34" charset="-128"/>
        <a:buChar char="»"/>
        <a:defRPr sz="2000">
          <a:solidFill>
            <a:schemeClr val="tx1"/>
          </a:solidFill>
          <a:latin typeface="+mn-lt"/>
          <a:ea typeface="+mn-ea"/>
          <a:cs typeface="+mn-cs"/>
        </a:defRPr>
      </a:lvl8pPr>
      <a:lvl9pPr marL="3886200" indent="-228600" algn="l" defTabSz="457200" rtl="0" fontAlgn="base">
        <a:spcBef>
          <a:spcPct val="20000"/>
        </a:spcBef>
        <a:spcAft>
          <a:spcPct val="0"/>
        </a:spcAft>
        <a:buFont typeface="Arial Unicode MS" pitchFamily="34" charset="-128"/>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3" descr="MIS0329 AWBC Get Program PPT_working19.jpg">
            <a:extLst>
              <a:ext uri="{FF2B5EF4-FFF2-40B4-BE49-F238E27FC236}">
                <a16:creationId xmlns:a16="http://schemas.microsoft.com/office/drawing/2014/main" id="{7D609EC3-26E7-FCE9-4FC8-B46618C2AA47}"/>
              </a:ext>
            </a:extLst>
          </p:cNvPr>
          <p:cNvPicPr>
            <a:picLocks noChangeAspect="1"/>
          </p:cNvPicPr>
          <p:nvPr userDrawn="1"/>
        </p:nvPicPr>
        <p:blipFill>
          <a:blip r:embed="rId14">
            <a:extLst>
              <a:ext uri="{28A0092B-C50C-407E-A947-70E740481C1C}">
                <a14:useLocalDpi xmlns:a14="http://schemas.microsoft.com/office/drawing/2010/main" val="0"/>
              </a:ext>
            </a:extLst>
          </a:blip>
          <a:srcRect t="89240"/>
          <a:stretch>
            <a:fillRect/>
          </a:stretch>
        </p:blipFill>
        <p:spPr bwMode="auto">
          <a:xfrm>
            <a:off x="0" y="6146800"/>
            <a:ext cx="9144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wwwwineaustraliacom">
            <a:extLst>
              <a:ext uri="{FF2B5EF4-FFF2-40B4-BE49-F238E27FC236}">
                <a16:creationId xmlns:a16="http://schemas.microsoft.com/office/drawing/2014/main" id="{1EDDBD2D-57F1-8385-46E0-DDB0A29808AF}"/>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36575" y="6288088"/>
            <a:ext cx="6261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1" r:id="rId1"/>
    <p:sldLayoutId id="2147483700" r:id="rId2"/>
    <p:sldLayoutId id="2147483699" r:id="rId3"/>
    <p:sldLayoutId id="2147483698" r:id="rId4"/>
    <p:sldLayoutId id="2147483697" r:id="rId5"/>
    <p:sldLayoutId id="2147483696" r:id="rId6"/>
    <p:sldLayoutId id="2147483695" r:id="rId7"/>
    <p:sldLayoutId id="2147483694" r:id="rId8"/>
    <p:sldLayoutId id="2147483693" r:id="rId9"/>
    <p:sldLayoutId id="2147483692" r:id="rId10"/>
    <p:sldLayoutId id="2147483691" r:id="rId11"/>
    <p:sldLayoutId id="2147483690" r:id="rId12"/>
  </p:sldLayoutIdLst>
  <p:transition>
    <p:fade/>
  </p:transition>
  <p:txStyles>
    <p:titleStyle>
      <a:lvl1pPr algn="ctr" defTabSz="455613" rtl="0" eaLnBrk="0" fontAlgn="base" hangingPunct="0">
        <a:spcBef>
          <a:spcPct val="0"/>
        </a:spcBef>
        <a:spcAft>
          <a:spcPct val="0"/>
        </a:spcAft>
        <a:defRPr sz="4400">
          <a:solidFill>
            <a:schemeClr val="tx1"/>
          </a:solidFill>
          <a:latin typeface="+mj-lt"/>
          <a:ea typeface="ＭＳ Ｐゴシック" panose="020B0600070205080204" pitchFamily="34" charset="-128"/>
          <a:cs typeface="+mj-cs"/>
        </a:defRPr>
      </a:lvl1pPr>
      <a:lvl2pPr algn="ctr" defTabSz="455613"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Arial Unicode MS" pitchFamily="34" charset="-128"/>
        </a:defRPr>
      </a:lvl2pPr>
      <a:lvl3pPr algn="ctr" defTabSz="455613"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Arial Unicode MS" pitchFamily="34" charset="-128"/>
        </a:defRPr>
      </a:lvl3pPr>
      <a:lvl4pPr algn="ctr" defTabSz="455613"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Arial Unicode MS" pitchFamily="34" charset="-128"/>
        </a:defRPr>
      </a:lvl4pPr>
      <a:lvl5pPr algn="ctr" defTabSz="455613"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Arial Unicode MS"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cs typeface="Arial Unicode MS"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cs typeface="Arial Unicode MS"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cs typeface="Arial Unicode MS"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cs typeface="Arial Unicode MS" pitchFamily="34" charset="-128"/>
        </a:defRPr>
      </a:lvl9pPr>
    </p:titleStyle>
    <p:bodyStyle>
      <a:lvl1pPr marL="341313" indent="-342900" algn="l" defTabSz="455613" rtl="0" eaLnBrk="0" fontAlgn="base" hangingPunct="0">
        <a:spcBef>
          <a:spcPct val="20000"/>
        </a:spcBef>
        <a:spcAft>
          <a:spcPct val="0"/>
        </a:spcAft>
        <a:buFont typeface="Arial Unicode MS" pitchFamily="34" charset="-128"/>
        <a:buChar char="•"/>
        <a:defRPr sz="3200">
          <a:solidFill>
            <a:schemeClr val="tx1"/>
          </a:solidFill>
          <a:latin typeface="+mn-lt"/>
          <a:ea typeface="ＭＳ Ｐゴシック" panose="020B0600070205080204" pitchFamily="34" charset="-128"/>
          <a:cs typeface="+mn-cs"/>
        </a:defRPr>
      </a:lvl1pPr>
      <a:lvl2pPr marL="741363" indent="-285750" algn="l" defTabSz="455613" rtl="0" eaLnBrk="0" fontAlgn="base" hangingPunct="0">
        <a:spcBef>
          <a:spcPct val="20000"/>
        </a:spcBef>
        <a:spcAft>
          <a:spcPct val="0"/>
        </a:spcAft>
        <a:buFont typeface="Arial Unicode MS" pitchFamily="34" charset="-128"/>
        <a:buChar char="–"/>
        <a:defRPr sz="2800">
          <a:solidFill>
            <a:schemeClr val="tx1"/>
          </a:solidFill>
          <a:latin typeface="+mn-lt"/>
          <a:ea typeface="ＭＳ Ｐゴシック" panose="020B0600070205080204" pitchFamily="34" charset="-128"/>
          <a:cs typeface="+mn-cs"/>
        </a:defRPr>
      </a:lvl2pPr>
      <a:lvl3pPr marL="1141413" indent="-228600" algn="l" defTabSz="455613" rtl="0" eaLnBrk="0" fontAlgn="base" hangingPunct="0">
        <a:spcBef>
          <a:spcPct val="20000"/>
        </a:spcBef>
        <a:spcAft>
          <a:spcPct val="0"/>
        </a:spcAft>
        <a:buFont typeface="Arial Unicode MS" pitchFamily="34" charset="-128"/>
        <a:buChar char="•"/>
        <a:defRPr sz="2400">
          <a:solidFill>
            <a:schemeClr val="tx1"/>
          </a:solidFill>
          <a:latin typeface="+mn-lt"/>
          <a:ea typeface="ＭＳ Ｐゴシック" panose="020B0600070205080204" pitchFamily="34" charset="-128"/>
          <a:cs typeface="+mn-cs"/>
        </a:defRPr>
      </a:lvl3pPr>
      <a:lvl4pPr marL="1598613" indent="-228600" algn="l" defTabSz="455613" rtl="0" eaLnBrk="0" fontAlgn="base" hangingPunct="0">
        <a:spcBef>
          <a:spcPct val="20000"/>
        </a:spcBef>
        <a:spcAft>
          <a:spcPct val="0"/>
        </a:spcAft>
        <a:buFont typeface="Arial Unicode MS" pitchFamily="34" charset="-128"/>
        <a:buChar char="–"/>
        <a:defRPr sz="2000">
          <a:solidFill>
            <a:schemeClr val="tx1"/>
          </a:solidFill>
          <a:latin typeface="+mn-lt"/>
          <a:ea typeface="ＭＳ Ｐゴシック" panose="020B0600070205080204" pitchFamily="34" charset="-128"/>
          <a:cs typeface="+mn-cs"/>
        </a:defRPr>
      </a:lvl4pPr>
      <a:lvl5pPr marL="2055813" indent="-228600" algn="l" defTabSz="455613" rtl="0" eaLnBrk="0" fontAlgn="base" hangingPunct="0">
        <a:spcBef>
          <a:spcPct val="20000"/>
        </a:spcBef>
        <a:spcAft>
          <a:spcPct val="0"/>
        </a:spcAft>
        <a:buFont typeface="Arial Unicode MS" pitchFamily="34" charset="-128"/>
        <a:buChar char="»"/>
        <a:defRPr sz="2000">
          <a:solidFill>
            <a:schemeClr val="tx1"/>
          </a:solidFill>
          <a:latin typeface="+mn-lt"/>
          <a:ea typeface="ＭＳ Ｐゴシック" panose="020B0600070205080204" pitchFamily="34" charset="-128"/>
          <a:cs typeface="+mn-cs"/>
        </a:defRPr>
      </a:lvl5pPr>
      <a:lvl6pPr marL="2514600" indent="-228600" algn="l" defTabSz="457200" rtl="0" fontAlgn="base">
        <a:spcBef>
          <a:spcPct val="20000"/>
        </a:spcBef>
        <a:spcAft>
          <a:spcPct val="0"/>
        </a:spcAft>
        <a:buFont typeface="Arial Unicode MS" pitchFamily="34" charset="-128"/>
        <a:buChar char="»"/>
        <a:defRPr sz="2000">
          <a:solidFill>
            <a:schemeClr val="tx1"/>
          </a:solidFill>
          <a:latin typeface="+mn-lt"/>
          <a:ea typeface="+mn-ea"/>
          <a:cs typeface="+mn-cs"/>
        </a:defRPr>
      </a:lvl6pPr>
      <a:lvl7pPr marL="2971800" indent="-228600" algn="l" defTabSz="457200" rtl="0" fontAlgn="base">
        <a:spcBef>
          <a:spcPct val="20000"/>
        </a:spcBef>
        <a:spcAft>
          <a:spcPct val="0"/>
        </a:spcAft>
        <a:buFont typeface="Arial Unicode MS" pitchFamily="34" charset="-128"/>
        <a:buChar char="»"/>
        <a:defRPr sz="2000">
          <a:solidFill>
            <a:schemeClr val="tx1"/>
          </a:solidFill>
          <a:latin typeface="+mn-lt"/>
          <a:ea typeface="+mn-ea"/>
          <a:cs typeface="+mn-cs"/>
        </a:defRPr>
      </a:lvl7pPr>
      <a:lvl8pPr marL="3429000" indent="-228600" algn="l" defTabSz="457200" rtl="0" fontAlgn="base">
        <a:spcBef>
          <a:spcPct val="20000"/>
        </a:spcBef>
        <a:spcAft>
          <a:spcPct val="0"/>
        </a:spcAft>
        <a:buFont typeface="Arial Unicode MS" pitchFamily="34" charset="-128"/>
        <a:buChar char="»"/>
        <a:defRPr sz="2000">
          <a:solidFill>
            <a:schemeClr val="tx1"/>
          </a:solidFill>
          <a:latin typeface="+mn-lt"/>
          <a:ea typeface="+mn-ea"/>
          <a:cs typeface="+mn-cs"/>
        </a:defRPr>
      </a:lvl8pPr>
      <a:lvl9pPr marL="3886200" indent="-228600" algn="l" defTabSz="457200" rtl="0" fontAlgn="base">
        <a:spcBef>
          <a:spcPct val="20000"/>
        </a:spcBef>
        <a:spcAft>
          <a:spcPct val="0"/>
        </a:spcAft>
        <a:buFont typeface="Arial Unicode MS" pitchFamily="34" charset="-128"/>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7">
            <a:extLst>
              <a:ext uri="{FF2B5EF4-FFF2-40B4-BE49-F238E27FC236}">
                <a16:creationId xmlns:a16="http://schemas.microsoft.com/office/drawing/2014/main" id="{CEE15B0C-071F-3F62-7505-57E177A1891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2" r:id="rId1"/>
    <p:sldLayoutId id="2147483711" r:id="rId2"/>
    <p:sldLayoutId id="2147483710" r:id="rId3"/>
    <p:sldLayoutId id="2147483709" r:id="rId4"/>
    <p:sldLayoutId id="2147483708" r:id="rId5"/>
    <p:sldLayoutId id="2147483707" r:id="rId6"/>
    <p:sldLayoutId id="2147483706" r:id="rId7"/>
    <p:sldLayoutId id="2147483705" r:id="rId8"/>
    <p:sldLayoutId id="2147483704" r:id="rId9"/>
    <p:sldLayoutId id="2147483703" r:id="rId10"/>
    <p:sldLayoutId id="21474837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1313" indent="-342900" algn="l" rtl="0" eaLnBrk="0" fontAlgn="base" hangingPunct="0">
        <a:spcBef>
          <a:spcPct val="20000"/>
        </a:spcBef>
        <a:spcAft>
          <a:spcPct val="0"/>
        </a:spcAft>
        <a:buChar char="•"/>
        <a:defRPr sz="3200">
          <a:solidFill>
            <a:schemeClr val="tx1"/>
          </a:solidFill>
          <a:latin typeface="+mn-lt"/>
          <a:ea typeface="+mn-ea"/>
          <a:cs typeface="+mn-cs"/>
        </a:defRPr>
      </a:lvl1pPr>
      <a:lvl2pPr marL="741363" indent="-285750" algn="l" rtl="0" eaLnBrk="0" fontAlgn="base" hangingPunct="0">
        <a:spcBef>
          <a:spcPct val="20000"/>
        </a:spcBef>
        <a:spcAft>
          <a:spcPct val="0"/>
        </a:spcAft>
        <a:buChar char="–"/>
        <a:defRPr sz="2800">
          <a:solidFill>
            <a:schemeClr val="tx1"/>
          </a:solidFill>
          <a:latin typeface="+mn-lt"/>
          <a:cs typeface="+mn-cs"/>
        </a:defRPr>
      </a:lvl2pPr>
      <a:lvl3pPr marL="1141413" indent="-228600" algn="l" rtl="0" eaLnBrk="0" fontAlgn="base" hangingPunct="0">
        <a:spcBef>
          <a:spcPct val="20000"/>
        </a:spcBef>
        <a:spcAft>
          <a:spcPct val="0"/>
        </a:spcAft>
        <a:buChar char="•"/>
        <a:defRPr sz="2400">
          <a:solidFill>
            <a:schemeClr val="tx1"/>
          </a:solidFill>
          <a:latin typeface="+mn-lt"/>
          <a:cs typeface="+mn-cs"/>
        </a:defRPr>
      </a:lvl3pPr>
      <a:lvl4pPr marL="1598613" indent="-228600" algn="l" rtl="0" eaLnBrk="0" fontAlgn="base" hangingPunct="0">
        <a:spcBef>
          <a:spcPct val="20000"/>
        </a:spcBef>
        <a:spcAft>
          <a:spcPct val="0"/>
        </a:spcAft>
        <a:buChar char="–"/>
        <a:defRPr sz="2000">
          <a:solidFill>
            <a:schemeClr val="tx1"/>
          </a:solidFill>
          <a:latin typeface="+mn-lt"/>
          <a:cs typeface="+mn-cs"/>
        </a:defRPr>
      </a:lvl4pPr>
      <a:lvl5pPr marL="2055813"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D66051A-CB2B-6491-F087-DF2517B951E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6147" name="Rectangle 3">
            <a:extLst>
              <a:ext uri="{FF2B5EF4-FFF2-40B4-BE49-F238E27FC236}">
                <a16:creationId xmlns:a16="http://schemas.microsoft.com/office/drawing/2014/main" id="{B0D23758-E778-B97A-78B8-3D6DD744FB7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7" name="Rectangle 4">
            <a:extLst>
              <a:ext uri="{FF2B5EF4-FFF2-40B4-BE49-F238E27FC236}">
                <a16:creationId xmlns:a16="http://schemas.microsoft.com/office/drawing/2014/main" id="{15AE118D-840C-2374-2B03-9B654599A50A}"/>
              </a:ext>
            </a:extLst>
          </p:cNvPr>
          <p:cNvSpPr>
            <a:spLocks noGrp="1" noChangeArrowheads="1"/>
          </p:cNvSpPr>
          <p:nvPr>
            <p:ph type="dt" sz="half" idx="2"/>
          </p:nvPr>
        </p:nvSpPr>
        <p:spPr bwMode="auto">
          <a:xfrm>
            <a:off x="457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ea typeface="Arial Unicode MS" pitchFamily="34" charset="-128"/>
                <a:cs typeface="Arial Unicode MS" pitchFamily="34" charset="-128"/>
              </a:defRPr>
            </a:lvl1pPr>
          </a:lstStyle>
          <a:p>
            <a:pPr>
              <a:defRPr/>
            </a:pPr>
            <a:endParaRPr lang="en-AU"/>
          </a:p>
        </p:txBody>
      </p:sp>
      <p:sp>
        <p:nvSpPr>
          <p:cNvPr id="8" name="Rectangle 5">
            <a:extLst>
              <a:ext uri="{FF2B5EF4-FFF2-40B4-BE49-F238E27FC236}">
                <a16:creationId xmlns:a16="http://schemas.microsoft.com/office/drawing/2014/main" id="{15A2798D-198D-FDFB-A445-EBEF8E792420}"/>
              </a:ext>
            </a:extLst>
          </p:cNvPr>
          <p:cNvSpPr>
            <a:spLocks noGrp="1" noChangeArrowheads="1"/>
          </p:cNvSpPr>
          <p:nvPr>
            <p:ph type="ftr" sz="quarter" idx="3"/>
          </p:nvPr>
        </p:nvSpPr>
        <p:spPr bwMode="auto">
          <a:xfrm>
            <a:off x="3124200" y="6245225"/>
            <a:ext cx="2895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ea typeface="Arial Unicode MS" pitchFamily="34" charset="-128"/>
                <a:cs typeface="Arial Unicode MS" pitchFamily="34" charset="-128"/>
              </a:defRPr>
            </a:lvl1pPr>
          </a:lstStyle>
          <a:p>
            <a:pPr>
              <a:defRPr/>
            </a:pPr>
            <a:endParaRPr lang="en-AU"/>
          </a:p>
        </p:txBody>
      </p:sp>
      <p:sp>
        <p:nvSpPr>
          <p:cNvPr id="9" name="Rectangle 6">
            <a:extLst>
              <a:ext uri="{FF2B5EF4-FFF2-40B4-BE49-F238E27FC236}">
                <a16:creationId xmlns:a16="http://schemas.microsoft.com/office/drawing/2014/main" id="{A0B9DF7D-2F17-9B25-5168-605705FEA58C}"/>
              </a:ext>
            </a:extLst>
          </p:cNvPr>
          <p:cNvSpPr>
            <a:spLocks noGrp="1" noChangeArrowheads="1"/>
          </p:cNvSpPr>
          <p:nvPr>
            <p:ph type="sldNum" sz="quarter" idx="4"/>
          </p:nvPr>
        </p:nvSpPr>
        <p:spPr bwMode="auto">
          <a:xfrm>
            <a:off x="52197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ea typeface="Arial Unicode MS" pitchFamily="34" charset="-128"/>
              </a:defRPr>
            </a:lvl1pPr>
          </a:lstStyle>
          <a:p>
            <a:fld id="{84888993-0FF5-413E-9AE1-0D9202DE2E31}" type="slidenum">
              <a:rPr lang="en-AU"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723" r:id="rId1"/>
    <p:sldLayoutId id="2147483722" r:id="rId2"/>
    <p:sldLayoutId id="2147483721" r:id="rId3"/>
    <p:sldLayoutId id="2147483720" r:id="rId4"/>
    <p:sldLayoutId id="2147483719" r:id="rId5"/>
    <p:sldLayoutId id="2147483718" r:id="rId6"/>
    <p:sldLayoutId id="2147483717" r:id="rId7"/>
    <p:sldLayoutId id="2147483716" r:id="rId8"/>
    <p:sldLayoutId id="2147483715" r:id="rId9"/>
    <p:sldLayoutId id="2147483714" r:id="rId10"/>
    <p:sldLayoutId id="214748371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1313" indent="-342900" algn="l" rtl="0" eaLnBrk="0" fontAlgn="base" hangingPunct="0">
        <a:spcBef>
          <a:spcPct val="20000"/>
        </a:spcBef>
        <a:spcAft>
          <a:spcPct val="0"/>
        </a:spcAft>
        <a:buChar char="•"/>
        <a:defRPr sz="3200">
          <a:solidFill>
            <a:schemeClr val="tx1"/>
          </a:solidFill>
          <a:latin typeface="+mn-lt"/>
          <a:ea typeface="+mn-ea"/>
          <a:cs typeface="+mn-cs"/>
        </a:defRPr>
      </a:lvl1pPr>
      <a:lvl2pPr marL="741363" indent="-285750" algn="l" rtl="0" eaLnBrk="0" fontAlgn="base" hangingPunct="0">
        <a:spcBef>
          <a:spcPct val="20000"/>
        </a:spcBef>
        <a:spcAft>
          <a:spcPct val="0"/>
        </a:spcAft>
        <a:buChar char="–"/>
        <a:defRPr sz="2800">
          <a:solidFill>
            <a:schemeClr val="tx1"/>
          </a:solidFill>
          <a:latin typeface="+mn-lt"/>
          <a:cs typeface="+mn-cs"/>
        </a:defRPr>
      </a:lvl2pPr>
      <a:lvl3pPr marL="1141413" indent="-228600" algn="l" rtl="0" eaLnBrk="0" fontAlgn="base" hangingPunct="0">
        <a:spcBef>
          <a:spcPct val="20000"/>
        </a:spcBef>
        <a:spcAft>
          <a:spcPct val="0"/>
        </a:spcAft>
        <a:buChar char="•"/>
        <a:defRPr sz="2400">
          <a:solidFill>
            <a:schemeClr val="tx1"/>
          </a:solidFill>
          <a:latin typeface="+mn-lt"/>
          <a:cs typeface="+mn-cs"/>
        </a:defRPr>
      </a:lvl3pPr>
      <a:lvl4pPr marL="1598613" indent="-228600" algn="l" rtl="0" eaLnBrk="0" fontAlgn="base" hangingPunct="0">
        <a:spcBef>
          <a:spcPct val="20000"/>
        </a:spcBef>
        <a:spcAft>
          <a:spcPct val="0"/>
        </a:spcAft>
        <a:buChar char="–"/>
        <a:defRPr sz="2000">
          <a:solidFill>
            <a:schemeClr val="tx1"/>
          </a:solidFill>
          <a:latin typeface="+mn-lt"/>
          <a:cs typeface="+mn-cs"/>
        </a:defRPr>
      </a:lvl4pPr>
      <a:lvl5pPr marL="2055813"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7">
            <a:extLst>
              <a:ext uri="{FF2B5EF4-FFF2-40B4-BE49-F238E27FC236}">
                <a16:creationId xmlns:a16="http://schemas.microsoft.com/office/drawing/2014/main" id="{5BEF480F-8FCC-531F-DCDA-21FB0947929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33" r:id="rId2"/>
    <p:sldLayoutId id="2147483732" r:id="rId3"/>
    <p:sldLayoutId id="2147483731" r:id="rId4"/>
    <p:sldLayoutId id="2147483730" r:id="rId5"/>
    <p:sldLayoutId id="2147483729" r:id="rId6"/>
    <p:sldLayoutId id="2147483728" r:id="rId7"/>
    <p:sldLayoutId id="2147483727" r:id="rId8"/>
    <p:sldLayoutId id="2147483726" r:id="rId9"/>
    <p:sldLayoutId id="2147483725" r:id="rId10"/>
    <p:sldLayoutId id="214748372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1313" indent="-342900" algn="l" rtl="0" eaLnBrk="0" fontAlgn="base" hangingPunct="0">
        <a:spcBef>
          <a:spcPct val="20000"/>
        </a:spcBef>
        <a:spcAft>
          <a:spcPct val="0"/>
        </a:spcAft>
        <a:buChar char="•"/>
        <a:defRPr sz="3200">
          <a:solidFill>
            <a:schemeClr val="tx1"/>
          </a:solidFill>
          <a:latin typeface="+mn-lt"/>
          <a:ea typeface="+mn-ea"/>
          <a:cs typeface="+mn-cs"/>
        </a:defRPr>
      </a:lvl1pPr>
      <a:lvl2pPr marL="741363" indent="-285750" algn="l" rtl="0" eaLnBrk="0" fontAlgn="base" hangingPunct="0">
        <a:spcBef>
          <a:spcPct val="20000"/>
        </a:spcBef>
        <a:spcAft>
          <a:spcPct val="0"/>
        </a:spcAft>
        <a:buChar char="–"/>
        <a:defRPr sz="2800">
          <a:solidFill>
            <a:schemeClr val="tx1"/>
          </a:solidFill>
          <a:latin typeface="+mn-lt"/>
          <a:cs typeface="+mn-cs"/>
        </a:defRPr>
      </a:lvl2pPr>
      <a:lvl3pPr marL="1141413" indent="-228600" algn="l" rtl="0" eaLnBrk="0" fontAlgn="base" hangingPunct="0">
        <a:spcBef>
          <a:spcPct val="20000"/>
        </a:spcBef>
        <a:spcAft>
          <a:spcPct val="0"/>
        </a:spcAft>
        <a:buChar char="•"/>
        <a:defRPr sz="2400">
          <a:solidFill>
            <a:schemeClr val="tx1"/>
          </a:solidFill>
          <a:latin typeface="+mn-lt"/>
          <a:cs typeface="+mn-cs"/>
        </a:defRPr>
      </a:lvl3pPr>
      <a:lvl4pPr marL="1598613" indent="-228600" algn="l" rtl="0" eaLnBrk="0" fontAlgn="base" hangingPunct="0">
        <a:spcBef>
          <a:spcPct val="20000"/>
        </a:spcBef>
        <a:spcAft>
          <a:spcPct val="0"/>
        </a:spcAft>
        <a:buChar char="–"/>
        <a:defRPr sz="2000">
          <a:solidFill>
            <a:schemeClr val="tx1"/>
          </a:solidFill>
          <a:latin typeface="+mn-lt"/>
          <a:cs typeface="+mn-cs"/>
        </a:defRPr>
      </a:lvl4pPr>
      <a:lvl5pPr marL="2055813"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40038"/>
        </a:solidFill>
        <a:effectLst/>
      </p:bgPr>
    </p:bg>
    <p:spTree>
      <p:nvGrpSpPr>
        <p:cNvPr id="1" name=""/>
        <p:cNvGrpSpPr/>
        <p:nvPr/>
      </p:nvGrpSpPr>
      <p:grpSpPr>
        <a:xfrm>
          <a:off x="0" y="0"/>
          <a:ext cx="0" cy="0"/>
          <a:chOff x="0" y="0"/>
          <a:chExt cx="0" cy="0"/>
        </a:xfrm>
      </p:grpSpPr>
      <p:pic>
        <p:nvPicPr>
          <p:cNvPr id="8194" name="Picture 12" descr="Wine Aust Logo White on Transparent Background">
            <a:extLst>
              <a:ext uri="{FF2B5EF4-FFF2-40B4-BE49-F238E27FC236}">
                <a16:creationId xmlns:a16="http://schemas.microsoft.com/office/drawing/2014/main" id="{638EDD20-8C8C-40C6-41CD-AD0E274D4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5372100"/>
            <a:ext cx="17272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a:extLst>
              <a:ext uri="{FF2B5EF4-FFF2-40B4-BE49-F238E27FC236}">
                <a16:creationId xmlns:a16="http://schemas.microsoft.com/office/drawing/2014/main" id="{6E7B09D7-4DC0-F253-2E62-5DF0B8E55A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5386388"/>
            <a:ext cx="3487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6">
            <a:extLst>
              <a:ext uri="{FF2B5EF4-FFF2-40B4-BE49-F238E27FC236}">
                <a16:creationId xmlns:a16="http://schemas.microsoft.com/office/drawing/2014/main" id="{36E17872-6786-83E1-97DF-9EC65367E5CC}"/>
              </a:ext>
            </a:extLst>
          </p:cNvPr>
          <p:cNvSpPr txBox="1">
            <a:spLocks noChangeArrowheads="1"/>
          </p:cNvSpPr>
          <p:nvPr/>
        </p:nvSpPr>
        <p:spPr bwMode="auto">
          <a:xfrm>
            <a:off x="468313" y="3573463"/>
            <a:ext cx="7000875"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eaLnBrk="0" hangingPunct="0">
              <a:defRPr sz="3600">
                <a:solidFill>
                  <a:srgbClr val="AD0034"/>
                </a:solidFill>
                <a:latin typeface="Arial Unicode MS" pitchFamily="34" charset="-128"/>
                <a:ea typeface="ＭＳ Ｐゴシック" panose="020B0600070205080204" pitchFamily="34" charset="-128"/>
              </a:defRPr>
            </a:lvl1pPr>
            <a:lvl2pPr marL="742950" indent="-285750" defTabSz="912813" eaLnBrk="0" hangingPunct="0">
              <a:defRPr sz="3600">
                <a:solidFill>
                  <a:srgbClr val="AD0034"/>
                </a:solidFill>
                <a:latin typeface="Arial Unicode MS" pitchFamily="34" charset="-128"/>
                <a:ea typeface="ＭＳ Ｐゴシック" panose="020B0600070205080204" pitchFamily="34" charset="-128"/>
              </a:defRPr>
            </a:lvl2pPr>
            <a:lvl3pPr marL="1143000" indent="-228600" defTabSz="912813" eaLnBrk="0" hangingPunct="0">
              <a:defRPr sz="3600">
                <a:solidFill>
                  <a:srgbClr val="AD0034"/>
                </a:solidFill>
                <a:latin typeface="Arial Unicode MS" pitchFamily="34" charset="-128"/>
                <a:ea typeface="ＭＳ Ｐゴシック" panose="020B0600070205080204" pitchFamily="34" charset="-128"/>
              </a:defRPr>
            </a:lvl3pPr>
            <a:lvl4pPr marL="1600200" indent="-228600" defTabSz="912813" eaLnBrk="0" hangingPunct="0">
              <a:defRPr sz="3600">
                <a:solidFill>
                  <a:srgbClr val="AD0034"/>
                </a:solidFill>
                <a:latin typeface="Arial Unicode MS" pitchFamily="34" charset="-128"/>
                <a:ea typeface="ＭＳ Ｐゴシック" panose="020B0600070205080204" pitchFamily="34" charset="-128"/>
              </a:defRPr>
            </a:lvl4pPr>
            <a:lvl5pPr marL="2057400" indent="-228600" defTabSz="912813" eaLnBrk="0" hangingPunct="0">
              <a:defRPr sz="3600">
                <a:solidFill>
                  <a:srgbClr val="AD0034"/>
                </a:solidFill>
                <a:latin typeface="Arial Unicode MS" pitchFamily="34" charset="-128"/>
                <a:ea typeface="ＭＳ Ｐゴシック" panose="020B0600070205080204" pitchFamily="34" charset="-128"/>
              </a:defRPr>
            </a:lvl5pPr>
            <a:lvl6pPr marL="25146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6pPr>
            <a:lvl7pPr marL="29718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7pPr>
            <a:lvl8pPr marL="34290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8pPr>
            <a:lvl9pPr marL="38862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9pPr>
          </a:lstStyle>
          <a:p>
            <a:pPr eaLnBrk="1" hangingPunct="1">
              <a:spcBef>
                <a:spcPct val="50000"/>
              </a:spcBef>
            </a:pPr>
            <a:r>
              <a:rPr lang="en-AU" altLang="en-US" sz="3200">
                <a:solidFill>
                  <a:schemeClr val="bg1"/>
                </a:solidFill>
                <a:latin typeface="Arial" panose="020B0604020202020204" pitchFamily="34" charset="0"/>
              </a:rPr>
              <a:t>Session 3: Certification</a:t>
            </a:r>
          </a:p>
          <a:p>
            <a:pPr eaLnBrk="1" hangingPunct="1">
              <a:spcBef>
                <a:spcPct val="50000"/>
              </a:spcBef>
            </a:pPr>
            <a:r>
              <a:rPr lang="en-US" altLang="en-US" sz="1800">
                <a:solidFill>
                  <a:schemeClr val="bg1"/>
                </a:solidFill>
                <a:latin typeface="Arial" panose="020B0604020202020204" pitchFamily="34" charset="0"/>
              </a:rPr>
              <a:t>Andreas Clark - Moderator</a:t>
            </a:r>
          </a:p>
          <a:p>
            <a:pPr eaLnBrk="1" hangingPunct="1">
              <a:spcBef>
                <a:spcPct val="50000"/>
              </a:spcBef>
            </a:pPr>
            <a:r>
              <a:rPr lang="en-US" altLang="en-US" sz="1800">
                <a:solidFill>
                  <a:schemeClr val="bg1"/>
                </a:solidFill>
                <a:latin typeface="Arial" panose="020B0604020202020204" pitchFamily="34" charset="0"/>
              </a:rPr>
              <a:t>Acting Chief Executive</a:t>
            </a:r>
          </a:p>
          <a:p>
            <a:pPr eaLnBrk="1" hangingPunct="1">
              <a:spcBef>
                <a:spcPct val="50000"/>
              </a:spcBef>
            </a:pPr>
            <a:r>
              <a:rPr lang="en-US" altLang="en-US" sz="1800" b="1">
                <a:solidFill>
                  <a:schemeClr val="bg1"/>
                </a:solidFill>
                <a:latin typeface="Arial" panose="020B0604020202020204" pitchFamily="34" charset="0"/>
              </a:rPr>
              <a:t>November 2013</a:t>
            </a:r>
            <a:endParaRPr lang="en-US" altLang="en-US" sz="1800">
              <a:solidFill>
                <a:schemeClr val="bg1"/>
              </a:solidFill>
              <a:latin typeface="Arial" panose="020B0604020202020204" pitchFamily="34" charset="0"/>
            </a:endParaRPr>
          </a:p>
          <a:p>
            <a:pPr eaLnBrk="1" hangingPunct="1"/>
            <a:endParaRPr lang="en-US" altLang="en-US" sz="1800">
              <a:solidFill>
                <a:schemeClr val="bg1"/>
              </a:solidFill>
              <a:latin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4A2C0BD2-F83D-45C6-3A50-FDE5692E6546}"/>
              </a:ext>
            </a:extLst>
          </p:cNvPr>
          <p:cNvSpPr>
            <a:spLocks noChangeArrowheads="1"/>
          </p:cNvSpPr>
          <p:nvPr/>
        </p:nvSpPr>
        <p:spPr bwMode="auto">
          <a:xfrm>
            <a:off x="457200" y="274638"/>
            <a:ext cx="8229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5613" eaLnBrk="0" hangingPunct="0">
              <a:defRPr sz="3600">
                <a:solidFill>
                  <a:srgbClr val="AD0034"/>
                </a:solidFill>
                <a:latin typeface="Arial Unicode MS" pitchFamily="34" charset="-128"/>
                <a:ea typeface="ＭＳ Ｐゴシック" panose="020B0600070205080204" pitchFamily="34" charset="-128"/>
              </a:defRPr>
            </a:lvl1pPr>
            <a:lvl2pPr marL="742950" indent="-285750" defTabSz="455613" eaLnBrk="0" hangingPunct="0">
              <a:defRPr sz="3600">
                <a:solidFill>
                  <a:srgbClr val="AD0034"/>
                </a:solidFill>
                <a:latin typeface="Arial Unicode MS" pitchFamily="34" charset="-128"/>
                <a:ea typeface="ＭＳ Ｐゴシック" panose="020B0600070205080204" pitchFamily="34" charset="-128"/>
              </a:defRPr>
            </a:lvl2pPr>
            <a:lvl3pPr marL="1143000" indent="-228600" defTabSz="455613" eaLnBrk="0" hangingPunct="0">
              <a:defRPr sz="3600">
                <a:solidFill>
                  <a:srgbClr val="AD0034"/>
                </a:solidFill>
                <a:latin typeface="Arial Unicode MS" pitchFamily="34" charset="-128"/>
                <a:ea typeface="ＭＳ Ｐゴシック" panose="020B0600070205080204" pitchFamily="34" charset="-128"/>
              </a:defRPr>
            </a:lvl3pPr>
            <a:lvl4pPr marL="1600200" indent="-228600" defTabSz="455613" eaLnBrk="0" hangingPunct="0">
              <a:defRPr sz="3600">
                <a:solidFill>
                  <a:srgbClr val="AD0034"/>
                </a:solidFill>
                <a:latin typeface="Arial Unicode MS" pitchFamily="34" charset="-128"/>
                <a:ea typeface="ＭＳ Ｐゴシック" panose="020B0600070205080204" pitchFamily="34" charset="-128"/>
              </a:defRPr>
            </a:lvl4pPr>
            <a:lvl5pPr marL="2057400" indent="-228600" defTabSz="455613" eaLnBrk="0" hangingPunct="0">
              <a:defRPr sz="3600">
                <a:solidFill>
                  <a:srgbClr val="AD0034"/>
                </a:solidFill>
                <a:latin typeface="Arial Unicode MS" pitchFamily="34" charset="-128"/>
                <a:ea typeface="ＭＳ Ｐゴシック" panose="020B0600070205080204" pitchFamily="34" charset="-128"/>
              </a:defRPr>
            </a:lvl5pPr>
            <a:lvl6pPr marL="2514600" indent="-228600" defTabSz="4556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6pPr>
            <a:lvl7pPr marL="2971800" indent="-228600" defTabSz="4556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7pPr>
            <a:lvl8pPr marL="3429000" indent="-228600" defTabSz="4556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8pPr>
            <a:lvl9pPr marL="3886200" indent="-228600" defTabSz="4556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9pPr>
          </a:lstStyle>
          <a:p>
            <a:pPr algn="ctr" eaLnBrk="1" hangingPunct="1"/>
            <a:r>
              <a:rPr lang="en-AU" altLang="en-US" sz="3200" b="1" u="sng">
                <a:latin typeface="Calibri" panose="020F0502020204030204" pitchFamily="34" charset="0"/>
                <a:ea typeface="Arial Unicode MS" pitchFamily="34" charset="-128"/>
              </a:rPr>
              <a:t>Certification around the Globe</a:t>
            </a:r>
          </a:p>
        </p:txBody>
      </p:sp>
      <p:pic>
        <p:nvPicPr>
          <p:cNvPr id="9219" name="Picture 5" descr="http://www.imagebase.net/var/albums/Concept/World%20Map%20Dark.jpg">
            <a:extLst>
              <a:ext uri="{FF2B5EF4-FFF2-40B4-BE49-F238E27FC236}">
                <a16:creationId xmlns:a16="http://schemas.microsoft.com/office/drawing/2014/main" id="{6D345CB8-E216-0102-8FEB-8520EE53E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58" r="1471"/>
          <a:stretch>
            <a:fillRect/>
          </a:stretch>
        </p:blipFill>
        <p:spPr bwMode="auto">
          <a:xfrm>
            <a:off x="17463" y="908050"/>
            <a:ext cx="91154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A42E068-02EF-AF6A-655E-13F8A5630881}"/>
              </a:ext>
            </a:extLst>
          </p:cNvPr>
          <p:cNvSpPr txBox="1"/>
          <p:nvPr/>
        </p:nvSpPr>
        <p:spPr>
          <a:xfrm>
            <a:off x="3059113" y="2349500"/>
            <a:ext cx="1081087" cy="214313"/>
          </a:xfrm>
          <a:prstGeom prst="rect">
            <a:avLst/>
          </a:prstGeom>
          <a:noFill/>
        </p:spPr>
        <p:txBody>
          <a:bodyPr>
            <a:spAutoFit/>
          </a:bodyPr>
          <a:lstStyle/>
          <a:p>
            <a:pPr>
              <a:defRPr/>
            </a:pPr>
            <a:r>
              <a:rPr lang="en-AU" sz="800" b="1" dirty="0">
                <a:solidFill>
                  <a:schemeClr val="bg1"/>
                </a:solidFill>
                <a:latin typeface="+mn-lt"/>
                <a:ea typeface="MS PGothic" pitchFamily="34" charset="-128"/>
                <a:cs typeface="+mn-cs"/>
              </a:rPr>
              <a:t>Certificate of Origin</a:t>
            </a:r>
          </a:p>
        </p:txBody>
      </p:sp>
      <p:sp>
        <p:nvSpPr>
          <p:cNvPr id="6" name="TextBox 5">
            <a:extLst>
              <a:ext uri="{FF2B5EF4-FFF2-40B4-BE49-F238E27FC236}">
                <a16:creationId xmlns:a16="http://schemas.microsoft.com/office/drawing/2014/main" id="{BE6F03BA-3062-02FF-0C0C-69754458AE43}"/>
              </a:ext>
            </a:extLst>
          </p:cNvPr>
          <p:cNvSpPr txBox="1"/>
          <p:nvPr/>
        </p:nvSpPr>
        <p:spPr>
          <a:xfrm>
            <a:off x="2838450" y="2482850"/>
            <a:ext cx="1216025" cy="215900"/>
          </a:xfrm>
          <a:prstGeom prst="rect">
            <a:avLst/>
          </a:prstGeom>
          <a:noFill/>
        </p:spPr>
        <p:txBody>
          <a:bodyPr>
            <a:spAutoFit/>
          </a:bodyPr>
          <a:lstStyle/>
          <a:p>
            <a:pPr>
              <a:defRPr/>
            </a:pPr>
            <a:r>
              <a:rPr lang="en-AU" sz="800" b="1" dirty="0">
                <a:solidFill>
                  <a:schemeClr val="bg1"/>
                </a:solidFill>
                <a:latin typeface="+mn-lt"/>
                <a:ea typeface="MS PGothic" pitchFamily="34" charset="-128"/>
                <a:cs typeface="+mn-cs"/>
              </a:rPr>
              <a:t>Certificate of Free Sale</a:t>
            </a:r>
          </a:p>
        </p:txBody>
      </p:sp>
      <p:sp>
        <p:nvSpPr>
          <p:cNvPr id="7" name="TextBox 6">
            <a:extLst>
              <a:ext uri="{FF2B5EF4-FFF2-40B4-BE49-F238E27FC236}">
                <a16:creationId xmlns:a16="http://schemas.microsoft.com/office/drawing/2014/main" id="{37D0F964-876F-8D21-D929-2F198CCC121E}"/>
              </a:ext>
            </a:extLst>
          </p:cNvPr>
          <p:cNvSpPr txBox="1"/>
          <p:nvPr/>
        </p:nvSpPr>
        <p:spPr>
          <a:xfrm>
            <a:off x="2932113" y="4403725"/>
            <a:ext cx="1216025" cy="215900"/>
          </a:xfrm>
          <a:prstGeom prst="rect">
            <a:avLst/>
          </a:prstGeom>
          <a:noFill/>
        </p:spPr>
        <p:txBody>
          <a:bodyPr>
            <a:spAutoFit/>
          </a:bodyPr>
          <a:lstStyle/>
          <a:p>
            <a:pPr>
              <a:defRPr/>
            </a:pPr>
            <a:r>
              <a:rPr lang="en-AU" sz="800" b="1" dirty="0">
                <a:solidFill>
                  <a:schemeClr val="tx1"/>
                </a:solidFill>
                <a:latin typeface="+mn-lt"/>
                <a:ea typeface="MS PGothic" pitchFamily="34" charset="-128"/>
                <a:cs typeface="+mn-cs"/>
              </a:rPr>
              <a:t>Certificate of Free Sale</a:t>
            </a:r>
          </a:p>
        </p:txBody>
      </p:sp>
      <p:sp>
        <p:nvSpPr>
          <p:cNvPr id="8" name="TextBox 7">
            <a:extLst>
              <a:ext uri="{FF2B5EF4-FFF2-40B4-BE49-F238E27FC236}">
                <a16:creationId xmlns:a16="http://schemas.microsoft.com/office/drawing/2014/main" id="{FE74244A-CA29-F0D7-3F1D-CFD6E4E7F050}"/>
              </a:ext>
            </a:extLst>
          </p:cNvPr>
          <p:cNvSpPr txBox="1"/>
          <p:nvPr/>
        </p:nvSpPr>
        <p:spPr>
          <a:xfrm>
            <a:off x="4003675" y="2852738"/>
            <a:ext cx="1000125" cy="215900"/>
          </a:xfrm>
          <a:prstGeom prst="rect">
            <a:avLst/>
          </a:prstGeom>
          <a:noFill/>
        </p:spPr>
        <p:txBody>
          <a:bodyPr>
            <a:spAutoFit/>
          </a:bodyPr>
          <a:lstStyle/>
          <a:p>
            <a:pPr>
              <a:defRPr/>
            </a:pPr>
            <a:r>
              <a:rPr lang="en-AU" sz="800" b="1" dirty="0">
                <a:solidFill>
                  <a:schemeClr val="tx1"/>
                </a:solidFill>
                <a:latin typeface="+mn-lt"/>
                <a:ea typeface="MS PGothic" pitchFamily="34" charset="-128"/>
                <a:cs typeface="+mn-cs"/>
              </a:rPr>
              <a:t>Chemical Analysis</a:t>
            </a:r>
          </a:p>
        </p:txBody>
      </p:sp>
      <p:sp>
        <p:nvSpPr>
          <p:cNvPr id="9" name="TextBox 8">
            <a:extLst>
              <a:ext uri="{FF2B5EF4-FFF2-40B4-BE49-F238E27FC236}">
                <a16:creationId xmlns:a16="http://schemas.microsoft.com/office/drawing/2014/main" id="{76F6927C-304E-0B37-A3F8-35D6CBD03899}"/>
              </a:ext>
            </a:extLst>
          </p:cNvPr>
          <p:cNvSpPr txBox="1"/>
          <p:nvPr/>
        </p:nvSpPr>
        <p:spPr>
          <a:xfrm>
            <a:off x="827088" y="2506663"/>
            <a:ext cx="792162" cy="215900"/>
          </a:xfrm>
          <a:prstGeom prst="rect">
            <a:avLst/>
          </a:prstGeom>
          <a:noFill/>
        </p:spPr>
        <p:txBody>
          <a:bodyPr>
            <a:spAutoFit/>
          </a:bodyPr>
          <a:lstStyle/>
          <a:p>
            <a:pPr>
              <a:defRPr/>
            </a:pPr>
            <a:r>
              <a:rPr lang="en-AU" sz="800" b="1" dirty="0">
                <a:solidFill>
                  <a:schemeClr val="bg1"/>
                </a:solidFill>
                <a:latin typeface="+mn-lt"/>
                <a:ea typeface="MS PGothic" pitchFamily="34" charset="-128"/>
                <a:cs typeface="+mn-cs"/>
              </a:rPr>
              <a:t>VI1 Certificate</a:t>
            </a:r>
          </a:p>
        </p:txBody>
      </p:sp>
      <p:sp>
        <p:nvSpPr>
          <p:cNvPr id="10" name="TextBox 9">
            <a:extLst>
              <a:ext uri="{FF2B5EF4-FFF2-40B4-BE49-F238E27FC236}">
                <a16:creationId xmlns:a16="http://schemas.microsoft.com/office/drawing/2014/main" id="{FF86DB64-C875-2DB9-BA3A-A08525091505}"/>
              </a:ext>
            </a:extLst>
          </p:cNvPr>
          <p:cNvSpPr txBox="1"/>
          <p:nvPr/>
        </p:nvSpPr>
        <p:spPr>
          <a:xfrm>
            <a:off x="3059113" y="3860800"/>
            <a:ext cx="1081087" cy="215900"/>
          </a:xfrm>
          <a:prstGeom prst="rect">
            <a:avLst/>
          </a:prstGeom>
          <a:noFill/>
        </p:spPr>
        <p:txBody>
          <a:bodyPr>
            <a:spAutoFit/>
          </a:bodyPr>
          <a:lstStyle/>
          <a:p>
            <a:pPr>
              <a:defRPr/>
            </a:pPr>
            <a:r>
              <a:rPr lang="en-AU" sz="800" b="1" dirty="0">
                <a:solidFill>
                  <a:schemeClr val="tx1"/>
                </a:solidFill>
                <a:latin typeface="+mn-lt"/>
                <a:ea typeface="MS PGothic" pitchFamily="34" charset="-128"/>
                <a:cs typeface="+mn-cs"/>
              </a:rPr>
              <a:t>Certificate of Origin</a:t>
            </a:r>
          </a:p>
        </p:txBody>
      </p:sp>
      <p:sp>
        <p:nvSpPr>
          <p:cNvPr id="11" name="TextBox 10">
            <a:extLst>
              <a:ext uri="{FF2B5EF4-FFF2-40B4-BE49-F238E27FC236}">
                <a16:creationId xmlns:a16="http://schemas.microsoft.com/office/drawing/2014/main" id="{2BDC402B-200D-A02B-34AE-04949642BE63}"/>
              </a:ext>
            </a:extLst>
          </p:cNvPr>
          <p:cNvSpPr txBox="1"/>
          <p:nvPr/>
        </p:nvSpPr>
        <p:spPr>
          <a:xfrm>
            <a:off x="5672138" y="3206750"/>
            <a:ext cx="1081087" cy="215900"/>
          </a:xfrm>
          <a:prstGeom prst="rect">
            <a:avLst/>
          </a:prstGeom>
          <a:noFill/>
        </p:spPr>
        <p:txBody>
          <a:bodyPr>
            <a:spAutoFit/>
          </a:bodyPr>
          <a:lstStyle/>
          <a:p>
            <a:pPr>
              <a:defRPr/>
            </a:pPr>
            <a:r>
              <a:rPr lang="en-AU" sz="800" b="1" dirty="0">
                <a:solidFill>
                  <a:schemeClr val="tx1"/>
                </a:solidFill>
                <a:latin typeface="+mn-lt"/>
                <a:ea typeface="MS PGothic" pitchFamily="34" charset="-128"/>
                <a:cs typeface="+mn-cs"/>
              </a:rPr>
              <a:t>Certificate of Origin</a:t>
            </a:r>
          </a:p>
        </p:txBody>
      </p:sp>
      <p:sp>
        <p:nvSpPr>
          <p:cNvPr id="12" name="TextBox 11">
            <a:extLst>
              <a:ext uri="{FF2B5EF4-FFF2-40B4-BE49-F238E27FC236}">
                <a16:creationId xmlns:a16="http://schemas.microsoft.com/office/drawing/2014/main" id="{9C558BC1-9743-F93F-E566-240529EF6E86}"/>
              </a:ext>
            </a:extLst>
          </p:cNvPr>
          <p:cNvSpPr txBox="1"/>
          <p:nvPr/>
        </p:nvSpPr>
        <p:spPr>
          <a:xfrm>
            <a:off x="5667375" y="3336925"/>
            <a:ext cx="1216025" cy="215900"/>
          </a:xfrm>
          <a:prstGeom prst="rect">
            <a:avLst/>
          </a:prstGeom>
          <a:noFill/>
        </p:spPr>
        <p:txBody>
          <a:bodyPr>
            <a:spAutoFit/>
          </a:bodyPr>
          <a:lstStyle/>
          <a:p>
            <a:pPr>
              <a:defRPr/>
            </a:pPr>
            <a:r>
              <a:rPr lang="en-AU" sz="800" b="1" dirty="0">
                <a:solidFill>
                  <a:schemeClr val="tx1"/>
                </a:solidFill>
                <a:latin typeface="+mn-lt"/>
                <a:ea typeface="MS PGothic" pitchFamily="34" charset="-128"/>
                <a:cs typeface="+mn-cs"/>
              </a:rPr>
              <a:t>Certificate of Free Sale</a:t>
            </a:r>
          </a:p>
        </p:txBody>
      </p:sp>
      <p:sp>
        <p:nvSpPr>
          <p:cNvPr id="13" name="TextBox 12">
            <a:extLst>
              <a:ext uri="{FF2B5EF4-FFF2-40B4-BE49-F238E27FC236}">
                <a16:creationId xmlns:a16="http://schemas.microsoft.com/office/drawing/2014/main" id="{6E97B609-0570-379B-04D9-C067662C2888}"/>
              </a:ext>
            </a:extLst>
          </p:cNvPr>
          <p:cNvSpPr txBox="1"/>
          <p:nvPr/>
        </p:nvSpPr>
        <p:spPr>
          <a:xfrm>
            <a:off x="5916613" y="3455988"/>
            <a:ext cx="1031875" cy="215900"/>
          </a:xfrm>
          <a:prstGeom prst="rect">
            <a:avLst/>
          </a:prstGeom>
          <a:noFill/>
        </p:spPr>
        <p:txBody>
          <a:bodyPr>
            <a:spAutoFit/>
          </a:bodyPr>
          <a:lstStyle/>
          <a:p>
            <a:pPr>
              <a:defRPr/>
            </a:pPr>
            <a:r>
              <a:rPr lang="en-AU" sz="800" b="1" dirty="0">
                <a:solidFill>
                  <a:schemeClr val="tx1"/>
                </a:solidFill>
                <a:latin typeface="+mn-lt"/>
                <a:ea typeface="MS PGothic" pitchFamily="34" charset="-128"/>
                <a:cs typeface="+mn-cs"/>
              </a:rPr>
              <a:t>Hygiene Certificate</a:t>
            </a:r>
          </a:p>
        </p:txBody>
      </p:sp>
      <p:sp>
        <p:nvSpPr>
          <p:cNvPr id="14" name="TextBox 13">
            <a:extLst>
              <a:ext uri="{FF2B5EF4-FFF2-40B4-BE49-F238E27FC236}">
                <a16:creationId xmlns:a16="http://schemas.microsoft.com/office/drawing/2014/main" id="{3C9F4C3C-B371-2218-1E35-D483222E7397}"/>
              </a:ext>
            </a:extLst>
          </p:cNvPr>
          <p:cNvSpPr txBox="1"/>
          <p:nvPr/>
        </p:nvSpPr>
        <p:spPr>
          <a:xfrm>
            <a:off x="6529388" y="4292600"/>
            <a:ext cx="1081087" cy="215900"/>
          </a:xfrm>
          <a:prstGeom prst="rect">
            <a:avLst/>
          </a:prstGeom>
          <a:noFill/>
        </p:spPr>
        <p:txBody>
          <a:bodyPr>
            <a:spAutoFit/>
          </a:bodyPr>
          <a:lstStyle/>
          <a:p>
            <a:pPr>
              <a:defRPr/>
            </a:pPr>
            <a:r>
              <a:rPr lang="en-AU" sz="800" b="1" dirty="0">
                <a:solidFill>
                  <a:schemeClr val="tx1"/>
                </a:solidFill>
                <a:latin typeface="+mn-lt"/>
                <a:ea typeface="MS PGothic" pitchFamily="34" charset="-128"/>
                <a:cs typeface="+mn-cs"/>
              </a:rPr>
              <a:t>Certificate of Origin</a:t>
            </a:r>
          </a:p>
        </p:txBody>
      </p:sp>
      <p:sp>
        <p:nvSpPr>
          <p:cNvPr id="15" name="TextBox 14">
            <a:extLst>
              <a:ext uri="{FF2B5EF4-FFF2-40B4-BE49-F238E27FC236}">
                <a16:creationId xmlns:a16="http://schemas.microsoft.com/office/drawing/2014/main" id="{346663AE-0F41-947F-ACB4-4067E379C93C}"/>
              </a:ext>
            </a:extLst>
          </p:cNvPr>
          <p:cNvSpPr txBox="1"/>
          <p:nvPr/>
        </p:nvSpPr>
        <p:spPr>
          <a:xfrm>
            <a:off x="6524625" y="4424363"/>
            <a:ext cx="1216025" cy="214312"/>
          </a:xfrm>
          <a:prstGeom prst="rect">
            <a:avLst/>
          </a:prstGeom>
          <a:noFill/>
        </p:spPr>
        <p:txBody>
          <a:bodyPr>
            <a:spAutoFit/>
          </a:bodyPr>
          <a:lstStyle/>
          <a:p>
            <a:pPr>
              <a:defRPr/>
            </a:pPr>
            <a:r>
              <a:rPr lang="en-AU" sz="800" b="1" dirty="0">
                <a:solidFill>
                  <a:schemeClr val="tx1"/>
                </a:solidFill>
                <a:latin typeface="+mn-lt"/>
                <a:ea typeface="MS PGothic" pitchFamily="34" charset="-128"/>
                <a:cs typeface="+mn-cs"/>
              </a:rPr>
              <a:t>Certificate of Free Sale</a:t>
            </a:r>
          </a:p>
        </p:txBody>
      </p:sp>
      <p:sp>
        <p:nvSpPr>
          <p:cNvPr id="16" name="TextBox 15">
            <a:extLst>
              <a:ext uri="{FF2B5EF4-FFF2-40B4-BE49-F238E27FC236}">
                <a16:creationId xmlns:a16="http://schemas.microsoft.com/office/drawing/2014/main" id="{6E1C7FBC-15B2-FE21-B16B-3782EE03A9B8}"/>
              </a:ext>
            </a:extLst>
          </p:cNvPr>
          <p:cNvSpPr txBox="1"/>
          <p:nvPr/>
        </p:nvSpPr>
        <p:spPr>
          <a:xfrm>
            <a:off x="3568700" y="3563938"/>
            <a:ext cx="1031875" cy="215900"/>
          </a:xfrm>
          <a:prstGeom prst="rect">
            <a:avLst/>
          </a:prstGeom>
          <a:noFill/>
        </p:spPr>
        <p:txBody>
          <a:bodyPr>
            <a:spAutoFit/>
          </a:bodyPr>
          <a:lstStyle/>
          <a:p>
            <a:pPr>
              <a:defRPr/>
            </a:pPr>
            <a:r>
              <a:rPr lang="en-AU" sz="800" b="1" dirty="0">
                <a:solidFill>
                  <a:schemeClr val="tx1"/>
                </a:solidFill>
                <a:latin typeface="+mn-lt"/>
                <a:ea typeface="MS PGothic" pitchFamily="34" charset="-128"/>
                <a:cs typeface="+mn-cs"/>
              </a:rPr>
              <a:t>Hygiene Certificate</a:t>
            </a:r>
          </a:p>
        </p:txBody>
      </p:sp>
      <p:sp>
        <p:nvSpPr>
          <p:cNvPr id="17" name="TextBox 16">
            <a:extLst>
              <a:ext uri="{FF2B5EF4-FFF2-40B4-BE49-F238E27FC236}">
                <a16:creationId xmlns:a16="http://schemas.microsoft.com/office/drawing/2014/main" id="{DDF4A6CE-5886-80ED-02E4-F8F6A1C3C7DB}"/>
              </a:ext>
            </a:extLst>
          </p:cNvPr>
          <p:cNvSpPr txBox="1"/>
          <p:nvPr/>
        </p:nvSpPr>
        <p:spPr>
          <a:xfrm>
            <a:off x="3629025" y="3686175"/>
            <a:ext cx="1216025" cy="214313"/>
          </a:xfrm>
          <a:prstGeom prst="rect">
            <a:avLst/>
          </a:prstGeom>
          <a:noFill/>
        </p:spPr>
        <p:txBody>
          <a:bodyPr>
            <a:spAutoFit/>
          </a:bodyPr>
          <a:lstStyle/>
          <a:p>
            <a:pPr>
              <a:defRPr/>
            </a:pPr>
            <a:r>
              <a:rPr lang="en-AU" sz="800" b="1" dirty="0">
                <a:solidFill>
                  <a:schemeClr val="tx1"/>
                </a:solidFill>
                <a:latin typeface="+mn-lt"/>
                <a:ea typeface="MS PGothic" pitchFamily="34" charset="-128"/>
                <a:cs typeface="+mn-cs"/>
              </a:rPr>
              <a:t>Certificate of Free Sale</a:t>
            </a:r>
          </a:p>
        </p:txBody>
      </p:sp>
      <p:sp>
        <p:nvSpPr>
          <p:cNvPr id="18" name="TextBox 17">
            <a:extLst>
              <a:ext uri="{FF2B5EF4-FFF2-40B4-BE49-F238E27FC236}">
                <a16:creationId xmlns:a16="http://schemas.microsoft.com/office/drawing/2014/main" id="{50A1DA9B-F19F-27DE-0BD1-16D0BD5186BC}"/>
              </a:ext>
            </a:extLst>
          </p:cNvPr>
          <p:cNvSpPr txBox="1"/>
          <p:nvPr/>
        </p:nvSpPr>
        <p:spPr>
          <a:xfrm>
            <a:off x="3635375" y="3789363"/>
            <a:ext cx="1000125" cy="215900"/>
          </a:xfrm>
          <a:prstGeom prst="rect">
            <a:avLst/>
          </a:prstGeom>
          <a:noFill/>
        </p:spPr>
        <p:txBody>
          <a:bodyPr>
            <a:spAutoFit/>
          </a:bodyPr>
          <a:lstStyle/>
          <a:p>
            <a:pPr>
              <a:defRPr/>
            </a:pPr>
            <a:r>
              <a:rPr lang="en-AU" sz="800" b="1" dirty="0">
                <a:solidFill>
                  <a:schemeClr val="tx1"/>
                </a:solidFill>
                <a:latin typeface="+mn-lt"/>
                <a:ea typeface="MS PGothic" pitchFamily="34" charset="-128"/>
                <a:cs typeface="+mn-cs"/>
              </a:rPr>
              <a:t>Chemical Analysis</a:t>
            </a:r>
          </a:p>
        </p:txBody>
      </p:sp>
      <p:sp>
        <p:nvSpPr>
          <p:cNvPr id="19" name="TextBox 18">
            <a:extLst>
              <a:ext uri="{FF2B5EF4-FFF2-40B4-BE49-F238E27FC236}">
                <a16:creationId xmlns:a16="http://schemas.microsoft.com/office/drawing/2014/main" id="{9B20B8F6-74A1-9AAB-BF71-3DA305A08811}"/>
              </a:ext>
            </a:extLst>
          </p:cNvPr>
          <p:cNvSpPr txBox="1"/>
          <p:nvPr/>
        </p:nvSpPr>
        <p:spPr>
          <a:xfrm>
            <a:off x="2627313" y="3717925"/>
            <a:ext cx="1081087" cy="215900"/>
          </a:xfrm>
          <a:prstGeom prst="rect">
            <a:avLst/>
          </a:prstGeom>
          <a:noFill/>
        </p:spPr>
        <p:txBody>
          <a:bodyPr>
            <a:spAutoFit/>
          </a:bodyPr>
          <a:lstStyle/>
          <a:p>
            <a:pPr>
              <a:defRPr/>
            </a:pPr>
            <a:r>
              <a:rPr lang="en-AU" sz="800" b="1" dirty="0">
                <a:solidFill>
                  <a:schemeClr val="tx1"/>
                </a:solidFill>
                <a:latin typeface="+mn-lt"/>
                <a:ea typeface="MS PGothic" pitchFamily="34" charset="-128"/>
                <a:cs typeface="+mn-cs"/>
              </a:rPr>
              <a:t>Certificate </a:t>
            </a:r>
            <a:r>
              <a:rPr lang="en-AU" sz="800" b="1" dirty="0">
                <a:solidFill>
                  <a:schemeClr val="bg1"/>
                </a:solidFill>
                <a:latin typeface="+mn-lt"/>
                <a:ea typeface="MS PGothic" pitchFamily="34" charset="-128"/>
                <a:cs typeface="+mn-cs"/>
              </a:rPr>
              <a:t>of </a:t>
            </a:r>
            <a:r>
              <a:rPr lang="en-AU" sz="800" b="1" dirty="0">
                <a:solidFill>
                  <a:schemeClr val="tx1"/>
                </a:solidFill>
                <a:latin typeface="+mn-lt"/>
                <a:ea typeface="MS PGothic" pitchFamily="34" charset="-128"/>
                <a:cs typeface="+mn-cs"/>
              </a:rPr>
              <a:t>Origin</a:t>
            </a:r>
          </a:p>
        </p:txBody>
      </p:sp>
      <p:sp>
        <p:nvSpPr>
          <p:cNvPr id="20" name="TextBox 19">
            <a:extLst>
              <a:ext uri="{FF2B5EF4-FFF2-40B4-BE49-F238E27FC236}">
                <a16:creationId xmlns:a16="http://schemas.microsoft.com/office/drawing/2014/main" id="{00273522-23E2-E31A-0248-BA0EC4C6C5D0}"/>
              </a:ext>
            </a:extLst>
          </p:cNvPr>
          <p:cNvSpPr txBox="1"/>
          <p:nvPr/>
        </p:nvSpPr>
        <p:spPr>
          <a:xfrm>
            <a:off x="2851150" y="3492500"/>
            <a:ext cx="1000125" cy="215900"/>
          </a:xfrm>
          <a:prstGeom prst="rect">
            <a:avLst/>
          </a:prstGeom>
          <a:noFill/>
        </p:spPr>
        <p:txBody>
          <a:bodyPr>
            <a:spAutoFit/>
          </a:bodyPr>
          <a:lstStyle/>
          <a:p>
            <a:pPr>
              <a:defRPr/>
            </a:pPr>
            <a:r>
              <a:rPr lang="en-AU" sz="800" b="1" dirty="0">
                <a:solidFill>
                  <a:schemeClr val="bg1"/>
                </a:solidFill>
                <a:latin typeface="+mn-lt"/>
                <a:ea typeface="MS PGothic" pitchFamily="34" charset="-128"/>
                <a:cs typeface="+mn-cs"/>
              </a:rPr>
              <a:t>Chemi</a:t>
            </a:r>
            <a:r>
              <a:rPr lang="en-AU" sz="800" b="1" dirty="0">
                <a:solidFill>
                  <a:schemeClr val="tx1"/>
                </a:solidFill>
                <a:latin typeface="+mn-lt"/>
                <a:ea typeface="MS PGothic" pitchFamily="34" charset="-128"/>
                <a:cs typeface="+mn-cs"/>
              </a:rPr>
              <a:t>cal Analysis</a:t>
            </a:r>
          </a:p>
        </p:txBody>
      </p:sp>
      <p:sp>
        <p:nvSpPr>
          <p:cNvPr id="21" name="TextBox 20">
            <a:extLst>
              <a:ext uri="{FF2B5EF4-FFF2-40B4-BE49-F238E27FC236}">
                <a16:creationId xmlns:a16="http://schemas.microsoft.com/office/drawing/2014/main" id="{5FE14886-A717-3E2D-D394-7D8B29F8D9BB}"/>
              </a:ext>
            </a:extLst>
          </p:cNvPr>
          <p:cNvSpPr txBox="1"/>
          <p:nvPr/>
        </p:nvSpPr>
        <p:spPr>
          <a:xfrm>
            <a:off x="2484438" y="1773238"/>
            <a:ext cx="1290637" cy="214312"/>
          </a:xfrm>
          <a:prstGeom prst="rect">
            <a:avLst/>
          </a:prstGeom>
          <a:noFill/>
        </p:spPr>
        <p:txBody>
          <a:bodyPr>
            <a:spAutoFit/>
          </a:bodyPr>
          <a:lstStyle/>
          <a:p>
            <a:pPr>
              <a:defRPr/>
            </a:pPr>
            <a:r>
              <a:rPr lang="en-AU" sz="800" b="1" dirty="0">
                <a:solidFill>
                  <a:schemeClr val="bg1"/>
                </a:solidFill>
                <a:latin typeface="+mn-lt"/>
                <a:ea typeface="MS PGothic" pitchFamily="34" charset="-128"/>
                <a:cs typeface="+mn-cs"/>
              </a:rPr>
              <a:t>Certificate of Conformity</a:t>
            </a:r>
          </a:p>
        </p:txBody>
      </p:sp>
      <p:sp>
        <p:nvSpPr>
          <p:cNvPr id="22" name="TextBox 21">
            <a:extLst>
              <a:ext uri="{FF2B5EF4-FFF2-40B4-BE49-F238E27FC236}">
                <a16:creationId xmlns:a16="http://schemas.microsoft.com/office/drawing/2014/main" id="{C27DF30F-6B11-C722-E855-E598252CAF04}"/>
              </a:ext>
            </a:extLst>
          </p:cNvPr>
          <p:cNvSpPr txBox="1"/>
          <p:nvPr/>
        </p:nvSpPr>
        <p:spPr>
          <a:xfrm>
            <a:off x="2713038" y="1924050"/>
            <a:ext cx="1138237" cy="215900"/>
          </a:xfrm>
          <a:prstGeom prst="rect">
            <a:avLst/>
          </a:prstGeom>
          <a:noFill/>
        </p:spPr>
        <p:txBody>
          <a:bodyPr>
            <a:spAutoFit/>
          </a:bodyPr>
          <a:lstStyle/>
          <a:p>
            <a:pPr>
              <a:defRPr/>
            </a:pPr>
            <a:r>
              <a:rPr lang="en-AU" sz="800" b="1" dirty="0">
                <a:solidFill>
                  <a:schemeClr val="bg1"/>
                </a:solidFill>
                <a:latin typeface="+mn-lt"/>
                <a:ea typeface="MS PGothic" pitchFamily="34" charset="-128"/>
                <a:cs typeface="+mn-cs"/>
              </a:rPr>
              <a:t>Sanitary Certificate</a:t>
            </a:r>
          </a:p>
        </p:txBody>
      </p:sp>
      <p:sp>
        <p:nvSpPr>
          <p:cNvPr id="23" name="TextBox 22">
            <a:extLst>
              <a:ext uri="{FF2B5EF4-FFF2-40B4-BE49-F238E27FC236}">
                <a16:creationId xmlns:a16="http://schemas.microsoft.com/office/drawing/2014/main" id="{9DC4CEFF-5FB3-3769-C728-C9FE8F339D27}"/>
              </a:ext>
            </a:extLst>
          </p:cNvPr>
          <p:cNvSpPr txBox="1"/>
          <p:nvPr/>
        </p:nvSpPr>
        <p:spPr>
          <a:xfrm>
            <a:off x="2995613" y="2043113"/>
            <a:ext cx="1000125" cy="214312"/>
          </a:xfrm>
          <a:prstGeom prst="rect">
            <a:avLst/>
          </a:prstGeom>
          <a:noFill/>
        </p:spPr>
        <p:txBody>
          <a:bodyPr>
            <a:spAutoFit/>
          </a:bodyPr>
          <a:lstStyle/>
          <a:p>
            <a:pPr>
              <a:defRPr/>
            </a:pPr>
            <a:r>
              <a:rPr lang="en-AU" sz="800" b="1" dirty="0">
                <a:solidFill>
                  <a:schemeClr val="bg1"/>
                </a:solidFill>
                <a:latin typeface="+mn-lt"/>
                <a:ea typeface="MS PGothic" pitchFamily="34" charset="-128"/>
                <a:cs typeface="+mn-cs"/>
              </a:rPr>
              <a:t>Chemical Analysis</a:t>
            </a:r>
          </a:p>
        </p:txBody>
      </p:sp>
      <p:sp>
        <p:nvSpPr>
          <p:cNvPr id="24" name="TextBox 23">
            <a:extLst>
              <a:ext uri="{FF2B5EF4-FFF2-40B4-BE49-F238E27FC236}">
                <a16:creationId xmlns:a16="http://schemas.microsoft.com/office/drawing/2014/main" id="{07EC690C-05F2-2368-5508-51985DDB7C18}"/>
              </a:ext>
            </a:extLst>
          </p:cNvPr>
          <p:cNvSpPr txBox="1"/>
          <p:nvPr/>
        </p:nvSpPr>
        <p:spPr>
          <a:xfrm>
            <a:off x="7635875" y="4316413"/>
            <a:ext cx="1079500" cy="214312"/>
          </a:xfrm>
          <a:prstGeom prst="rect">
            <a:avLst/>
          </a:prstGeom>
          <a:noFill/>
        </p:spPr>
        <p:txBody>
          <a:bodyPr>
            <a:spAutoFit/>
          </a:bodyPr>
          <a:lstStyle/>
          <a:p>
            <a:pPr>
              <a:defRPr/>
            </a:pPr>
            <a:r>
              <a:rPr lang="en-AU" sz="800" b="1" dirty="0">
                <a:solidFill>
                  <a:schemeClr val="bg1"/>
                </a:solidFill>
                <a:latin typeface="+mn-lt"/>
                <a:ea typeface="MS PGothic" pitchFamily="34" charset="-128"/>
                <a:cs typeface="+mn-cs"/>
              </a:rPr>
              <a:t>Certificate of Origin</a:t>
            </a:r>
          </a:p>
        </p:txBody>
      </p:sp>
      <p:sp>
        <p:nvSpPr>
          <p:cNvPr id="25" name="TextBox 24">
            <a:extLst>
              <a:ext uri="{FF2B5EF4-FFF2-40B4-BE49-F238E27FC236}">
                <a16:creationId xmlns:a16="http://schemas.microsoft.com/office/drawing/2014/main" id="{7F4EE76F-FDDF-76D9-0CD7-39BC5CF4E512}"/>
              </a:ext>
            </a:extLst>
          </p:cNvPr>
          <p:cNvSpPr txBox="1"/>
          <p:nvPr/>
        </p:nvSpPr>
        <p:spPr>
          <a:xfrm>
            <a:off x="7667625" y="4424363"/>
            <a:ext cx="1000125" cy="214312"/>
          </a:xfrm>
          <a:prstGeom prst="rect">
            <a:avLst/>
          </a:prstGeom>
          <a:noFill/>
        </p:spPr>
        <p:txBody>
          <a:bodyPr>
            <a:spAutoFit/>
          </a:bodyPr>
          <a:lstStyle/>
          <a:p>
            <a:pPr>
              <a:defRPr/>
            </a:pPr>
            <a:r>
              <a:rPr lang="en-AU" sz="800" b="1" dirty="0">
                <a:solidFill>
                  <a:schemeClr val="bg1"/>
                </a:solidFill>
                <a:latin typeface="+mn-lt"/>
                <a:ea typeface="MS PGothic" pitchFamily="34" charset="-128"/>
                <a:cs typeface="+mn-cs"/>
              </a:rPr>
              <a:t>Chemical Analysis</a:t>
            </a:r>
          </a:p>
        </p:txBody>
      </p:sp>
      <p:sp>
        <p:nvSpPr>
          <p:cNvPr id="26" name="TextBox 25">
            <a:extLst>
              <a:ext uri="{FF2B5EF4-FFF2-40B4-BE49-F238E27FC236}">
                <a16:creationId xmlns:a16="http://schemas.microsoft.com/office/drawing/2014/main" id="{C48612F2-6B67-9060-1BFF-394E14C9C3EA}"/>
              </a:ext>
            </a:extLst>
          </p:cNvPr>
          <p:cNvSpPr txBox="1"/>
          <p:nvPr/>
        </p:nvSpPr>
        <p:spPr>
          <a:xfrm>
            <a:off x="723900" y="5213350"/>
            <a:ext cx="1000125" cy="214313"/>
          </a:xfrm>
          <a:prstGeom prst="rect">
            <a:avLst/>
          </a:prstGeom>
          <a:noFill/>
        </p:spPr>
        <p:txBody>
          <a:bodyPr>
            <a:spAutoFit/>
          </a:bodyPr>
          <a:lstStyle/>
          <a:p>
            <a:pPr>
              <a:defRPr/>
            </a:pPr>
            <a:r>
              <a:rPr lang="en-AU" sz="800" b="1" dirty="0">
                <a:solidFill>
                  <a:schemeClr val="tx1"/>
                </a:solidFill>
                <a:latin typeface="+mn-lt"/>
                <a:ea typeface="MS PGothic" pitchFamily="34" charset="-128"/>
                <a:cs typeface="+mn-cs"/>
              </a:rPr>
              <a:t>Cultivar Certificate</a:t>
            </a:r>
          </a:p>
        </p:txBody>
      </p:sp>
      <p:sp>
        <p:nvSpPr>
          <p:cNvPr id="27" name="TextBox 26">
            <a:extLst>
              <a:ext uri="{FF2B5EF4-FFF2-40B4-BE49-F238E27FC236}">
                <a16:creationId xmlns:a16="http://schemas.microsoft.com/office/drawing/2014/main" id="{EDFFCDA8-B934-8A24-3E99-D08043452D9B}"/>
              </a:ext>
            </a:extLst>
          </p:cNvPr>
          <p:cNvSpPr txBox="1"/>
          <p:nvPr/>
        </p:nvSpPr>
        <p:spPr>
          <a:xfrm>
            <a:off x="3524250" y="3332163"/>
            <a:ext cx="1000125" cy="215900"/>
          </a:xfrm>
          <a:prstGeom prst="rect">
            <a:avLst/>
          </a:prstGeom>
          <a:noFill/>
        </p:spPr>
        <p:txBody>
          <a:bodyPr>
            <a:spAutoFit/>
          </a:bodyPr>
          <a:lstStyle/>
          <a:p>
            <a:pPr>
              <a:defRPr/>
            </a:pPr>
            <a:r>
              <a:rPr lang="en-AU" sz="800" b="1" dirty="0">
                <a:solidFill>
                  <a:schemeClr val="tx1"/>
                </a:solidFill>
                <a:latin typeface="+mn-lt"/>
                <a:ea typeface="MS PGothic" pitchFamily="34" charset="-128"/>
                <a:cs typeface="+mn-cs"/>
              </a:rPr>
              <a:t>Health Certificate</a:t>
            </a:r>
          </a:p>
        </p:txBody>
      </p:sp>
      <p:sp>
        <p:nvSpPr>
          <p:cNvPr id="28" name="TextBox 27">
            <a:extLst>
              <a:ext uri="{FF2B5EF4-FFF2-40B4-BE49-F238E27FC236}">
                <a16:creationId xmlns:a16="http://schemas.microsoft.com/office/drawing/2014/main" id="{941FD582-BE57-C03C-5807-894661D3D714}"/>
              </a:ext>
            </a:extLst>
          </p:cNvPr>
          <p:cNvSpPr txBox="1"/>
          <p:nvPr/>
        </p:nvSpPr>
        <p:spPr>
          <a:xfrm>
            <a:off x="1192213" y="2790825"/>
            <a:ext cx="1081087" cy="215900"/>
          </a:xfrm>
          <a:prstGeom prst="rect">
            <a:avLst/>
          </a:prstGeom>
          <a:noFill/>
        </p:spPr>
        <p:txBody>
          <a:bodyPr>
            <a:spAutoFit/>
          </a:bodyPr>
          <a:lstStyle/>
          <a:p>
            <a:pPr>
              <a:defRPr/>
            </a:pPr>
            <a:r>
              <a:rPr lang="en-AU" sz="800" b="1" dirty="0">
                <a:solidFill>
                  <a:schemeClr val="bg1"/>
                </a:solidFill>
                <a:latin typeface="+mn-lt"/>
                <a:ea typeface="MS PGothic" pitchFamily="34" charset="-128"/>
                <a:cs typeface="+mn-cs"/>
              </a:rPr>
              <a:t>Certificate of Origin</a:t>
            </a:r>
          </a:p>
        </p:txBody>
      </p:sp>
      <p:sp>
        <p:nvSpPr>
          <p:cNvPr id="29" name="TextBox 28">
            <a:extLst>
              <a:ext uri="{FF2B5EF4-FFF2-40B4-BE49-F238E27FC236}">
                <a16:creationId xmlns:a16="http://schemas.microsoft.com/office/drawing/2014/main" id="{D32DF799-0A6F-2779-16BA-C0AF54B23EDB}"/>
              </a:ext>
            </a:extLst>
          </p:cNvPr>
          <p:cNvSpPr txBox="1"/>
          <p:nvPr/>
        </p:nvSpPr>
        <p:spPr>
          <a:xfrm>
            <a:off x="1187450" y="2925763"/>
            <a:ext cx="1216025" cy="215900"/>
          </a:xfrm>
          <a:prstGeom prst="rect">
            <a:avLst/>
          </a:prstGeom>
          <a:noFill/>
        </p:spPr>
        <p:txBody>
          <a:bodyPr>
            <a:spAutoFit/>
          </a:bodyPr>
          <a:lstStyle/>
          <a:p>
            <a:pPr>
              <a:defRPr/>
            </a:pPr>
            <a:r>
              <a:rPr lang="en-AU" sz="800" b="1" dirty="0">
                <a:solidFill>
                  <a:schemeClr val="bg1"/>
                </a:solidFill>
                <a:latin typeface="+mn-lt"/>
                <a:ea typeface="MS PGothic" pitchFamily="34" charset="-128"/>
                <a:cs typeface="+mn-cs"/>
              </a:rPr>
              <a:t>Certificate of Free Sale</a:t>
            </a:r>
          </a:p>
        </p:txBody>
      </p:sp>
      <p:sp>
        <p:nvSpPr>
          <p:cNvPr id="30" name="TextBox 29">
            <a:extLst>
              <a:ext uri="{FF2B5EF4-FFF2-40B4-BE49-F238E27FC236}">
                <a16:creationId xmlns:a16="http://schemas.microsoft.com/office/drawing/2014/main" id="{604A7896-B4C1-8734-DF8E-A5ED169DB24C}"/>
              </a:ext>
            </a:extLst>
          </p:cNvPr>
          <p:cNvSpPr txBox="1"/>
          <p:nvPr/>
        </p:nvSpPr>
        <p:spPr>
          <a:xfrm>
            <a:off x="1547813" y="3294063"/>
            <a:ext cx="1079500" cy="214312"/>
          </a:xfrm>
          <a:prstGeom prst="rect">
            <a:avLst/>
          </a:prstGeom>
          <a:noFill/>
        </p:spPr>
        <p:txBody>
          <a:bodyPr>
            <a:spAutoFit/>
          </a:bodyPr>
          <a:lstStyle/>
          <a:p>
            <a:pPr>
              <a:defRPr/>
            </a:pPr>
            <a:r>
              <a:rPr lang="en-AU" sz="800" b="1" dirty="0">
                <a:solidFill>
                  <a:schemeClr val="bg1"/>
                </a:solidFill>
                <a:latin typeface="+mn-lt"/>
                <a:ea typeface="MS PGothic" pitchFamily="34" charset="-128"/>
                <a:cs typeface="+mn-cs"/>
              </a:rPr>
              <a:t>Certi</a:t>
            </a:r>
            <a:r>
              <a:rPr lang="en-AU" sz="800" b="1" dirty="0">
                <a:solidFill>
                  <a:schemeClr val="tx1"/>
                </a:solidFill>
                <a:latin typeface="+mn-lt"/>
                <a:ea typeface="MS PGothic" pitchFamily="34" charset="-128"/>
                <a:cs typeface="+mn-cs"/>
              </a:rPr>
              <a:t>ficat</a:t>
            </a:r>
            <a:r>
              <a:rPr lang="en-AU" sz="800" b="1" dirty="0">
                <a:solidFill>
                  <a:schemeClr val="bg1"/>
                </a:solidFill>
                <a:latin typeface="+mn-lt"/>
                <a:ea typeface="MS PGothic" pitchFamily="34" charset="-128"/>
                <a:cs typeface="+mn-cs"/>
              </a:rPr>
              <a:t>e of Origin</a:t>
            </a:r>
          </a:p>
        </p:txBody>
      </p:sp>
      <p:sp>
        <p:nvSpPr>
          <p:cNvPr id="31" name="TextBox 30">
            <a:extLst>
              <a:ext uri="{FF2B5EF4-FFF2-40B4-BE49-F238E27FC236}">
                <a16:creationId xmlns:a16="http://schemas.microsoft.com/office/drawing/2014/main" id="{03CFE9B7-0A57-00A0-3805-9E594674A4D9}"/>
              </a:ext>
            </a:extLst>
          </p:cNvPr>
          <p:cNvSpPr txBox="1"/>
          <p:nvPr/>
        </p:nvSpPr>
        <p:spPr>
          <a:xfrm>
            <a:off x="1555750" y="3402013"/>
            <a:ext cx="1000125" cy="214312"/>
          </a:xfrm>
          <a:prstGeom prst="rect">
            <a:avLst/>
          </a:prstGeom>
          <a:noFill/>
        </p:spPr>
        <p:txBody>
          <a:bodyPr>
            <a:spAutoFit/>
          </a:bodyPr>
          <a:lstStyle/>
          <a:p>
            <a:pPr>
              <a:defRPr/>
            </a:pPr>
            <a:r>
              <a:rPr lang="en-AU" sz="800" b="1" dirty="0">
                <a:solidFill>
                  <a:schemeClr val="bg1"/>
                </a:solidFill>
                <a:latin typeface="+mn-lt"/>
                <a:ea typeface="MS PGothic" pitchFamily="34" charset="-128"/>
                <a:cs typeface="+mn-cs"/>
              </a:rPr>
              <a:t>Health Ce</a:t>
            </a:r>
            <a:r>
              <a:rPr lang="en-AU" sz="800" b="1" dirty="0">
                <a:solidFill>
                  <a:schemeClr val="tx1"/>
                </a:solidFill>
                <a:latin typeface="+mn-lt"/>
                <a:ea typeface="MS PGothic" pitchFamily="34" charset="-128"/>
                <a:cs typeface="+mn-cs"/>
              </a:rPr>
              <a:t>rtificat</a:t>
            </a:r>
            <a:r>
              <a:rPr lang="en-AU" sz="800" b="1" dirty="0">
                <a:solidFill>
                  <a:schemeClr val="bg1"/>
                </a:solidFill>
                <a:latin typeface="+mn-lt"/>
                <a:ea typeface="MS PGothic" pitchFamily="34" charset="-128"/>
                <a:cs typeface="+mn-cs"/>
              </a:rPr>
              <a:t>e</a:t>
            </a:r>
          </a:p>
        </p:txBody>
      </p:sp>
      <p:sp>
        <p:nvSpPr>
          <p:cNvPr id="32" name="TextBox 31">
            <a:extLst>
              <a:ext uri="{FF2B5EF4-FFF2-40B4-BE49-F238E27FC236}">
                <a16:creationId xmlns:a16="http://schemas.microsoft.com/office/drawing/2014/main" id="{BCEE39E2-2668-ED60-A0A7-20F1132E8E4D}"/>
              </a:ext>
            </a:extLst>
          </p:cNvPr>
          <p:cNvSpPr txBox="1"/>
          <p:nvPr/>
        </p:nvSpPr>
        <p:spPr>
          <a:xfrm>
            <a:off x="7172325" y="4724400"/>
            <a:ext cx="1214438" cy="215900"/>
          </a:xfrm>
          <a:prstGeom prst="rect">
            <a:avLst/>
          </a:prstGeom>
          <a:noFill/>
        </p:spPr>
        <p:txBody>
          <a:bodyPr>
            <a:spAutoFit/>
          </a:bodyPr>
          <a:lstStyle/>
          <a:p>
            <a:pPr>
              <a:defRPr/>
            </a:pPr>
            <a:r>
              <a:rPr lang="en-AU" sz="800" b="1" dirty="0">
                <a:solidFill>
                  <a:schemeClr val="tx1"/>
                </a:solidFill>
                <a:latin typeface="+mn-lt"/>
                <a:ea typeface="MS PGothic" pitchFamily="34" charset="-128"/>
                <a:cs typeface="+mn-cs"/>
              </a:rPr>
              <a:t>Certificate</a:t>
            </a:r>
            <a:r>
              <a:rPr lang="en-AU" sz="800" b="1" dirty="0">
                <a:solidFill>
                  <a:schemeClr val="bg1"/>
                </a:solidFill>
                <a:latin typeface="+mn-lt"/>
                <a:ea typeface="MS PGothic" pitchFamily="34" charset="-128"/>
                <a:cs typeface="+mn-cs"/>
              </a:rPr>
              <a:t> of Free Sale</a:t>
            </a:r>
          </a:p>
        </p:txBody>
      </p:sp>
      <p:sp>
        <p:nvSpPr>
          <p:cNvPr id="33" name="TextBox 32">
            <a:extLst>
              <a:ext uri="{FF2B5EF4-FFF2-40B4-BE49-F238E27FC236}">
                <a16:creationId xmlns:a16="http://schemas.microsoft.com/office/drawing/2014/main" id="{86170C2C-C829-8786-5F7F-6317C0930598}"/>
              </a:ext>
            </a:extLst>
          </p:cNvPr>
          <p:cNvSpPr txBox="1"/>
          <p:nvPr/>
        </p:nvSpPr>
        <p:spPr>
          <a:xfrm>
            <a:off x="7135813" y="4076700"/>
            <a:ext cx="1214437" cy="215900"/>
          </a:xfrm>
          <a:prstGeom prst="rect">
            <a:avLst/>
          </a:prstGeom>
          <a:noFill/>
        </p:spPr>
        <p:txBody>
          <a:bodyPr>
            <a:spAutoFit/>
          </a:bodyPr>
          <a:lstStyle/>
          <a:p>
            <a:pPr>
              <a:defRPr/>
            </a:pPr>
            <a:r>
              <a:rPr lang="en-AU" sz="800" b="1" dirty="0">
                <a:solidFill>
                  <a:schemeClr val="tx1"/>
                </a:solidFill>
                <a:latin typeface="+mn-lt"/>
                <a:ea typeface="MS PGothic" pitchFamily="34" charset="-128"/>
                <a:cs typeface="+mn-cs"/>
              </a:rPr>
              <a:t>Certif</a:t>
            </a:r>
            <a:r>
              <a:rPr lang="en-AU" sz="800" b="1" dirty="0">
                <a:solidFill>
                  <a:schemeClr val="bg1"/>
                </a:solidFill>
                <a:latin typeface="+mn-lt"/>
                <a:ea typeface="MS PGothic" pitchFamily="34" charset="-128"/>
                <a:cs typeface="+mn-cs"/>
              </a:rPr>
              <a:t>icate of Free Sale</a:t>
            </a:r>
          </a:p>
        </p:txBody>
      </p:sp>
      <p:sp>
        <p:nvSpPr>
          <p:cNvPr id="34" name="TextBox 33">
            <a:extLst>
              <a:ext uri="{FF2B5EF4-FFF2-40B4-BE49-F238E27FC236}">
                <a16:creationId xmlns:a16="http://schemas.microsoft.com/office/drawing/2014/main" id="{A6320607-FA6B-E0D5-A572-5173FF316484}"/>
              </a:ext>
            </a:extLst>
          </p:cNvPr>
          <p:cNvSpPr txBox="1"/>
          <p:nvPr/>
        </p:nvSpPr>
        <p:spPr>
          <a:xfrm>
            <a:off x="1362075" y="3141663"/>
            <a:ext cx="1081088" cy="214312"/>
          </a:xfrm>
          <a:prstGeom prst="rect">
            <a:avLst/>
          </a:prstGeom>
          <a:noFill/>
        </p:spPr>
        <p:txBody>
          <a:bodyPr>
            <a:spAutoFit/>
          </a:bodyPr>
          <a:lstStyle/>
          <a:p>
            <a:pPr>
              <a:defRPr/>
            </a:pPr>
            <a:r>
              <a:rPr lang="en-AU" sz="800" b="1" dirty="0">
                <a:solidFill>
                  <a:schemeClr val="bg1"/>
                </a:solidFill>
                <a:latin typeface="+mn-lt"/>
                <a:ea typeface="MS PGothic" pitchFamily="34" charset="-128"/>
                <a:cs typeface="+mn-cs"/>
              </a:rPr>
              <a:t>Certificate of Origin</a:t>
            </a:r>
          </a:p>
        </p:txBody>
      </p:sp>
      <p:sp>
        <p:nvSpPr>
          <p:cNvPr id="35" name="TextBox 34">
            <a:extLst>
              <a:ext uri="{FF2B5EF4-FFF2-40B4-BE49-F238E27FC236}">
                <a16:creationId xmlns:a16="http://schemas.microsoft.com/office/drawing/2014/main" id="{AD008E7F-CF96-97FC-466A-2F39083D0074}"/>
              </a:ext>
            </a:extLst>
          </p:cNvPr>
          <p:cNvSpPr txBox="1"/>
          <p:nvPr/>
        </p:nvSpPr>
        <p:spPr>
          <a:xfrm>
            <a:off x="7667625" y="5207000"/>
            <a:ext cx="1216025" cy="215900"/>
          </a:xfrm>
          <a:prstGeom prst="rect">
            <a:avLst/>
          </a:prstGeom>
          <a:noFill/>
        </p:spPr>
        <p:txBody>
          <a:bodyPr>
            <a:spAutoFit/>
          </a:bodyPr>
          <a:lstStyle/>
          <a:p>
            <a:pPr>
              <a:defRPr/>
            </a:pPr>
            <a:r>
              <a:rPr lang="en-AU" sz="800" b="1" dirty="0">
                <a:solidFill>
                  <a:schemeClr val="bg1"/>
                </a:solidFill>
                <a:latin typeface="+mn-lt"/>
                <a:ea typeface="MS PGothic" pitchFamily="34" charset="-128"/>
                <a:cs typeface="+mn-cs"/>
              </a:rPr>
              <a:t>Certific</a:t>
            </a:r>
            <a:r>
              <a:rPr lang="en-AU" sz="800" b="1" dirty="0">
                <a:solidFill>
                  <a:schemeClr val="tx1"/>
                </a:solidFill>
                <a:latin typeface="+mn-lt"/>
                <a:ea typeface="MS PGothic" pitchFamily="34" charset="-128"/>
                <a:cs typeface="+mn-cs"/>
              </a:rPr>
              <a:t>ate</a:t>
            </a:r>
            <a:r>
              <a:rPr lang="en-AU" sz="800" b="1" dirty="0">
                <a:solidFill>
                  <a:schemeClr val="bg1"/>
                </a:solidFill>
                <a:latin typeface="+mn-lt"/>
                <a:ea typeface="MS PGothic" pitchFamily="34" charset="-128"/>
                <a:cs typeface="+mn-cs"/>
              </a:rPr>
              <a:t> </a:t>
            </a:r>
            <a:r>
              <a:rPr lang="en-AU" sz="800" b="1" dirty="0">
                <a:solidFill>
                  <a:schemeClr val="tx1"/>
                </a:solidFill>
                <a:latin typeface="+mn-lt"/>
                <a:ea typeface="MS PGothic" pitchFamily="34" charset="-128"/>
                <a:cs typeface="+mn-cs"/>
              </a:rPr>
              <a:t>of Free Sale</a:t>
            </a:r>
          </a:p>
        </p:txBody>
      </p:sp>
      <p:sp>
        <p:nvSpPr>
          <p:cNvPr id="36" name="TextBox 35">
            <a:extLst>
              <a:ext uri="{FF2B5EF4-FFF2-40B4-BE49-F238E27FC236}">
                <a16:creationId xmlns:a16="http://schemas.microsoft.com/office/drawing/2014/main" id="{0D2F2ED0-D550-E2F4-13B9-69D72118A36E}"/>
              </a:ext>
            </a:extLst>
          </p:cNvPr>
          <p:cNvSpPr txBox="1"/>
          <p:nvPr/>
        </p:nvSpPr>
        <p:spPr>
          <a:xfrm>
            <a:off x="7204075" y="3438525"/>
            <a:ext cx="1081088" cy="215900"/>
          </a:xfrm>
          <a:prstGeom prst="rect">
            <a:avLst/>
          </a:prstGeom>
          <a:noFill/>
        </p:spPr>
        <p:txBody>
          <a:bodyPr>
            <a:spAutoFit/>
          </a:bodyPr>
          <a:lstStyle/>
          <a:p>
            <a:pPr>
              <a:defRPr/>
            </a:pPr>
            <a:r>
              <a:rPr lang="en-AU" sz="800" b="1" dirty="0">
                <a:solidFill>
                  <a:schemeClr val="tx1"/>
                </a:solidFill>
                <a:latin typeface="+mn-lt"/>
                <a:ea typeface="MS PGothic" pitchFamily="34" charset="-128"/>
                <a:cs typeface="+mn-cs"/>
              </a:rPr>
              <a:t>Certificate of Origin</a:t>
            </a:r>
          </a:p>
        </p:txBody>
      </p:sp>
      <p:sp>
        <p:nvSpPr>
          <p:cNvPr id="37" name="TextBox 36">
            <a:extLst>
              <a:ext uri="{FF2B5EF4-FFF2-40B4-BE49-F238E27FC236}">
                <a16:creationId xmlns:a16="http://schemas.microsoft.com/office/drawing/2014/main" id="{54F9FF72-AE88-5230-31BA-EB249742E956}"/>
              </a:ext>
            </a:extLst>
          </p:cNvPr>
          <p:cNvSpPr txBox="1"/>
          <p:nvPr/>
        </p:nvSpPr>
        <p:spPr>
          <a:xfrm>
            <a:off x="2519363" y="3278188"/>
            <a:ext cx="1081087" cy="214312"/>
          </a:xfrm>
          <a:prstGeom prst="rect">
            <a:avLst/>
          </a:prstGeom>
          <a:noFill/>
        </p:spPr>
        <p:txBody>
          <a:bodyPr>
            <a:spAutoFit/>
          </a:bodyPr>
          <a:lstStyle/>
          <a:p>
            <a:pPr>
              <a:defRPr/>
            </a:pPr>
            <a:r>
              <a:rPr lang="en-AU" sz="800" b="1" dirty="0">
                <a:solidFill>
                  <a:schemeClr val="bg1"/>
                </a:solidFill>
                <a:latin typeface="+mn-lt"/>
                <a:ea typeface="MS PGothic" pitchFamily="34" charset="-128"/>
                <a:cs typeface="+mn-cs"/>
              </a:rPr>
              <a:t>Certificate of Origin</a:t>
            </a:r>
          </a:p>
        </p:txBody>
      </p:sp>
      <p:sp>
        <p:nvSpPr>
          <p:cNvPr id="38" name="TextBox 37">
            <a:extLst>
              <a:ext uri="{FF2B5EF4-FFF2-40B4-BE49-F238E27FC236}">
                <a16:creationId xmlns:a16="http://schemas.microsoft.com/office/drawing/2014/main" id="{D6E9FCA2-703A-0D0B-DF56-5E7E56DA2A6B}"/>
              </a:ext>
            </a:extLst>
          </p:cNvPr>
          <p:cNvSpPr txBox="1"/>
          <p:nvPr/>
        </p:nvSpPr>
        <p:spPr>
          <a:xfrm>
            <a:off x="6808788" y="5319713"/>
            <a:ext cx="1081087" cy="214312"/>
          </a:xfrm>
          <a:prstGeom prst="rect">
            <a:avLst/>
          </a:prstGeom>
          <a:noFill/>
        </p:spPr>
        <p:txBody>
          <a:bodyPr>
            <a:spAutoFit/>
          </a:bodyPr>
          <a:lstStyle/>
          <a:p>
            <a:pPr>
              <a:defRPr/>
            </a:pPr>
            <a:r>
              <a:rPr lang="en-AU" sz="800" b="1" dirty="0">
                <a:solidFill>
                  <a:schemeClr val="tx1"/>
                </a:solidFill>
                <a:latin typeface="+mn-lt"/>
                <a:ea typeface="MS PGothic" pitchFamily="34" charset="-128"/>
                <a:cs typeface="+mn-cs"/>
              </a:rPr>
              <a:t>Certificate of Orig</a:t>
            </a:r>
            <a:r>
              <a:rPr lang="en-AU" sz="800" b="1" dirty="0">
                <a:solidFill>
                  <a:schemeClr val="bg1"/>
                </a:solidFill>
                <a:latin typeface="+mn-lt"/>
                <a:ea typeface="MS PGothic" pitchFamily="34" charset="-128"/>
                <a:cs typeface="+mn-cs"/>
              </a:rPr>
              <a:t>in</a:t>
            </a:r>
          </a:p>
        </p:txBody>
      </p:sp>
      <p:sp>
        <p:nvSpPr>
          <p:cNvPr id="39" name="TextBox 38">
            <a:extLst>
              <a:ext uri="{FF2B5EF4-FFF2-40B4-BE49-F238E27FC236}">
                <a16:creationId xmlns:a16="http://schemas.microsoft.com/office/drawing/2014/main" id="{052DA83C-408C-7DE9-D223-A2BEA36FC0B6}"/>
              </a:ext>
            </a:extLst>
          </p:cNvPr>
          <p:cNvSpPr txBox="1"/>
          <p:nvPr/>
        </p:nvSpPr>
        <p:spPr>
          <a:xfrm>
            <a:off x="6804025" y="5449888"/>
            <a:ext cx="1216025" cy="215900"/>
          </a:xfrm>
          <a:prstGeom prst="rect">
            <a:avLst/>
          </a:prstGeom>
          <a:noFill/>
        </p:spPr>
        <p:txBody>
          <a:bodyPr>
            <a:spAutoFit/>
          </a:bodyPr>
          <a:lstStyle/>
          <a:p>
            <a:pPr>
              <a:defRPr/>
            </a:pPr>
            <a:r>
              <a:rPr lang="en-AU" sz="800" b="1" dirty="0">
                <a:solidFill>
                  <a:schemeClr val="tx1"/>
                </a:solidFill>
                <a:latin typeface="+mn-lt"/>
                <a:ea typeface="MS PGothic" pitchFamily="34" charset="-128"/>
                <a:cs typeface="+mn-cs"/>
              </a:rPr>
              <a:t>Certificate of Free </a:t>
            </a:r>
            <a:r>
              <a:rPr lang="en-AU" sz="800" b="1" dirty="0">
                <a:solidFill>
                  <a:schemeClr val="bg1"/>
                </a:solidFill>
                <a:latin typeface="+mn-lt"/>
                <a:ea typeface="MS PGothic" pitchFamily="34" charset="-128"/>
                <a:cs typeface="+mn-cs"/>
              </a:rPr>
              <a:t>Sale</a:t>
            </a:r>
          </a:p>
        </p:txBody>
      </p:sp>
      <p:sp>
        <p:nvSpPr>
          <p:cNvPr id="40" name="TextBox 39">
            <a:extLst>
              <a:ext uri="{FF2B5EF4-FFF2-40B4-BE49-F238E27FC236}">
                <a16:creationId xmlns:a16="http://schemas.microsoft.com/office/drawing/2014/main" id="{071868EB-9039-75F6-38F5-C0D46263A691}"/>
              </a:ext>
            </a:extLst>
          </p:cNvPr>
          <p:cNvSpPr txBox="1"/>
          <p:nvPr/>
        </p:nvSpPr>
        <p:spPr>
          <a:xfrm>
            <a:off x="7029450" y="3983038"/>
            <a:ext cx="1000125" cy="215900"/>
          </a:xfrm>
          <a:prstGeom prst="rect">
            <a:avLst/>
          </a:prstGeom>
          <a:noFill/>
        </p:spPr>
        <p:txBody>
          <a:bodyPr>
            <a:spAutoFit/>
          </a:bodyPr>
          <a:lstStyle/>
          <a:p>
            <a:pPr>
              <a:defRPr/>
            </a:pPr>
            <a:r>
              <a:rPr lang="en-AU" sz="800" b="1" dirty="0">
                <a:solidFill>
                  <a:schemeClr val="tx1"/>
                </a:solidFill>
                <a:latin typeface="+mn-lt"/>
                <a:ea typeface="MS PGothic" pitchFamily="34" charset="-128"/>
                <a:cs typeface="+mn-cs"/>
              </a:rPr>
              <a:t>Chemical </a:t>
            </a:r>
            <a:r>
              <a:rPr lang="en-AU" sz="800" b="1" dirty="0">
                <a:solidFill>
                  <a:schemeClr val="bg1"/>
                </a:solidFill>
                <a:latin typeface="+mn-lt"/>
                <a:ea typeface="MS PGothic" pitchFamily="34" charset="-128"/>
                <a:cs typeface="+mn-cs"/>
              </a:rPr>
              <a:t>Analysis</a:t>
            </a:r>
          </a:p>
        </p:txBody>
      </p:sp>
      <p:sp>
        <p:nvSpPr>
          <p:cNvPr id="41" name="TextBox 40">
            <a:extLst>
              <a:ext uri="{FF2B5EF4-FFF2-40B4-BE49-F238E27FC236}">
                <a16:creationId xmlns:a16="http://schemas.microsoft.com/office/drawing/2014/main" id="{29A1F22A-7E65-C128-3BC0-AEBB2CFB16E9}"/>
              </a:ext>
            </a:extLst>
          </p:cNvPr>
          <p:cNvSpPr txBox="1"/>
          <p:nvPr/>
        </p:nvSpPr>
        <p:spPr>
          <a:xfrm>
            <a:off x="6921500" y="3649663"/>
            <a:ext cx="1216025" cy="215900"/>
          </a:xfrm>
          <a:prstGeom prst="rect">
            <a:avLst/>
          </a:prstGeom>
          <a:noFill/>
        </p:spPr>
        <p:txBody>
          <a:bodyPr>
            <a:spAutoFit/>
          </a:bodyPr>
          <a:lstStyle/>
          <a:p>
            <a:pPr>
              <a:defRPr/>
            </a:pPr>
            <a:r>
              <a:rPr lang="en-AU" sz="800" b="1" dirty="0">
                <a:solidFill>
                  <a:schemeClr val="tx1"/>
                </a:solidFill>
                <a:latin typeface="+mn-lt"/>
                <a:ea typeface="MS PGothic" pitchFamily="34" charset="-128"/>
                <a:cs typeface="+mn-cs"/>
              </a:rPr>
              <a:t>Certificate of Free Sale</a:t>
            </a:r>
          </a:p>
        </p:txBody>
      </p:sp>
      <p:sp>
        <p:nvSpPr>
          <p:cNvPr id="42" name="TextBox 41">
            <a:extLst>
              <a:ext uri="{FF2B5EF4-FFF2-40B4-BE49-F238E27FC236}">
                <a16:creationId xmlns:a16="http://schemas.microsoft.com/office/drawing/2014/main" id="{12982585-E316-3484-A82B-C99EFD74073E}"/>
              </a:ext>
            </a:extLst>
          </p:cNvPr>
          <p:cNvSpPr txBox="1"/>
          <p:nvPr/>
        </p:nvSpPr>
        <p:spPr>
          <a:xfrm>
            <a:off x="288925" y="3805238"/>
            <a:ext cx="1214438" cy="215900"/>
          </a:xfrm>
          <a:prstGeom prst="rect">
            <a:avLst/>
          </a:prstGeom>
          <a:noFill/>
        </p:spPr>
        <p:txBody>
          <a:bodyPr>
            <a:spAutoFit/>
          </a:bodyPr>
          <a:lstStyle/>
          <a:p>
            <a:pPr>
              <a:defRPr/>
            </a:pPr>
            <a:r>
              <a:rPr lang="en-AU" sz="800" b="1" dirty="0">
                <a:solidFill>
                  <a:schemeClr val="bg1"/>
                </a:solidFill>
                <a:latin typeface="+mn-lt"/>
                <a:ea typeface="MS PGothic" pitchFamily="34" charset="-128"/>
                <a:cs typeface="+mn-cs"/>
              </a:rPr>
              <a:t>Certificate of Free Sale</a:t>
            </a:r>
          </a:p>
        </p:txBody>
      </p:sp>
      <p:sp>
        <p:nvSpPr>
          <p:cNvPr id="43" name="TextBox 42">
            <a:extLst>
              <a:ext uri="{FF2B5EF4-FFF2-40B4-BE49-F238E27FC236}">
                <a16:creationId xmlns:a16="http://schemas.microsoft.com/office/drawing/2014/main" id="{9E9412B7-81FA-8B75-B02C-2D692D090428}"/>
              </a:ext>
            </a:extLst>
          </p:cNvPr>
          <p:cNvSpPr txBox="1"/>
          <p:nvPr/>
        </p:nvSpPr>
        <p:spPr>
          <a:xfrm>
            <a:off x="139700" y="3636963"/>
            <a:ext cx="1081088" cy="215900"/>
          </a:xfrm>
          <a:prstGeom prst="rect">
            <a:avLst/>
          </a:prstGeom>
          <a:noFill/>
        </p:spPr>
        <p:txBody>
          <a:bodyPr>
            <a:spAutoFit/>
          </a:bodyPr>
          <a:lstStyle/>
          <a:p>
            <a:pPr>
              <a:defRPr/>
            </a:pPr>
            <a:r>
              <a:rPr lang="en-AU" sz="800" b="1" dirty="0">
                <a:solidFill>
                  <a:schemeClr val="bg1"/>
                </a:solidFill>
                <a:latin typeface="+mn-lt"/>
                <a:ea typeface="MS PGothic" pitchFamily="34" charset="-128"/>
                <a:cs typeface="+mn-cs"/>
              </a:rPr>
              <a:t>Certificate of Origin</a:t>
            </a:r>
          </a:p>
        </p:txBody>
      </p:sp>
      <p:sp>
        <p:nvSpPr>
          <p:cNvPr id="44" name="TextBox 43">
            <a:extLst>
              <a:ext uri="{FF2B5EF4-FFF2-40B4-BE49-F238E27FC236}">
                <a16:creationId xmlns:a16="http://schemas.microsoft.com/office/drawing/2014/main" id="{1956D03C-3F8A-4F71-A187-433CD98D64AC}"/>
              </a:ext>
            </a:extLst>
          </p:cNvPr>
          <p:cNvSpPr txBox="1"/>
          <p:nvPr/>
        </p:nvSpPr>
        <p:spPr>
          <a:xfrm>
            <a:off x="7572375" y="3781425"/>
            <a:ext cx="1216025" cy="215900"/>
          </a:xfrm>
          <a:prstGeom prst="rect">
            <a:avLst/>
          </a:prstGeom>
          <a:noFill/>
        </p:spPr>
        <p:txBody>
          <a:bodyPr>
            <a:spAutoFit/>
          </a:bodyPr>
          <a:lstStyle/>
          <a:p>
            <a:pPr>
              <a:defRPr/>
            </a:pPr>
            <a:r>
              <a:rPr lang="en-AU" sz="800" b="1" dirty="0">
                <a:solidFill>
                  <a:schemeClr val="bg1"/>
                </a:solidFill>
                <a:latin typeface="+mn-lt"/>
                <a:ea typeface="MS PGothic" pitchFamily="34" charset="-128"/>
                <a:cs typeface="+mn-cs"/>
              </a:rPr>
              <a:t>Certific</a:t>
            </a:r>
            <a:r>
              <a:rPr lang="en-AU" sz="800" b="1" dirty="0">
                <a:solidFill>
                  <a:schemeClr val="tx1"/>
                </a:solidFill>
                <a:latin typeface="+mn-lt"/>
                <a:ea typeface="MS PGothic" pitchFamily="34" charset="-128"/>
                <a:cs typeface="+mn-cs"/>
              </a:rPr>
              <a:t>ate</a:t>
            </a:r>
            <a:r>
              <a:rPr lang="en-AU" sz="800" b="1" dirty="0">
                <a:solidFill>
                  <a:schemeClr val="bg1"/>
                </a:solidFill>
                <a:latin typeface="+mn-lt"/>
                <a:ea typeface="MS PGothic" pitchFamily="34" charset="-128"/>
                <a:cs typeface="+mn-cs"/>
              </a:rPr>
              <a:t> </a:t>
            </a:r>
            <a:r>
              <a:rPr lang="en-AU" sz="800" b="1" dirty="0">
                <a:solidFill>
                  <a:schemeClr val="tx1"/>
                </a:solidFill>
                <a:latin typeface="+mn-lt"/>
                <a:ea typeface="MS PGothic" pitchFamily="34" charset="-128"/>
                <a:cs typeface="+mn-cs"/>
              </a:rPr>
              <a:t>of Free Sale</a:t>
            </a:r>
          </a:p>
        </p:txBody>
      </p:sp>
      <p:sp>
        <p:nvSpPr>
          <p:cNvPr id="45" name="TextBox 44">
            <a:extLst>
              <a:ext uri="{FF2B5EF4-FFF2-40B4-BE49-F238E27FC236}">
                <a16:creationId xmlns:a16="http://schemas.microsoft.com/office/drawing/2014/main" id="{DED7F199-3DF0-8606-8ABA-0E7B7DBA19FA}"/>
              </a:ext>
            </a:extLst>
          </p:cNvPr>
          <p:cNvSpPr txBox="1"/>
          <p:nvPr/>
        </p:nvSpPr>
        <p:spPr>
          <a:xfrm>
            <a:off x="7616825" y="3876675"/>
            <a:ext cx="1079500" cy="215900"/>
          </a:xfrm>
          <a:prstGeom prst="rect">
            <a:avLst/>
          </a:prstGeom>
          <a:noFill/>
        </p:spPr>
        <p:txBody>
          <a:bodyPr>
            <a:spAutoFit/>
          </a:bodyPr>
          <a:lstStyle/>
          <a:p>
            <a:pPr>
              <a:defRPr/>
            </a:pPr>
            <a:r>
              <a:rPr lang="en-AU" sz="800" b="1" dirty="0">
                <a:solidFill>
                  <a:schemeClr val="bg1"/>
                </a:solidFill>
                <a:latin typeface="+mn-lt"/>
                <a:ea typeface="MS PGothic" pitchFamily="34" charset="-128"/>
                <a:cs typeface="+mn-cs"/>
              </a:rPr>
              <a:t>Certificat</a:t>
            </a:r>
            <a:r>
              <a:rPr lang="en-AU" sz="800" b="1" dirty="0">
                <a:solidFill>
                  <a:schemeClr val="tx1"/>
                </a:solidFill>
                <a:latin typeface="+mn-lt"/>
                <a:ea typeface="MS PGothic" pitchFamily="34" charset="-128"/>
                <a:cs typeface="+mn-cs"/>
              </a:rPr>
              <a:t>e of Origin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2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75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0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325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25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475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225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200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475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275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375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350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525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ppt_x"/>
                                          </p:val>
                                        </p:tav>
                                        <p:tav tm="100000">
                                          <p:val>
                                            <p:strVal val="#ppt_x"/>
                                          </p:val>
                                        </p:tav>
                                      </p:tavLst>
                                    </p:anim>
                                    <p:anim calcmode="lin" valueType="num">
                                      <p:cBhvr additive="base">
                                        <p:cTn id="84" dur="500" fill="hold"/>
                                        <p:tgtEl>
                                          <p:spTgt spid="2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350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ppt_x"/>
                                          </p:val>
                                        </p:tav>
                                        <p:tav tm="100000">
                                          <p:val>
                                            <p:strVal val="#ppt_x"/>
                                          </p:val>
                                        </p:tav>
                                      </p:tavLst>
                                    </p:anim>
                                    <p:anim calcmode="lin" valueType="num">
                                      <p:cBhvr additive="base">
                                        <p:cTn id="88" dur="50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200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400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450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ppt_x"/>
                                          </p:val>
                                        </p:tav>
                                        <p:tav tm="100000">
                                          <p:val>
                                            <p:strVal val="#ppt_x"/>
                                          </p:val>
                                        </p:tav>
                                      </p:tavLst>
                                    </p:anim>
                                    <p:anim calcmode="lin" valueType="num">
                                      <p:cBhvr additive="base">
                                        <p:cTn id="100" dur="500" fill="hold"/>
                                        <p:tgtEl>
                                          <p:spTgt spid="2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1750"/>
                                  </p:stCondLst>
                                  <p:childTnLst>
                                    <p:set>
                                      <p:cBhvr>
                                        <p:cTn id="102" dur="1" fill="hold">
                                          <p:stCondLst>
                                            <p:cond delay="0"/>
                                          </p:stCondLst>
                                        </p:cTn>
                                        <p:tgtEl>
                                          <p:spTgt spid="29"/>
                                        </p:tgtEl>
                                        <p:attrNameLst>
                                          <p:attrName>style.visibility</p:attrName>
                                        </p:attrNameLst>
                                      </p:cBhvr>
                                      <p:to>
                                        <p:strVal val="visible"/>
                                      </p:to>
                                    </p:set>
                                    <p:anim calcmode="lin" valueType="num">
                                      <p:cBhvr additive="base">
                                        <p:cTn id="103" dur="500" fill="hold"/>
                                        <p:tgtEl>
                                          <p:spTgt spid="29"/>
                                        </p:tgtEl>
                                        <p:attrNameLst>
                                          <p:attrName>ppt_x</p:attrName>
                                        </p:attrNameLst>
                                      </p:cBhvr>
                                      <p:tavLst>
                                        <p:tav tm="0">
                                          <p:val>
                                            <p:strVal val="#ppt_x"/>
                                          </p:val>
                                        </p:tav>
                                        <p:tav tm="100000">
                                          <p:val>
                                            <p:strVal val="#ppt_x"/>
                                          </p:val>
                                        </p:tav>
                                      </p:tavLst>
                                    </p:anim>
                                    <p:anim calcmode="lin" valueType="num">
                                      <p:cBhvr additive="base">
                                        <p:cTn id="104" dur="500" fill="hold"/>
                                        <p:tgtEl>
                                          <p:spTgt spid="2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4500"/>
                                  </p:stCondLst>
                                  <p:childTnLst>
                                    <p:set>
                                      <p:cBhvr>
                                        <p:cTn id="106" dur="1" fill="hold">
                                          <p:stCondLst>
                                            <p:cond delay="0"/>
                                          </p:stCondLst>
                                        </p:cTn>
                                        <p:tgtEl>
                                          <p:spTgt spid="30"/>
                                        </p:tgtEl>
                                        <p:attrNameLst>
                                          <p:attrName>style.visibility</p:attrName>
                                        </p:attrNameLst>
                                      </p:cBhvr>
                                      <p:to>
                                        <p:strVal val="visible"/>
                                      </p:to>
                                    </p:set>
                                    <p:anim calcmode="lin" valueType="num">
                                      <p:cBhvr additive="base">
                                        <p:cTn id="107" dur="500" fill="hold"/>
                                        <p:tgtEl>
                                          <p:spTgt spid="30"/>
                                        </p:tgtEl>
                                        <p:attrNameLst>
                                          <p:attrName>ppt_x</p:attrName>
                                        </p:attrNameLst>
                                      </p:cBhvr>
                                      <p:tavLst>
                                        <p:tav tm="0">
                                          <p:val>
                                            <p:strVal val="#ppt_x"/>
                                          </p:val>
                                        </p:tav>
                                        <p:tav tm="100000">
                                          <p:val>
                                            <p:strVal val="#ppt_x"/>
                                          </p:val>
                                        </p:tav>
                                      </p:tavLst>
                                    </p:anim>
                                    <p:anim calcmode="lin" valueType="num">
                                      <p:cBhvr additive="base">
                                        <p:cTn id="108" dur="500" fill="hold"/>
                                        <p:tgtEl>
                                          <p:spTgt spid="3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4250"/>
                                  </p:stCondLst>
                                  <p:childTnLst>
                                    <p:set>
                                      <p:cBhvr>
                                        <p:cTn id="110" dur="1" fill="hold">
                                          <p:stCondLst>
                                            <p:cond delay="0"/>
                                          </p:stCondLst>
                                        </p:cTn>
                                        <p:tgtEl>
                                          <p:spTgt spid="31"/>
                                        </p:tgtEl>
                                        <p:attrNameLst>
                                          <p:attrName>style.visibility</p:attrName>
                                        </p:attrNameLst>
                                      </p:cBhvr>
                                      <p:to>
                                        <p:strVal val="visible"/>
                                      </p:to>
                                    </p:set>
                                    <p:anim calcmode="lin" valueType="num">
                                      <p:cBhvr additive="base">
                                        <p:cTn id="111" dur="500" fill="hold"/>
                                        <p:tgtEl>
                                          <p:spTgt spid="31"/>
                                        </p:tgtEl>
                                        <p:attrNameLst>
                                          <p:attrName>ppt_x</p:attrName>
                                        </p:attrNameLst>
                                      </p:cBhvr>
                                      <p:tavLst>
                                        <p:tav tm="0">
                                          <p:val>
                                            <p:strVal val="#ppt_x"/>
                                          </p:val>
                                        </p:tav>
                                        <p:tav tm="100000">
                                          <p:val>
                                            <p:strVal val="#ppt_x"/>
                                          </p:val>
                                        </p:tav>
                                      </p:tavLst>
                                    </p:anim>
                                    <p:anim calcmode="lin" valueType="num">
                                      <p:cBhvr additive="base">
                                        <p:cTn id="112" dur="500" fill="hold"/>
                                        <p:tgtEl>
                                          <p:spTgt spid="3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750"/>
                                  </p:stCondLst>
                                  <p:childTnLst>
                                    <p:set>
                                      <p:cBhvr>
                                        <p:cTn id="114" dur="1" fill="hold">
                                          <p:stCondLst>
                                            <p:cond delay="0"/>
                                          </p:stCondLst>
                                        </p:cTn>
                                        <p:tgtEl>
                                          <p:spTgt spid="32"/>
                                        </p:tgtEl>
                                        <p:attrNameLst>
                                          <p:attrName>style.visibility</p:attrName>
                                        </p:attrNameLst>
                                      </p:cBhvr>
                                      <p:to>
                                        <p:strVal val="visible"/>
                                      </p:to>
                                    </p:set>
                                    <p:anim calcmode="lin" valueType="num">
                                      <p:cBhvr additive="base">
                                        <p:cTn id="115" dur="500" fill="hold"/>
                                        <p:tgtEl>
                                          <p:spTgt spid="32"/>
                                        </p:tgtEl>
                                        <p:attrNameLst>
                                          <p:attrName>ppt_x</p:attrName>
                                        </p:attrNameLst>
                                      </p:cBhvr>
                                      <p:tavLst>
                                        <p:tav tm="0">
                                          <p:val>
                                            <p:strVal val="#ppt_x"/>
                                          </p:val>
                                        </p:tav>
                                        <p:tav tm="100000">
                                          <p:val>
                                            <p:strVal val="#ppt_x"/>
                                          </p:val>
                                        </p:tav>
                                      </p:tavLst>
                                    </p:anim>
                                    <p:anim calcmode="lin" valueType="num">
                                      <p:cBhvr additive="base">
                                        <p:cTn id="116" dur="500" fill="hold"/>
                                        <p:tgtEl>
                                          <p:spTgt spid="3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2500"/>
                                  </p:stCondLst>
                                  <p:childTnLst>
                                    <p:set>
                                      <p:cBhvr>
                                        <p:cTn id="118" dur="1" fill="hold">
                                          <p:stCondLst>
                                            <p:cond delay="0"/>
                                          </p:stCondLst>
                                        </p:cTn>
                                        <p:tgtEl>
                                          <p:spTgt spid="33"/>
                                        </p:tgtEl>
                                        <p:attrNameLst>
                                          <p:attrName>style.visibility</p:attrName>
                                        </p:attrNameLst>
                                      </p:cBhvr>
                                      <p:to>
                                        <p:strVal val="visible"/>
                                      </p:to>
                                    </p:set>
                                    <p:anim calcmode="lin" valueType="num">
                                      <p:cBhvr additive="base">
                                        <p:cTn id="119" dur="500" fill="hold"/>
                                        <p:tgtEl>
                                          <p:spTgt spid="33"/>
                                        </p:tgtEl>
                                        <p:attrNameLst>
                                          <p:attrName>ppt_x</p:attrName>
                                        </p:attrNameLst>
                                      </p:cBhvr>
                                      <p:tavLst>
                                        <p:tav tm="0">
                                          <p:val>
                                            <p:strVal val="#ppt_x"/>
                                          </p:val>
                                        </p:tav>
                                        <p:tav tm="100000">
                                          <p:val>
                                            <p:strVal val="#ppt_x"/>
                                          </p:val>
                                        </p:tav>
                                      </p:tavLst>
                                    </p:anim>
                                    <p:anim calcmode="lin" valueType="num">
                                      <p:cBhvr additive="base">
                                        <p:cTn id="120" dur="500" fill="hold"/>
                                        <p:tgtEl>
                                          <p:spTgt spid="3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3000"/>
                                  </p:stCondLst>
                                  <p:childTnLst>
                                    <p:set>
                                      <p:cBhvr>
                                        <p:cTn id="122" dur="1" fill="hold">
                                          <p:stCondLst>
                                            <p:cond delay="0"/>
                                          </p:stCondLst>
                                        </p:cTn>
                                        <p:tgtEl>
                                          <p:spTgt spid="34"/>
                                        </p:tgtEl>
                                        <p:attrNameLst>
                                          <p:attrName>style.visibility</p:attrName>
                                        </p:attrNameLst>
                                      </p:cBhvr>
                                      <p:to>
                                        <p:strVal val="visible"/>
                                      </p:to>
                                    </p:set>
                                    <p:anim calcmode="lin" valueType="num">
                                      <p:cBhvr additive="base">
                                        <p:cTn id="123" dur="500" fill="hold"/>
                                        <p:tgtEl>
                                          <p:spTgt spid="34"/>
                                        </p:tgtEl>
                                        <p:attrNameLst>
                                          <p:attrName>ppt_x</p:attrName>
                                        </p:attrNameLst>
                                      </p:cBhvr>
                                      <p:tavLst>
                                        <p:tav tm="0">
                                          <p:val>
                                            <p:strVal val="#ppt_x"/>
                                          </p:val>
                                        </p:tav>
                                        <p:tav tm="100000">
                                          <p:val>
                                            <p:strVal val="#ppt_x"/>
                                          </p:val>
                                        </p:tav>
                                      </p:tavLst>
                                    </p:anim>
                                    <p:anim calcmode="lin" valueType="num">
                                      <p:cBhvr additive="base">
                                        <p:cTn id="124" dur="500" fill="hold"/>
                                        <p:tgtEl>
                                          <p:spTgt spid="3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5500"/>
                                  </p:stCondLst>
                                  <p:childTnLst>
                                    <p:set>
                                      <p:cBhvr>
                                        <p:cTn id="126" dur="1" fill="hold">
                                          <p:stCondLst>
                                            <p:cond delay="0"/>
                                          </p:stCondLst>
                                        </p:cTn>
                                        <p:tgtEl>
                                          <p:spTgt spid="35"/>
                                        </p:tgtEl>
                                        <p:attrNameLst>
                                          <p:attrName>style.visibility</p:attrName>
                                        </p:attrNameLst>
                                      </p:cBhvr>
                                      <p:to>
                                        <p:strVal val="visible"/>
                                      </p:to>
                                    </p:set>
                                    <p:anim calcmode="lin" valueType="num">
                                      <p:cBhvr additive="base">
                                        <p:cTn id="127" dur="500" fill="hold"/>
                                        <p:tgtEl>
                                          <p:spTgt spid="35"/>
                                        </p:tgtEl>
                                        <p:attrNameLst>
                                          <p:attrName>ppt_x</p:attrName>
                                        </p:attrNameLst>
                                      </p:cBhvr>
                                      <p:tavLst>
                                        <p:tav tm="0">
                                          <p:val>
                                            <p:strVal val="#ppt_x"/>
                                          </p:val>
                                        </p:tav>
                                        <p:tav tm="100000">
                                          <p:val>
                                            <p:strVal val="#ppt_x"/>
                                          </p:val>
                                        </p:tav>
                                      </p:tavLst>
                                    </p:anim>
                                    <p:anim calcmode="lin" valueType="num">
                                      <p:cBhvr additive="base">
                                        <p:cTn id="128" dur="500" fill="hold"/>
                                        <p:tgtEl>
                                          <p:spTgt spid="3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5500"/>
                                  </p:stCondLst>
                                  <p:childTnLst>
                                    <p:set>
                                      <p:cBhvr>
                                        <p:cTn id="130" dur="1" fill="hold">
                                          <p:stCondLst>
                                            <p:cond delay="0"/>
                                          </p:stCondLst>
                                        </p:cTn>
                                        <p:tgtEl>
                                          <p:spTgt spid="36"/>
                                        </p:tgtEl>
                                        <p:attrNameLst>
                                          <p:attrName>style.visibility</p:attrName>
                                        </p:attrNameLst>
                                      </p:cBhvr>
                                      <p:to>
                                        <p:strVal val="visible"/>
                                      </p:to>
                                    </p:set>
                                    <p:anim calcmode="lin" valueType="num">
                                      <p:cBhvr additive="base">
                                        <p:cTn id="131" dur="500" fill="hold"/>
                                        <p:tgtEl>
                                          <p:spTgt spid="36"/>
                                        </p:tgtEl>
                                        <p:attrNameLst>
                                          <p:attrName>ppt_x</p:attrName>
                                        </p:attrNameLst>
                                      </p:cBhvr>
                                      <p:tavLst>
                                        <p:tav tm="0">
                                          <p:val>
                                            <p:strVal val="#ppt_x"/>
                                          </p:val>
                                        </p:tav>
                                        <p:tav tm="100000">
                                          <p:val>
                                            <p:strVal val="#ppt_x"/>
                                          </p:val>
                                        </p:tav>
                                      </p:tavLst>
                                    </p:anim>
                                    <p:anim calcmode="lin" valueType="num">
                                      <p:cBhvr additive="base">
                                        <p:cTn id="132" dur="500" fill="hold"/>
                                        <p:tgtEl>
                                          <p:spTgt spid="3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5750"/>
                                  </p:stCondLst>
                                  <p:childTnLst>
                                    <p:set>
                                      <p:cBhvr>
                                        <p:cTn id="134" dur="1" fill="hold">
                                          <p:stCondLst>
                                            <p:cond delay="0"/>
                                          </p:stCondLst>
                                        </p:cTn>
                                        <p:tgtEl>
                                          <p:spTgt spid="37"/>
                                        </p:tgtEl>
                                        <p:attrNameLst>
                                          <p:attrName>style.visibility</p:attrName>
                                        </p:attrNameLst>
                                      </p:cBhvr>
                                      <p:to>
                                        <p:strVal val="visible"/>
                                      </p:to>
                                    </p:set>
                                    <p:anim calcmode="lin" valueType="num">
                                      <p:cBhvr additive="base">
                                        <p:cTn id="135" dur="500" fill="hold"/>
                                        <p:tgtEl>
                                          <p:spTgt spid="37"/>
                                        </p:tgtEl>
                                        <p:attrNameLst>
                                          <p:attrName>ppt_x</p:attrName>
                                        </p:attrNameLst>
                                      </p:cBhvr>
                                      <p:tavLst>
                                        <p:tav tm="0">
                                          <p:val>
                                            <p:strVal val="#ppt_x"/>
                                          </p:val>
                                        </p:tav>
                                        <p:tav tm="100000">
                                          <p:val>
                                            <p:strVal val="#ppt_x"/>
                                          </p:val>
                                        </p:tav>
                                      </p:tavLst>
                                    </p:anim>
                                    <p:anim calcmode="lin" valueType="num">
                                      <p:cBhvr additive="base">
                                        <p:cTn id="136" dur="500" fill="hold"/>
                                        <p:tgtEl>
                                          <p:spTgt spid="3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3250"/>
                                  </p:stCondLst>
                                  <p:childTnLst>
                                    <p:set>
                                      <p:cBhvr>
                                        <p:cTn id="138" dur="1" fill="hold">
                                          <p:stCondLst>
                                            <p:cond delay="0"/>
                                          </p:stCondLst>
                                        </p:cTn>
                                        <p:tgtEl>
                                          <p:spTgt spid="38"/>
                                        </p:tgtEl>
                                        <p:attrNameLst>
                                          <p:attrName>style.visibility</p:attrName>
                                        </p:attrNameLst>
                                      </p:cBhvr>
                                      <p:to>
                                        <p:strVal val="visible"/>
                                      </p:to>
                                    </p:set>
                                    <p:anim calcmode="lin" valueType="num">
                                      <p:cBhvr additive="base">
                                        <p:cTn id="139" dur="500" fill="hold"/>
                                        <p:tgtEl>
                                          <p:spTgt spid="38"/>
                                        </p:tgtEl>
                                        <p:attrNameLst>
                                          <p:attrName>ppt_x</p:attrName>
                                        </p:attrNameLst>
                                      </p:cBhvr>
                                      <p:tavLst>
                                        <p:tav tm="0">
                                          <p:val>
                                            <p:strVal val="#ppt_x"/>
                                          </p:val>
                                        </p:tav>
                                        <p:tav tm="100000">
                                          <p:val>
                                            <p:strVal val="#ppt_x"/>
                                          </p:val>
                                        </p:tav>
                                      </p:tavLst>
                                    </p:anim>
                                    <p:anim calcmode="lin" valueType="num">
                                      <p:cBhvr additive="base">
                                        <p:cTn id="140" dur="500" fill="hold"/>
                                        <p:tgtEl>
                                          <p:spTgt spid="3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6000"/>
                                  </p:stCondLst>
                                  <p:childTnLst>
                                    <p:set>
                                      <p:cBhvr>
                                        <p:cTn id="142" dur="1" fill="hold">
                                          <p:stCondLst>
                                            <p:cond delay="0"/>
                                          </p:stCondLst>
                                        </p:cTn>
                                        <p:tgtEl>
                                          <p:spTgt spid="39"/>
                                        </p:tgtEl>
                                        <p:attrNameLst>
                                          <p:attrName>style.visibility</p:attrName>
                                        </p:attrNameLst>
                                      </p:cBhvr>
                                      <p:to>
                                        <p:strVal val="visible"/>
                                      </p:to>
                                    </p:set>
                                    <p:anim calcmode="lin" valueType="num">
                                      <p:cBhvr additive="base">
                                        <p:cTn id="143" dur="500" fill="hold"/>
                                        <p:tgtEl>
                                          <p:spTgt spid="39"/>
                                        </p:tgtEl>
                                        <p:attrNameLst>
                                          <p:attrName>ppt_x</p:attrName>
                                        </p:attrNameLst>
                                      </p:cBhvr>
                                      <p:tavLst>
                                        <p:tav tm="0">
                                          <p:val>
                                            <p:strVal val="#ppt_x"/>
                                          </p:val>
                                        </p:tav>
                                        <p:tav tm="100000">
                                          <p:val>
                                            <p:strVal val="#ppt_x"/>
                                          </p:val>
                                        </p:tav>
                                      </p:tavLst>
                                    </p:anim>
                                    <p:anim calcmode="lin" valueType="num">
                                      <p:cBhvr additive="base">
                                        <p:cTn id="144" dur="500" fill="hold"/>
                                        <p:tgtEl>
                                          <p:spTgt spid="3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6250"/>
                                  </p:stCondLst>
                                  <p:childTnLst>
                                    <p:set>
                                      <p:cBhvr>
                                        <p:cTn id="146" dur="1" fill="hold">
                                          <p:stCondLst>
                                            <p:cond delay="0"/>
                                          </p:stCondLst>
                                        </p:cTn>
                                        <p:tgtEl>
                                          <p:spTgt spid="40"/>
                                        </p:tgtEl>
                                        <p:attrNameLst>
                                          <p:attrName>style.visibility</p:attrName>
                                        </p:attrNameLst>
                                      </p:cBhvr>
                                      <p:to>
                                        <p:strVal val="visible"/>
                                      </p:to>
                                    </p:set>
                                    <p:anim calcmode="lin" valueType="num">
                                      <p:cBhvr additive="base">
                                        <p:cTn id="147" dur="500" fill="hold"/>
                                        <p:tgtEl>
                                          <p:spTgt spid="40"/>
                                        </p:tgtEl>
                                        <p:attrNameLst>
                                          <p:attrName>ppt_x</p:attrName>
                                        </p:attrNameLst>
                                      </p:cBhvr>
                                      <p:tavLst>
                                        <p:tav tm="0">
                                          <p:val>
                                            <p:strVal val="#ppt_x"/>
                                          </p:val>
                                        </p:tav>
                                        <p:tav tm="100000">
                                          <p:val>
                                            <p:strVal val="#ppt_x"/>
                                          </p:val>
                                        </p:tav>
                                      </p:tavLst>
                                    </p:anim>
                                    <p:anim calcmode="lin" valueType="num">
                                      <p:cBhvr additive="base">
                                        <p:cTn id="148" dur="500" fill="hold"/>
                                        <p:tgtEl>
                                          <p:spTgt spid="4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650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500" fill="hold"/>
                                        <p:tgtEl>
                                          <p:spTgt spid="41"/>
                                        </p:tgtEl>
                                        <p:attrNameLst>
                                          <p:attrName>ppt_x</p:attrName>
                                        </p:attrNameLst>
                                      </p:cBhvr>
                                      <p:tavLst>
                                        <p:tav tm="0">
                                          <p:val>
                                            <p:strVal val="#ppt_x"/>
                                          </p:val>
                                        </p:tav>
                                        <p:tav tm="100000">
                                          <p:val>
                                            <p:strVal val="#ppt_x"/>
                                          </p:val>
                                        </p:tav>
                                      </p:tavLst>
                                    </p:anim>
                                    <p:anim calcmode="lin" valueType="num">
                                      <p:cBhvr additive="base">
                                        <p:cTn id="152" dur="500" fill="hold"/>
                                        <p:tgtEl>
                                          <p:spTgt spid="4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6750"/>
                                  </p:stCondLst>
                                  <p:childTnLst>
                                    <p:set>
                                      <p:cBhvr>
                                        <p:cTn id="154" dur="1" fill="hold">
                                          <p:stCondLst>
                                            <p:cond delay="0"/>
                                          </p:stCondLst>
                                        </p:cTn>
                                        <p:tgtEl>
                                          <p:spTgt spid="42"/>
                                        </p:tgtEl>
                                        <p:attrNameLst>
                                          <p:attrName>style.visibility</p:attrName>
                                        </p:attrNameLst>
                                      </p:cBhvr>
                                      <p:to>
                                        <p:strVal val="visible"/>
                                      </p:to>
                                    </p:set>
                                    <p:anim calcmode="lin" valueType="num">
                                      <p:cBhvr additive="base">
                                        <p:cTn id="155" dur="500" fill="hold"/>
                                        <p:tgtEl>
                                          <p:spTgt spid="42"/>
                                        </p:tgtEl>
                                        <p:attrNameLst>
                                          <p:attrName>ppt_x</p:attrName>
                                        </p:attrNameLst>
                                      </p:cBhvr>
                                      <p:tavLst>
                                        <p:tav tm="0">
                                          <p:val>
                                            <p:strVal val="#ppt_x"/>
                                          </p:val>
                                        </p:tav>
                                        <p:tav tm="100000">
                                          <p:val>
                                            <p:strVal val="#ppt_x"/>
                                          </p:val>
                                        </p:tav>
                                      </p:tavLst>
                                    </p:anim>
                                    <p:anim calcmode="lin" valueType="num">
                                      <p:cBhvr additive="base">
                                        <p:cTn id="156" dur="500" fill="hold"/>
                                        <p:tgtEl>
                                          <p:spTgt spid="4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7000"/>
                                  </p:stCondLst>
                                  <p:childTnLst>
                                    <p:set>
                                      <p:cBhvr>
                                        <p:cTn id="158" dur="1" fill="hold">
                                          <p:stCondLst>
                                            <p:cond delay="0"/>
                                          </p:stCondLst>
                                        </p:cTn>
                                        <p:tgtEl>
                                          <p:spTgt spid="43"/>
                                        </p:tgtEl>
                                        <p:attrNameLst>
                                          <p:attrName>style.visibility</p:attrName>
                                        </p:attrNameLst>
                                      </p:cBhvr>
                                      <p:to>
                                        <p:strVal val="visible"/>
                                      </p:to>
                                    </p:set>
                                    <p:anim calcmode="lin" valueType="num">
                                      <p:cBhvr additive="base">
                                        <p:cTn id="159" dur="500" fill="hold"/>
                                        <p:tgtEl>
                                          <p:spTgt spid="43"/>
                                        </p:tgtEl>
                                        <p:attrNameLst>
                                          <p:attrName>ppt_x</p:attrName>
                                        </p:attrNameLst>
                                      </p:cBhvr>
                                      <p:tavLst>
                                        <p:tav tm="0">
                                          <p:val>
                                            <p:strVal val="#ppt_x"/>
                                          </p:val>
                                        </p:tav>
                                        <p:tav tm="100000">
                                          <p:val>
                                            <p:strVal val="#ppt_x"/>
                                          </p:val>
                                        </p:tav>
                                      </p:tavLst>
                                    </p:anim>
                                    <p:anim calcmode="lin" valueType="num">
                                      <p:cBhvr additive="base">
                                        <p:cTn id="160" dur="500" fill="hold"/>
                                        <p:tgtEl>
                                          <p:spTgt spid="4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5500"/>
                                  </p:stCondLst>
                                  <p:childTnLst>
                                    <p:set>
                                      <p:cBhvr>
                                        <p:cTn id="162" dur="1" fill="hold">
                                          <p:stCondLst>
                                            <p:cond delay="0"/>
                                          </p:stCondLst>
                                        </p:cTn>
                                        <p:tgtEl>
                                          <p:spTgt spid="44"/>
                                        </p:tgtEl>
                                        <p:attrNameLst>
                                          <p:attrName>style.visibility</p:attrName>
                                        </p:attrNameLst>
                                      </p:cBhvr>
                                      <p:to>
                                        <p:strVal val="visible"/>
                                      </p:to>
                                    </p:set>
                                    <p:anim calcmode="lin" valueType="num">
                                      <p:cBhvr additive="base">
                                        <p:cTn id="163" dur="500" fill="hold"/>
                                        <p:tgtEl>
                                          <p:spTgt spid="44"/>
                                        </p:tgtEl>
                                        <p:attrNameLst>
                                          <p:attrName>ppt_x</p:attrName>
                                        </p:attrNameLst>
                                      </p:cBhvr>
                                      <p:tavLst>
                                        <p:tav tm="0">
                                          <p:val>
                                            <p:strVal val="#ppt_x"/>
                                          </p:val>
                                        </p:tav>
                                        <p:tav tm="100000">
                                          <p:val>
                                            <p:strVal val="#ppt_x"/>
                                          </p:val>
                                        </p:tav>
                                      </p:tavLst>
                                    </p:anim>
                                    <p:anim calcmode="lin" valueType="num">
                                      <p:cBhvr additive="base">
                                        <p:cTn id="164" dur="500" fill="hold"/>
                                        <p:tgtEl>
                                          <p:spTgt spid="4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7250"/>
                                  </p:stCondLst>
                                  <p:childTnLst>
                                    <p:set>
                                      <p:cBhvr>
                                        <p:cTn id="166" dur="1" fill="hold">
                                          <p:stCondLst>
                                            <p:cond delay="0"/>
                                          </p:stCondLst>
                                        </p:cTn>
                                        <p:tgtEl>
                                          <p:spTgt spid="45"/>
                                        </p:tgtEl>
                                        <p:attrNameLst>
                                          <p:attrName>style.visibility</p:attrName>
                                        </p:attrNameLst>
                                      </p:cBhvr>
                                      <p:to>
                                        <p:strVal val="visible"/>
                                      </p:to>
                                    </p:set>
                                    <p:anim calcmode="lin" valueType="num">
                                      <p:cBhvr additive="base">
                                        <p:cTn id="167" dur="500" fill="hold"/>
                                        <p:tgtEl>
                                          <p:spTgt spid="45"/>
                                        </p:tgtEl>
                                        <p:attrNameLst>
                                          <p:attrName>ppt_x</p:attrName>
                                        </p:attrNameLst>
                                      </p:cBhvr>
                                      <p:tavLst>
                                        <p:tav tm="0">
                                          <p:val>
                                            <p:strVal val="#ppt_x"/>
                                          </p:val>
                                        </p:tav>
                                        <p:tav tm="100000">
                                          <p:val>
                                            <p:strVal val="#ppt_x"/>
                                          </p:val>
                                        </p:tav>
                                      </p:tavLst>
                                    </p:anim>
                                    <p:anim calcmode="lin" valueType="num">
                                      <p:cBhvr additive="base">
                                        <p:cTn id="16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15B56ED0-F9B2-E448-1F50-01BF02C57F08}"/>
              </a:ext>
            </a:extLst>
          </p:cNvPr>
          <p:cNvSpPr>
            <a:spLocks noChangeArrowheads="1"/>
          </p:cNvSpPr>
          <p:nvPr/>
        </p:nvSpPr>
        <p:spPr bwMode="auto">
          <a:xfrm>
            <a:off x="457200" y="274638"/>
            <a:ext cx="8229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5613" eaLnBrk="0" hangingPunct="0">
              <a:defRPr sz="3600">
                <a:solidFill>
                  <a:srgbClr val="AD0034"/>
                </a:solidFill>
                <a:latin typeface="Arial Unicode MS" pitchFamily="34" charset="-128"/>
                <a:ea typeface="ＭＳ Ｐゴシック" panose="020B0600070205080204" pitchFamily="34" charset="-128"/>
              </a:defRPr>
            </a:lvl1pPr>
            <a:lvl2pPr marL="742950" indent="-285750" defTabSz="455613" eaLnBrk="0" hangingPunct="0">
              <a:defRPr sz="3600">
                <a:solidFill>
                  <a:srgbClr val="AD0034"/>
                </a:solidFill>
                <a:latin typeface="Arial Unicode MS" pitchFamily="34" charset="-128"/>
                <a:ea typeface="ＭＳ Ｐゴシック" panose="020B0600070205080204" pitchFamily="34" charset="-128"/>
              </a:defRPr>
            </a:lvl2pPr>
            <a:lvl3pPr marL="1143000" indent="-228600" defTabSz="455613" eaLnBrk="0" hangingPunct="0">
              <a:defRPr sz="3600">
                <a:solidFill>
                  <a:srgbClr val="AD0034"/>
                </a:solidFill>
                <a:latin typeface="Arial Unicode MS" pitchFamily="34" charset="-128"/>
                <a:ea typeface="ＭＳ Ｐゴシック" panose="020B0600070205080204" pitchFamily="34" charset="-128"/>
              </a:defRPr>
            </a:lvl3pPr>
            <a:lvl4pPr marL="1600200" indent="-228600" defTabSz="455613" eaLnBrk="0" hangingPunct="0">
              <a:defRPr sz="3600">
                <a:solidFill>
                  <a:srgbClr val="AD0034"/>
                </a:solidFill>
                <a:latin typeface="Arial Unicode MS" pitchFamily="34" charset="-128"/>
                <a:ea typeface="ＭＳ Ｐゴシック" panose="020B0600070205080204" pitchFamily="34" charset="-128"/>
              </a:defRPr>
            </a:lvl4pPr>
            <a:lvl5pPr marL="2057400" indent="-228600" defTabSz="455613" eaLnBrk="0" hangingPunct="0">
              <a:defRPr sz="3600">
                <a:solidFill>
                  <a:srgbClr val="AD0034"/>
                </a:solidFill>
                <a:latin typeface="Arial Unicode MS" pitchFamily="34" charset="-128"/>
                <a:ea typeface="ＭＳ Ｐゴシック" panose="020B0600070205080204" pitchFamily="34" charset="-128"/>
              </a:defRPr>
            </a:lvl5pPr>
            <a:lvl6pPr marL="2514600" indent="-228600" defTabSz="4556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6pPr>
            <a:lvl7pPr marL="2971800" indent="-228600" defTabSz="4556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7pPr>
            <a:lvl8pPr marL="3429000" indent="-228600" defTabSz="4556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8pPr>
            <a:lvl9pPr marL="3886200" indent="-228600" defTabSz="4556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9pPr>
          </a:lstStyle>
          <a:p>
            <a:pPr algn="ctr" eaLnBrk="1" hangingPunct="1"/>
            <a:r>
              <a:rPr lang="en-AU" altLang="en-US" sz="3200" b="1" u="sng">
                <a:latin typeface="Calibri" panose="020F0502020204030204" pitchFamily="34" charset="0"/>
                <a:ea typeface="Arial Unicode MS" pitchFamily="34" charset="-128"/>
              </a:rPr>
              <a:t>APEC Summary</a:t>
            </a:r>
          </a:p>
        </p:txBody>
      </p:sp>
      <p:grpSp>
        <p:nvGrpSpPr>
          <p:cNvPr id="10243" name="Group 5">
            <a:extLst>
              <a:ext uri="{FF2B5EF4-FFF2-40B4-BE49-F238E27FC236}">
                <a16:creationId xmlns:a16="http://schemas.microsoft.com/office/drawing/2014/main" id="{D79A2614-7F2B-8B28-893C-EEC8BCB2878C}"/>
              </a:ext>
            </a:extLst>
          </p:cNvPr>
          <p:cNvGrpSpPr>
            <a:grpSpLocks/>
          </p:cNvGrpSpPr>
          <p:nvPr/>
        </p:nvGrpSpPr>
        <p:grpSpPr bwMode="auto">
          <a:xfrm>
            <a:off x="250825" y="782638"/>
            <a:ext cx="8893175" cy="6126162"/>
            <a:chOff x="251520" y="756821"/>
            <a:chExt cx="8892480" cy="6126822"/>
          </a:xfrm>
        </p:grpSpPr>
        <p:grpSp>
          <p:nvGrpSpPr>
            <p:cNvPr id="10244" name="Group 3">
              <a:extLst>
                <a:ext uri="{FF2B5EF4-FFF2-40B4-BE49-F238E27FC236}">
                  <a16:creationId xmlns:a16="http://schemas.microsoft.com/office/drawing/2014/main" id="{0667F44C-F1BD-7D46-DFF0-D88802AD5832}"/>
                </a:ext>
              </a:extLst>
            </p:cNvPr>
            <p:cNvGrpSpPr>
              <a:grpSpLocks/>
            </p:cNvGrpSpPr>
            <p:nvPr/>
          </p:nvGrpSpPr>
          <p:grpSpPr bwMode="auto">
            <a:xfrm>
              <a:off x="365116" y="756821"/>
              <a:ext cx="8778884" cy="6126822"/>
              <a:chOff x="365116" y="756821"/>
              <a:chExt cx="8778884" cy="6126822"/>
            </a:xfrm>
          </p:grpSpPr>
          <p:pic>
            <p:nvPicPr>
              <p:cNvPr id="10246" name="Picture 2">
                <a:extLst>
                  <a:ext uri="{FF2B5EF4-FFF2-40B4-BE49-F238E27FC236}">
                    <a16:creationId xmlns:a16="http://schemas.microsoft.com/office/drawing/2014/main" id="{6F130177-36A4-E64D-97E3-DA303C7D6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16" y="756821"/>
                <a:ext cx="8290152" cy="603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47" name="TextBox 1">
                <a:extLst>
                  <a:ext uri="{FF2B5EF4-FFF2-40B4-BE49-F238E27FC236}">
                    <a16:creationId xmlns:a16="http://schemas.microsoft.com/office/drawing/2014/main" id="{AC7321E0-D0ED-645F-21D7-494035535059}"/>
                  </a:ext>
                </a:extLst>
              </p:cNvPr>
              <p:cNvSpPr txBox="1">
                <a:spLocks noChangeArrowheads="1"/>
              </p:cNvSpPr>
              <p:nvPr/>
            </p:nvSpPr>
            <p:spPr bwMode="auto">
              <a:xfrm>
                <a:off x="8181632" y="6237312"/>
                <a:ext cx="962368"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rgbClr val="AD0034"/>
                    </a:solidFill>
                    <a:latin typeface="Arial Unicode MS" pitchFamily="34" charset="-128"/>
                    <a:ea typeface="ＭＳ Ｐゴシック" panose="020B0600070205080204" pitchFamily="34" charset="-128"/>
                  </a:defRPr>
                </a:lvl1pPr>
                <a:lvl2pPr marL="742950" indent="-285750" eaLnBrk="0" hangingPunct="0">
                  <a:defRPr sz="3600">
                    <a:solidFill>
                      <a:srgbClr val="AD0034"/>
                    </a:solidFill>
                    <a:latin typeface="Arial Unicode MS" pitchFamily="34" charset="-128"/>
                    <a:ea typeface="ＭＳ Ｐゴシック" panose="020B0600070205080204" pitchFamily="34" charset="-128"/>
                  </a:defRPr>
                </a:lvl2pPr>
                <a:lvl3pPr marL="1143000" indent="-228600" eaLnBrk="0" hangingPunct="0">
                  <a:defRPr sz="3600">
                    <a:solidFill>
                      <a:srgbClr val="AD0034"/>
                    </a:solidFill>
                    <a:latin typeface="Arial Unicode MS" pitchFamily="34" charset="-128"/>
                    <a:ea typeface="ＭＳ Ｐゴシック" panose="020B0600070205080204" pitchFamily="34" charset="-128"/>
                  </a:defRPr>
                </a:lvl3pPr>
                <a:lvl4pPr marL="1600200" indent="-228600" eaLnBrk="0" hangingPunct="0">
                  <a:defRPr sz="3600">
                    <a:solidFill>
                      <a:srgbClr val="AD0034"/>
                    </a:solidFill>
                    <a:latin typeface="Arial Unicode MS" pitchFamily="34" charset="-128"/>
                    <a:ea typeface="ＭＳ Ｐゴシック" panose="020B0600070205080204" pitchFamily="34" charset="-128"/>
                  </a:defRPr>
                </a:lvl4pPr>
                <a:lvl5pPr marL="2057400" indent="-228600" eaLnBrk="0" hangingPunct="0">
                  <a:defRPr sz="3600">
                    <a:solidFill>
                      <a:srgbClr val="AD0034"/>
                    </a:solidFill>
                    <a:latin typeface="Arial Unicode MS" pitchFamily="34" charset="-128"/>
                    <a:ea typeface="ＭＳ Ｐゴシック" panose="020B0600070205080204" pitchFamily="34" charset="-128"/>
                  </a:defRPr>
                </a:lvl5pPr>
                <a:lvl6pPr marL="25146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6pPr>
                <a:lvl7pPr marL="29718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7pPr>
                <a:lvl8pPr marL="34290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8pPr>
                <a:lvl9pPr marL="3886200" indent="-228600"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9pPr>
              </a:lstStyle>
              <a:p>
                <a:pPr eaLnBrk="1" hangingPunct="1"/>
                <a:endParaRPr lang="en-US" altLang="en-US">
                  <a:ea typeface="Arial Unicode MS" pitchFamily="34" charset="-128"/>
                </a:endParaRPr>
              </a:p>
            </p:txBody>
          </p:sp>
        </p:grpSp>
        <p:sp>
          <p:nvSpPr>
            <p:cNvPr id="5" name="TextBox 4">
              <a:extLst>
                <a:ext uri="{FF2B5EF4-FFF2-40B4-BE49-F238E27FC236}">
                  <a16:creationId xmlns:a16="http://schemas.microsoft.com/office/drawing/2014/main" id="{3FF9147A-D768-9ACF-0CC3-D07A2868F735}"/>
                </a:ext>
              </a:extLst>
            </p:cNvPr>
            <p:cNvSpPr txBox="1"/>
            <p:nvPr/>
          </p:nvSpPr>
          <p:spPr>
            <a:xfrm>
              <a:off x="251520" y="6381939"/>
              <a:ext cx="1007984" cy="276255"/>
            </a:xfrm>
            <a:prstGeom prst="rect">
              <a:avLst/>
            </a:prstGeom>
            <a:noFill/>
          </p:spPr>
          <p:txBody>
            <a:bodyPr>
              <a:spAutoFit/>
            </a:bodyPr>
            <a:lstStyle/>
            <a:p>
              <a:pPr>
                <a:defRPr/>
              </a:pPr>
              <a:r>
                <a:rPr lang="en-AU" sz="1200" dirty="0">
                  <a:solidFill>
                    <a:schemeClr val="tx1"/>
                  </a:solidFill>
                  <a:latin typeface="+mn-lt"/>
                  <a:ea typeface="MS PGothic" pitchFamily="34" charset="-128"/>
                  <a:cs typeface="+mn-cs"/>
                </a:rPr>
                <a:t>Source: TTB</a:t>
              </a:r>
            </a:p>
          </p:txBody>
        </p:sp>
      </p:gr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E45FCB2A-737F-1EDA-70E5-09EFA7D928B8}"/>
              </a:ext>
            </a:extLst>
          </p:cNvPr>
          <p:cNvSpPr>
            <a:spLocks noChangeArrowheads="1"/>
          </p:cNvSpPr>
          <p:nvPr/>
        </p:nvSpPr>
        <p:spPr bwMode="auto">
          <a:xfrm>
            <a:off x="457200" y="274638"/>
            <a:ext cx="8229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defRPr sz="3600">
                <a:solidFill>
                  <a:srgbClr val="AD0034"/>
                </a:solidFill>
                <a:latin typeface="Arial Unicode MS" pitchFamily="34" charset="-128"/>
                <a:ea typeface="ＭＳ Ｐゴシック" panose="020B0600070205080204" pitchFamily="34" charset="-128"/>
              </a:defRPr>
            </a:lvl1pPr>
            <a:lvl2pPr marL="742950" indent="-285750" defTabSz="912813" eaLnBrk="0" hangingPunct="0">
              <a:defRPr sz="3600">
                <a:solidFill>
                  <a:srgbClr val="AD0034"/>
                </a:solidFill>
                <a:latin typeface="Arial Unicode MS" pitchFamily="34" charset="-128"/>
                <a:ea typeface="ＭＳ Ｐゴシック" panose="020B0600070205080204" pitchFamily="34" charset="-128"/>
              </a:defRPr>
            </a:lvl2pPr>
            <a:lvl3pPr marL="1143000" indent="-228600" defTabSz="912813" eaLnBrk="0" hangingPunct="0">
              <a:defRPr sz="3600">
                <a:solidFill>
                  <a:srgbClr val="AD0034"/>
                </a:solidFill>
                <a:latin typeface="Arial Unicode MS" pitchFamily="34" charset="-128"/>
                <a:ea typeface="ＭＳ Ｐゴシック" panose="020B0600070205080204" pitchFamily="34" charset="-128"/>
              </a:defRPr>
            </a:lvl3pPr>
            <a:lvl4pPr marL="1600200" indent="-228600" defTabSz="912813" eaLnBrk="0" hangingPunct="0">
              <a:defRPr sz="3600">
                <a:solidFill>
                  <a:srgbClr val="AD0034"/>
                </a:solidFill>
                <a:latin typeface="Arial Unicode MS" pitchFamily="34" charset="-128"/>
                <a:ea typeface="ＭＳ Ｐゴシック" panose="020B0600070205080204" pitchFamily="34" charset="-128"/>
              </a:defRPr>
            </a:lvl4pPr>
            <a:lvl5pPr marL="2057400" indent="-228600" defTabSz="912813" eaLnBrk="0" hangingPunct="0">
              <a:defRPr sz="3600">
                <a:solidFill>
                  <a:srgbClr val="AD0034"/>
                </a:solidFill>
                <a:latin typeface="Arial Unicode MS" pitchFamily="34" charset="-128"/>
                <a:ea typeface="ＭＳ Ｐゴシック" panose="020B0600070205080204" pitchFamily="34" charset="-128"/>
              </a:defRPr>
            </a:lvl5pPr>
            <a:lvl6pPr marL="25146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6pPr>
            <a:lvl7pPr marL="29718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7pPr>
            <a:lvl8pPr marL="34290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8pPr>
            <a:lvl9pPr marL="38862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9pPr>
          </a:lstStyle>
          <a:p>
            <a:pPr algn="ctr" eaLnBrk="1" hangingPunct="1"/>
            <a:r>
              <a:rPr lang="en-AU" altLang="en-US" sz="3200" b="1" u="sng">
                <a:latin typeface="Calibri" panose="020F0502020204030204" pitchFamily="34" charset="0"/>
                <a:ea typeface="Arial Unicode MS" pitchFamily="34" charset="-128"/>
              </a:rPr>
              <a:t>Complex Certification</a:t>
            </a:r>
          </a:p>
        </p:txBody>
      </p:sp>
      <p:sp>
        <p:nvSpPr>
          <p:cNvPr id="11267" name="Text Box 9">
            <a:extLst>
              <a:ext uri="{FF2B5EF4-FFF2-40B4-BE49-F238E27FC236}">
                <a16:creationId xmlns:a16="http://schemas.microsoft.com/office/drawing/2014/main" id="{9D129DE4-275C-444A-17A7-D53199AE81A4}"/>
              </a:ext>
            </a:extLst>
          </p:cNvPr>
          <p:cNvSpPr txBox="1">
            <a:spLocks noChangeArrowheads="1"/>
          </p:cNvSpPr>
          <p:nvPr/>
        </p:nvSpPr>
        <p:spPr bwMode="auto">
          <a:xfrm>
            <a:off x="611188" y="1487488"/>
            <a:ext cx="8208962"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1313" indent="-342900" defTabSz="912813" eaLnBrk="0" hangingPunct="0">
              <a:defRPr sz="3600">
                <a:solidFill>
                  <a:srgbClr val="AD0034"/>
                </a:solidFill>
                <a:latin typeface="Arial Unicode MS" pitchFamily="34" charset="-128"/>
                <a:ea typeface="ＭＳ Ｐゴシック" panose="020B0600070205080204" pitchFamily="34" charset="-128"/>
              </a:defRPr>
            </a:lvl1pPr>
            <a:lvl2pPr marL="742950" indent="-285750" defTabSz="912813" eaLnBrk="0" hangingPunct="0">
              <a:defRPr sz="3600">
                <a:solidFill>
                  <a:srgbClr val="AD0034"/>
                </a:solidFill>
                <a:latin typeface="Arial Unicode MS" pitchFamily="34" charset="-128"/>
                <a:ea typeface="ＭＳ Ｐゴシック" panose="020B0600070205080204" pitchFamily="34" charset="-128"/>
              </a:defRPr>
            </a:lvl2pPr>
            <a:lvl3pPr marL="1143000" indent="-228600" defTabSz="912813" eaLnBrk="0" hangingPunct="0">
              <a:defRPr sz="3600">
                <a:solidFill>
                  <a:srgbClr val="AD0034"/>
                </a:solidFill>
                <a:latin typeface="Arial Unicode MS" pitchFamily="34" charset="-128"/>
                <a:ea typeface="ＭＳ Ｐゴシック" panose="020B0600070205080204" pitchFamily="34" charset="-128"/>
              </a:defRPr>
            </a:lvl3pPr>
            <a:lvl4pPr marL="1600200" indent="-228600" defTabSz="912813" eaLnBrk="0" hangingPunct="0">
              <a:defRPr sz="3600">
                <a:solidFill>
                  <a:srgbClr val="AD0034"/>
                </a:solidFill>
                <a:latin typeface="Arial Unicode MS" pitchFamily="34" charset="-128"/>
                <a:ea typeface="ＭＳ Ｐゴシック" panose="020B0600070205080204" pitchFamily="34" charset="-128"/>
              </a:defRPr>
            </a:lvl4pPr>
            <a:lvl5pPr marL="2057400" indent="-228600" defTabSz="912813" eaLnBrk="0" hangingPunct="0">
              <a:defRPr sz="3600">
                <a:solidFill>
                  <a:srgbClr val="AD0034"/>
                </a:solidFill>
                <a:latin typeface="Arial Unicode MS" pitchFamily="34" charset="-128"/>
                <a:ea typeface="ＭＳ Ｐゴシック" panose="020B0600070205080204" pitchFamily="34" charset="-128"/>
              </a:defRPr>
            </a:lvl5pPr>
            <a:lvl6pPr marL="25146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6pPr>
            <a:lvl7pPr marL="29718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7pPr>
            <a:lvl8pPr marL="34290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8pPr>
            <a:lvl9pPr marL="38862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9pPr>
          </a:lstStyle>
          <a:p>
            <a:pPr eaLnBrk="1" hangingPunct="1">
              <a:spcAft>
                <a:spcPts val="1200"/>
              </a:spcAft>
              <a:buFont typeface="Arial" panose="020B0604020202020204" pitchFamily="34" charset="0"/>
              <a:buChar char="•"/>
            </a:pPr>
            <a:r>
              <a:rPr lang="en-AU" altLang="en-US" sz="2400" b="1">
                <a:solidFill>
                  <a:schemeClr val="tx1"/>
                </a:solidFill>
                <a:latin typeface="Calibri" panose="020F0502020204030204" pitchFamily="34" charset="0"/>
                <a:ea typeface="Arial Unicode MS" pitchFamily="34" charset="-128"/>
              </a:rPr>
              <a:t>Wine presents a </a:t>
            </a:r>
            <a:r>
              <a:rPr lang="en-AU" altLang="en-US" sz="2400" b="1" u="sng">
                <a:solidFill>
                  <a:schemeClr val="tx1"/>
                </a:solidFill>
                <a:latin typeface="Calibri" panose="020F0502020204030204" pitchFamily="34" charset="0"/>
                <a:ea typeface="Arial Unicode MS" pitchFamily="34" charset="-128"/>
              </a:rPr>
              <a:t>low risk</a:t>
            </a:r>
          </a:p>
          <a:p>
            <a:pPr eaLnBrk="1" hangingPunct="1">
              <a:spcAft>
                <a:spcPts val="1200"/>
              </a:spcAft>
              <a:buFont typeface="Arial" panose="020B0604020202020204" pitchFamily="34" charset="0"/>
              <a:buChar char="•"/>
            </a:pPr>
            <a:r>
              <a:rPr lang="en-AU" altLang="en-US" sz="2400">
                <a:solidFill>
                  <a:schemeClr val="tx1"/>
                </a:solidFill>
                <a:latin typeface="Calibri" panose="020F0502020204030204" pitchFamily="34" charset="0"/>
                <a:ea typeface="Arial Unicode MS" pitchFamily="34" charset="-128"/>
              </a:rPr>
              <a:t>Microbiological: None</a:t>
            </a:r>
            <a:r>
              <a:rPr lang="en-AU" altLang="en-US" sz="2400" b="1">
                <a:solidFill>
                  <a:schemeClr val="tx1"/>
                </a:solidFill>
                <a:latin typeface="Calibri" panose="020F0502020204030204" pitchFamily="34" charset="0"/>
                <a:ea typeface="Arial Unicode MS" pitchFamily="34" charset="-128"/>
              </a:rPr>
              <a:t> </a:t>
            </a:r>
          </a:p>
          <a:p>
            <a:pPr eaLnBrk="1" hangingPunct="1">
              <a:spcAft>
                <a:spcPts val="1200"/>
              </a:spcAft>
              <a:buFont typeface="Arial" panose="020B0604020202020204" pitchFamily="34" charset="0"/>
              <a:buChar char="•"/>
            </a:pPr>
            <a:r>
              <a:rPr lang="en-AU" altLang="en-US" sz="2400">
                <a:solidFill>
                  <a:schemeClr val="tx1"/>
                </a:solidFill>
                <a:latin typeface="Calibri" panose="020F0502020204030204" pitchFamily="34" charset="0"/>
                <a:ea typeface="Arial Unicode MS" pitchFamily="34" charset="-128"/>
              </a:rPr>
              <a:t>Physical: Incorrect labelling, contamination</a:t>
            </a:r>
          </a:p>
          <a:p>
            <a:pPr eaLnBrk="1" hangingPunct="1">
              <a:spcAft>
                <a:spcPts val="1200"/>
              </a:spcAft>
              <a:buFont typeface="Arial" panose="020B0604020202020204" pitchFamily="34" charset="0"/>
              <a:buChar char="•"/>
            </a:pPr>
            <a:r>
              <a:rPr lang="en-AU" altLang="en-US" sz="2400">
                <a:solidFill>
                  <a:schemeClr val="tx1"/>
                </a:solidFill>
                <a:latin typeface="Calibri" panose="020F0502020204030204" pitchFamily="34" charset="0"/>
                <a:ea typeface="Arial Unicode MS" pitchFamily="34" charset="-128"/>
              </a:rPr>
              <a:t>Chemical: Preservatives, allergens, contaminants</a:t>
            </a:r>
            <a:endParaRPr lang="en-US" altLang="en-US" sz="2400">
              <a:solidFill>
                <a:schemeClr val="tx1"/>
              </a:solidFill>
              <a:latin typeface="Calibri" panose="020F0502020204030204" pitchFamily="34" charset="0"/>
              <a:ea typeface="Arial Unicode MS" pitchFamily="34" charset="-128"/>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070FB500-77E4-977F-4ADE-170C4DFBCB05}"/>
              </a:ext>
            </a:extLst>
          </p:cNvPr>
          <p:cNvSpPr>
            <a:spLocks noChangeArrowheads="1"/>
          </p:cNvSpPr>
          <p:nvPr/>
        </p:nvSpPr>
        <p:spPr bwMode="auto">
          <a:xfrm>
            <a:off x="457200" y="274638"/>
            <a:ext cx="8229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defRPr sz="3600">
                <a:solidFill>
                  <a:srgbClr val="AD0034"/>
                </a:solidFill>
                <a:latin typeface="Arial Unicode MS" pitchFamily="34" charset="-128"/>
                <a:ea typeface="ＭＳ Ｐゴシック" panose="020B0600070205080204" pitchFamily="34" charset="-128"/>
              </a:defRPr>
            </a:lvl1pPr>
            <a:lvl2pPr marL="742950" indent="-285750" defTabSz="912813" eaLnBrk="0" hangingPunct="0">
              <a:defRPr sz="3600">
                <a:solidFill>
                  <a:srgbClr val="AD0034"/>
                </a:solidFill>
                <a:latin typeface="Arial Unicode MS" pitchFamily="34" charset="-128"/>
                <a:ea typeface="ＭＳ Ｐゴシック" panose="020B0600070205080204" pitchFamily="34" charset="-128"/>
              </a:defRPr>
            </a:lvl2pPr>
            <a:lvl3pPr marL="1143000" indent="-228600" defTabSz="912813" eaLnBrk="0" hangingPunct="0">
              <a:defRPr sz="3600">
                <a:solidFill>
                  <a:srgbClr val="AD0034"/>
                </a:solidFill>
                <a:latin typeface="Arial Unicode MS" pitchFamily="34" charset="-128"/>
                <a:ea typeface="ＭＳ Ｐゴシック" panose="020B0600070205080204" pitchFamily="34" charset="-128"/>
              </a:defRPr>
            </a:lvl3pPr>
            <a:lvl4pPr marL="1600200" indent="-228600" defTabSz="912813" eaLnBrk="0" hangingPunct="0">
              <a:defRPr sz="3600">
                <a:solidFill>
                  <a:srgbClr val="AD0034"/>
                </a:solidFill>
                <a:latin typeface="Arial Unicode MS" pitchFamily="34" charset="-128"/>
                <a:ea typeface="ＭＳ Ｐゴシック" panose="020B0600070205080204" pitchFamily="34" charset="-128"/>
              </a:defRPr>
            </a:lvl4pPr>
            <a:lvl5pPr marL="2057400" indent="-228600" defTabSz="912813" eaLnBrk="0" hangingPunct="0">
              <a:defRPr sz="3600">
                <a:solidFill>
                  <a:srgbClr val="AD0034"/>
                </a:solidFill>
                <a:latin typeface="Arial Unicode MS" pitchFamily="34" charset="-128"/>
                <a:ea typeface="ＭＳ Ｐゴシック" panose="020B0600070205080204" pitchFamily="34" charset="-128"/>
              </a:defRPr>
            </a:lvl5pPr>
            <a:lvl6pPr marL="25146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6pPr>
            <a:lvl7pPr marL="29718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7pPr>
            <a:lvl8pPr marL="34290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8pPr>
            <a:lvl9pPr marL="38862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9pPr>
          </a:lstStyle>
          <a:p>
            <a:pPr algn="ctr" eaLnBrk="1" hangingPunct="1"/>
            <a:r>
              <a:rPr lang="en-AU" altLang="en-US" sz="3200" b="1" u="sng">
                <a:latin typeface="Calibri" panose="020F0502020204030204" pitchFamily="34" charset="0"/>
                <a:ea typeface="Arial Unicode MS" pitchFamily="34" charset="-128"/>
              </a:rPr>
              <a:t>Risk-based Assessment</a:t>
            </a:r>
          </a:p>
        </p:txBody>
      </p:sp>
      <p:sp>
        <p:nvSpPr>
          <p:cNvPr id="12291" name="Text Box 9">
            <a:extLst>
              <a:ext uri="{FF2B5EF4-FFF2-40B4-BE49-F238E27FC236}">
                <a16:creationId xmlns:a16="http://schemas.microsoft.com/office/drawing/2014/main" id="{361BAEDE-C62C-D86E-13CC-C85366D4FB3F}"/>
              </a:ext>
            </a:extLst>
          </p:cNvPr>
          <p:cNvSpPr txBox="1">
            <a:spLocks noChangeArrowheads="1"/>
          </p:cNvSpPr>
          <p:nvPr/>
        </p:nvSpPr>
        <p:spPr bwMode="auto">
          <a:xfrm>
            <a:off x="611188" y="1487488"/>
            <a:ext cx="8208962"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1313" indent="-342900" defTabSz="912813" eaLnBrk="0" hangingPunct="0">
              <a:defRPr sz="3600">
                <a:solidFill>
                  <a:srgbClr val="AD0034"/>
                </a:solidFill>
                <a:latin typeface="Arial Unicode MS" pitchFamily="34" charset="-128"/>
                <a:ea typeface="ＭＳ Ｐゴシック" panose="020B0600070205080204" pitchFamily="34" charset="-128"/>
              </a:defRPr>
            </a:lvl1pPr>
            <a:lvl2pPr marL="742950" indent="-285750" defTabSz="912813" eaLnBrk="0" hangingPunct="0">
              <a:defRPr sz="3600">
                <a:solidFill>
                  <a:srgbClr val="AD0034"/>
                </a:solidFill>
                <a:latin typeface="Arial Unicode MS" pitchFamily="34" charset="-128"/>
                <a:ea typeface="ＭＳ Ｐゴシック" panose="020B0600070205080204" pitchFamily="34" charset="-128"/>
              </a:defRPr>
            </a:lvl2pPr>
            <a:lvl3pPr marL="1143000" indent="-228600" defTabSz="912813" eaLnBrk="0" hangingPunct="0">
              <a:defRPr sz="3600">
                <a:solidFill>
                  <a:srgbClr val="AD0034"/>
                </a:solidFill>
                <a:latin typeface="Arial Unicode MS" pitchFamily="34" charset="-128"/>
                <a:ea typeface="ＭＳ Ｐゴシック" panose="020B0600070205080204" pitchFamily="34" charset="-128"/>
              </a:defRPr>
            </a:lvl3pPr>
            <a:lvl4pPr marL="1600200" indent="-228600" defTabSz="912813" eaLnBrk="0" hangingPunct="0">
              <a:defRPr sz="3600">
                <a:solidFill>
                  <a:srgbClr val="AD0034"/>
                </a:solidFill>
                <a:latin typeface="Arial Unicode MS" pitchFamily="34" charset="-128"/>
                <a:ea typeface="ＭＳ Ｐゴシック" panose="020B0600070205080204" pitchFamily="34" charset="-128"/>
              </a:defRPr>
            </a:lvl4pPr>
            <a:lvl5pPr marL="2057400" indent="-228600" defTabSz="912813" eaLnBrk="0" hangingPunct="0">
              <a:defRPr sz="3600">
                <a:solidFill>
                  <a:srgbClr val="AD0034"/>
                </a:solidFill>
                <a:latin typeface="Arial Unicode MS" pitchFamily="34" charset="-128"/>
                <a:ea typeface="ＭＳ Ｐゴシック" panose="020B0600070205080204" pitchFamily="34" charset="-128"/>
              </a:defRPr>
            </a:lvl5pPr>
            <a:lvl6pPr marL="25146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6pPr>
            <a:lvl7pPr marL="29718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7pPr>
            <a:lvl8pPr marL="34290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8pPr>
            <a:lvl9pPr marL="38862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9pPr>
          </a:lstStyle>
          <a:p>
            <a:pPr eaLnBrk="1" hangingPunct="1">
              <a:spcAft>
                <a:spcPts val="1200"/>
              </a:spcAft>
              <a:buFont typeface="Arial" panose="020B0604020202020204" pitchFamily="34" charset="0"/>
              <a:buChar char="•"/>
            </a:pPr>
            <a:r>
              <a:rPr lang="en-AU" altLang="en-US" sz="2400" b="1" u="sng">
                <a:solidFill>
                  <a:schemeClr val="tx1"/>
                </a:solidFill>
                <a:latin typeface="Calibri" panose="020F0502020204030204" pitchFamily="34" charset="0"/>
                <a:ea typeface="Arial Unicode MS" pitchFamily="34" charset="-128"/>
              </a:rPr>
              <a:t>Low risk product assessment</a:t>
            </a:r>
          </a:p>
          <a:p>
            <a:pPr eaLnBrk="1" hangingPunct="1">
              <a:spcAft>
                <a:spcPts val="1200"/>
              </a:spcAft>
              <a:buFont typeface="Arial" panose="020B0604020202020204" pitchFamily="34" charset="0"/>
              <a:buChar char="•"/>
            </a:pPr>
            <a:r>
              <a:rPr lang="en-AU" altLang="en-US" sz="2400">
                <a:solidFill>
                  <a:schemeClr val="tx1"/>
                </a:solidFill>
                <a:latin typeface="Calibri" panose="020F0502020204030204" pitchFamily="34" charset="0"/>
                <a:ea typeface="Arial Unicode MS" pitchFamily="34" charset="-128"/>
              </a:rPr>
              <a:t>Risk-based assessment would focus on labelling (ie, lack of allergens warning) and chemical contaminants.</a:t>
            </a:r>
            <a:endParaRPr lang="en-AU" altLang="en-US" sz="2400" b="1">
              <a:solidFill>
                <a:schemeClr val="tx1"/>
              </a:solidFill>
              <a:latin typeface="Calibri" panose="020F0502020204030204" pitchFamily="34" charset="0"/>
              <a:ea typeface="Arial Unicode MS" pitchFamily="34" charset="-128"/>
            </a:endParaRPr>
          </a:p>
          <a:p>
            <a:pPr eaLnBrk="1" hangingPunct="1">
              <a:spcAft>
                <a:spcPts val="1200"/>
              </a:spcAft>
              <a:buFont typeface="Arial" panose="020B0604020202020204" pitchFamily="34" charset="0"/>
              <a:buChar char="•"/>
            </a:pPr>
            <a:r>
              <a:rPr lang="en-AU" altLang="en-US" sz="2400">
                <a:solidFill>
                  <a:schemeClr val="tx1"/>
                </a:solidFill>
                <a:latin typeface="Calibri" panose="020F0502020204030204" pitchFamily="34" charset="0"/>
                <a:ea typeface="Arial Unicode MS" pitchFamily="34" charset="-128"/>
              </a:rPr>
              <a:t>Instead, the focus is increasingly on formatting and analysis of export documentation.</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1DFDCF6-17C9-2153-6397-9B8266B49900}"/>
              </a:ext>
            </a:extLst>
          </p:cNvPr>
          <p:cNvSpPr txBox="1">
            <a:spLocks/>
          </p:cNvSpPr>
          <p:nvPr/>
        </p:nvSpPr>
        <p:spPr>
          <a:xfrm>
            <a:off x="457200" y="1495425"/>
            <a:ext cx="8229600" cy="4525963"/>
          </a:xfrm>
          <a:prstGeom prst="rect">
            <a:avLst/>
          </a:prstGeom>
        </p:spPr>
        <p:txBody>
          <a:bodyPr/>
          <a:lstStyle>
            <a:lvl1pPr marL="341313" indent="-342900" algn="l" defTabSz="455613" rtl="0" eaLnBrk="0" fontAlgn="base" hangingPunct="0">
              <a:spcBef>
                <a:spcPct val="20000"/>
              </a:spcBef>
              <a:spcAft>
                <a:spcPct val="0"/>
              </a:spcAft>
              <a:buFont typeface="Arial Unicode MS" pitchFamily="34" charset="-128"/>
              <a:buChar char="•"/>
              <a:defRPr sz="3200">
                <a:solidFill>
                  <a:schemeClr val="tx1"/>
                </a:solidFill>
                <a:latin typeface="+mn-lt"/>
                <a:ea typeface="+mn-ea"/>
                <a:cs typeface="+mn-cs"/>
              </a:defRPr>
            </a:lvl1pPr>
            <a:lvl2pPr marL="741363" indent="-285750" algn="l" defTabSz="455613" rtl="0" eaLnBrk="0" fontAlgn="base" hangingPunct="0">
              <a:spcBef>
                <a:spcPct val="20000"/>
              </a:spcBef>
              <a:spcAft>
                <a:spcPct val="0"/>
              </a:spcAft>
              <a:buFont typeface="Arial Unicode MS" pitchFamily="34" charset="-128"/>
              <a:buChar char="–"/>
              <a:defRPr sz="2800">
                <a:solidFill>
                  <a:schemeClr val="tx1"/>
                </a:solidFill>
                <a:latin typeface="+mn-lt"/>
                <a:ea typeface="+mn-ea"/>
                <a:cs typeface="+mn-cs"/>
              </a:defRPr>
            </a:lvl2pPr>
            <a:lvl3pPr marL="1141413" indent="-228600" algn="l" defTabSz="455613" rtl="0" eaLnBrk="0" fontAlgn="base" hangingPunct="0">
              <a:spcBef>
                <a:spcPct val="20000"/>
              </a:spcBef>
              <a:spcAft>
                <a:spcPct val="0"/>
              </a:spcAft>
              <a:buFont typeface="Arial Unicode MS" pitchFamily="34" charset="-128"/>
              <a:buChar char="•"/>
              <a:defRPr sz="2400">
                <a:solidFill>
                  <a:schemeClr val="tx1"/>
                </a:solidFill>
                <a:latin typeface="+mn-lt"/>
                <a:ea typeface="+mn-ea"/>
                <a:cs typeface="+mn-cs"/>
              </a:defRPr>
            </a:lvl3pPr>
            <a:lvl4pPr marL="1598613" indent="-228600" algn="l" defTabSz="455613" rtl="0" eaLnBrk="0" fontAlgn="base" hangingPunct="0">
              <a:spcBef>
                <a:spcPct val="20000"/>
              </a:spcBef>
              <a:spcAft>
                <a:spcPct val="0"/>
              </a:spcAft>
              <a:buFont typeface="Arial Unicode MS" pitchFamily="34" charset="-128"/>
              <a:buChar char="–"/>
              <a:defRPr sz="2000">
                <a:solidFill>
                  <a:schemeClr val="tx1"/>
                </a:solidFill>
                <a:latin typeface="+mn-lt"/>
                <a:ea typeface="+mn-ea"/>
                <a:cs typeface="+mn-cs"/>
              </a:defRPr>
            </a:lvl4pPr>
            <a:lvl5pPr marL="2055813" indent="-228600" algn="l" defTabSz="455613" rtl="0" eaLnBrk="0" fontAlgn="base" hangingPunct="0">
              <a:spcBef>
                <a:spcPct val="20000"/>
              </a:spcBef>
              <a:spcAft>
                <a:spcPct val="0"/>
              </a:spcAft>
              <a:buFont typeface="Arial Unicode MS" pitchFamily="34" charset="-128"/>
              <a:buChar char="»"/>
              <a:defRPr sz="2000">
                <a:solidFill>
                  <a:schemeClr val="tx1"/>
                </a:solidFill>
                <a:latin typeface="+mn-lt"/>
                <a:ea typeface="+mn-ea"/>
                <a:cs typeface="+mn-cs"/>
              </a:defRPr>
            </a:lvl5pPr>
            <a:lvl6pPr marL="2514600" indent="-228600" algn="l" defTabSz="457200" rtl="0" fontAlgn="base">
              <a:spcBef>
                <a:spcPct val="20000"/>
              </a:spcBef>
              <a:spcAft>
                <a:spcPct val="0"/>
              </a:spcAft>
              <a:buFont typeface="Arial Unicode MS" pitchFamily="34" charset="-128"/>
              <a:buChar char="»"/>
              <a:defRPr sz="2000">
                <a:solidFill>
                  <a:schemeClr val="tx1"/>
                </a:solidFill>
                <a:latin typeface="+mn-lt"/>
                <a:ea typeface="+mn-ea"/>
                <a:cs typeface="+mn-cs"/>
              </a:defRPr>
            </a:lvl6pPr>
            <a:lvl7pPr marL="2971800" indent="-228600" algn="l" defTabSz="457200" rtl="0" fontAlgn="base">
              <a:spcBef>
                <a:spcPct val="20000"/>
              </a:spcBef>
              <a:spcAft>
                <a:spcPct val="0"/>
              </a:spcAft>
              <a:buFont typeface="Arial Unicode MS" pitchFamily="34" charset="-128"/>
              <a:buChar char="»"/>
              <a:defRPr sz="2000">
                <a:solidFill>
                  <a:schemeClr val="tx1"/>
                </a:solidFill>
                <a:latin typeface="+mn-lt"/>
                <a:ea typeface="+mn-ea"/>
                <a:cs typeface="+mn-cs"/>
              </a:defRPr>
            </a:lvl7pPr>
            <a:lvl8pPr marL="3429000" indent="-228600" algn="l" defTabSz="457200" rtl="0" fontAlgn="base">
              <a:spcBef>
                <a:spcPct val="20000"/>
              </a:spcBef>
              <a:spcAft>
                <a:spcPct val="0"/>
              </a:spcAft>
              <a:buFont typeface="Arial Unicode MS" pitchFamily="34" charset="-128"/>
              <a:buChar char="»"/>
              <a:defRPr sz="2000">
                <a:solidFill>
                  <a:schemeClr val="tx1"/>
                </a:solidFill>
                <a:latin typeface="+mn-lt"/>
                <a:ea typeface="+mn-ea"/>
                <a:cs typeface="+mn-cs"/>
              </a:defRPr>
            </a:lvl8pPr>
            <a:lvl9pPr marL="3886200" indent="-228600" algn="l" defTabSz="457200" rtl="0" fontAlgn="base">
              <a:spcBef>
                <a:spcPct val="20000"/>
              </a:spcBef>
              <a:spcAft>
                <a:spcPct val="0"/>
              </a:spcAft>
              <a:buFont typeface="Arial Unicode MS" pitchFamily="34" charset="-128"/>
              <a:buChar char="»"/>
              <a:defRPr sz="2000">
                <a:solidFill>
                  <a:schemeClr val="tx1"/>
                </a:solidFill>
                <a:latin typeface="+mn-lt"/>
                <a:ea typeface="+mn-ea"/>
                <a:cs typeface="+mn-cs"/>
              </a:defRPr>
            </a:lvl9pPr>
          </a:lstStyle>
          <a:p>
            <a:pPr>
              <a:spcAft>
                <a:spcPts val="600"/>
              </a:spcAft>
              <a:defRPr/>
            </a:pPr>
            <a:r>
              <a:rPr lang="en-AU" sz="2400" kern="0" dirty="0"/>
              <a:t>Are there any parameters that need to be routinely tested and certified?</a:t>
            </a:r>
          </a:p>
          <a:p>
            <a:pPr lvl="1">
              <a:spcAft>
                <a:spcPts val="600"/>
              </a:spcAft>
              <a:defRPr/>
            </a:pPr>
            <a:r>
              <a:rPr lang="en-AU" sz="2200" kern="0" dirty="0"/>
              <a:t>Sulphur dioxide, Methanol, Heavy metals?</a:t>
            </a:r>
          </a:p>
          <a:p>
            <a:pPr>
              <a:spcAft>
                <a:spcPts val="600"/>
              </a:spcAft>
              <a:defRPr/>
            </a:pPr>
            <a:r>
              <a:rPr lang="en-AU" sz="2400" kern="0" dirty="0"/>
              <a:t>If so, why? Is there evidence that wine poses a threat?</a:t>
            </a:r>
          </a:p>
          <a:p>
            <a:pPr>
              <a:spcAft>
                <a:spcPts val="600"/>
              </a:spcAft>
              <a:defRPr/>
            </a:pPr>
            <a:r>
              <a:rPr lang="en-AU" sz="2400" kern="0" dirty="0"/>
              <a:t>For each identified parameter, determine a commonly accepted test methodology and competent laboratories.</a:t>
            </a:r>
          </a:p>
          <a:p>
            <a:pPr>
              <a:spcAft>
                <a:spcPts val="600"/>
              </a:spcAft>
              <a:defRPr/>
            </a:pPr>
            <a:r>
              <a:rPr lang="en-AU" sz="2400" dirty="0"/>
              <a:t>Our experience suggests that a standardised document decreases the likelihood of scrutiny and enhances efficiency for exporters and the Customs border. Exporters know what is required and Customs officials know what to look for.</a:t>
            </a:r>
          </a:p>
          <a:p>
            <a:pPr>
              <a:spcAft>
                <a:spcPts val="600"/>
              </a:spcAft>
              <a:defRPr/>
            </a:pPr>
            <a:endParaRPr lang="en-AU" sz="2400" kern="0" dirty="0"/>
          </a:p>
        </p:txBody>
      </p:sp>
      <p:sp>
        <p:nvSpPr>
          <p:cNvPr id="13315" name="Rectangle 3">
            <a:extLst>
              <a:ext uri="{FF2B5EF4-FFF2-40B4-BE49-F238E27FC236}">
                <a16:creationId xmlns:a16="http://schemas.microsoft.com/office/drawing/2014/main" id="{B95CDEAE-509A-6B06-5330-6AE843E29EC2}"/>
              </a:ext>
            </a:extLst>
          </p:cNvPr>
          <p:cNvSpPr>
            <a:spLocks noChangeArrowheads="1"/>
          </p:cNvSpPr>
          <p:nvPr/>
        </p:nvSpPr>
        <p:spPr bwMode="auto">
          <a:xfrm>
            <a:off x="457200" y="274638"/>
            <a:ext cx="8229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defRPr sz="3600">
                <a:solidFill>
                  <a:srgbClr val="AD0034"/>
                </a:solidFill>
                <a:latin typeface="Arial Unicode MS" pitchFamily="34" charset="-128"/>
                <a:ea typeface="ＭＳ Ｐゴシック" panose="020B0600070205080204" pitchFamily="34" charset="-128"/>
              </a:defRPr>
            </a:lvl1pPr>
            <a:lvl2pPr marL="742950" indent="-285750" defTabSz="912813" eaLnBrk="0" hangingPunct="0">
              <a:defRPr sz="3600">
                <a:solidFill>
                  <a:srgbClr val="AD0034"/>
                </a:solidFill>
                <a:latin typeface="Arial Unicode MS" pitchFamily="34" charset="-128"/>
                <a:ea typeface="ＭＳ Ｐゴシック" panose="020B0600070205080204" pitchFamily="34" charset="-128"/>
              </a:defRPr>
            </a:lvl2pPr>
            <a:lvl3pPr marL="1143000" indent="-228600" defTabSz="912813" eaLnBrk="0" hangingPunct="0">
              <a:defRPr sz="3600">
                <a:solidFill>
                  <a:srgbClr val="AD0034"/>
                </a:solidFill>
                <a:latin typeface="Arial Unicode MS" pitchFamily="34" charset="-128"/>
                <a:ea typeface="ＭＳ Ｐゴシック" panose="020B0600070205080204" pitchFamily="34" charset="-128"/>
              </a:defRPr>
            </a:lvl3pPr>
            <a:lvl4pPr marL="1600200" indent="-228600" defTabSz="912813" eaLnBrk="0" hangingPunct="0">
              <a:defRPr sz="3600">
                <a:solidFill>
                  <a:srgbClr val="AD0034"/>
                </a:solidFill>
                <a:latin typeface="Arial Unicode MS" pitchFamily="34" charset="-128"/>
                <a:ea typeface="ＭＳ Ｐゴシック" panose="020B0600070205080204" pitchFamily="34" charset="-128"/>
              </a:defRPr>
            </a:lvl4pPr>
            <a:lvl5pPr marL="2057400" indent="-228600" defTabSz="912813" eaLnBrk="0" hangingPunct="0">
              <a:defRPr sz="3600">
                <a:solidFill>
                  <a:srgbClr val="AD0034"/>
                </a:solidFill>
                <a:latin typeface="Arial Unicode MS" pitchFamily="34" charset="-128"/>
                <a:ea typeface="ＭＳ Ｐゴシック" panose="020B0600070205080204" pitchFamily="34" charset="-128"/>
              </a:defRPr>
            </a:lvl5pPr>
            <a:lvl6pPr marL="25146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6pPr>
            <a:lvl7pPr marL="29718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7pPr>
            <a:lvl8pPr marL="34290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8pPr>
            <a:lvl9pPr marL="38862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9pPr>
          </a:lstStyle>
          <a:p>
            <a:pPr algn="ctr" eaLnBrk="1" hangingPunct="1"/>
            <a:r>
              <a:rPr lang="en-AU" altLang="en-US" sz="3200" b="1" u="sng">
                <a:latin typeface="Calibri" panose="020F0502020204030204" pitchFamily="34" charset="0"/>
                <a:ea typeface="Arial Unicode MS" pitchFamily="34" charset="-128"/>
              </a:rPr>
              <a:t>Where to?</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82CB245-F7EB-3285-DFBA-3794BB10AFF4}"/>
              </a:ext>
            </a:extLst>
          </p:cNvPr>
          <p:cNvSpPr txBox="1">
            <a:spLocks/>
          </p:cNvSpPr>
          <p:nvPr/>
        </p:nvSpPr>
        <p:spPr>
          <a:xfrm>
            <a:off x="457200" y="1600200"/>
            <a:ext cx="8229600" cy="4525963"/>
          </a:xfrm>
          <a:prstGeom prst="rect">
            <a:avLst/>
          </a:prstGeom>
        </p:spPr>
        <p:txBody>
          <a:bodyPr/>
          <a:lstStyle>
            <a:lvl1pPr marL="341313" indent="-342900" algn="l" defTabSz="455613" rtl="0" eaLnBrk="0" fontAlgn="base" hangingPunct="0">
              <a:spcBef>
                <a:spcPct val="20000"/>
              </a:spcBef>
              <a:spcAft>
                <a:spcPct val="0"/>
              </a:spcAft>
              <a:buFont typeface="Arial Unicode MS" pitchFamily="34" charset="-128"/>
              <a:buChar char="•"/>
              <a:defRPr sz="3200">
                <a:solidFill>
                  <a:schemeClr val="tx1"/>
                </a:solidFill>
                <a:latin typeface="+mn-lt"/>
                <a:ea typeface="+mn-ea"/>
                <a:cs typeface="+mn-cs"/>
              </a:defRPr>
            </a:lvl1pPr>
            <a:lvl2pPr marL="741363" indent="-285750" algn="l" defTabSz="455613" rtl="0" eaLnBrk="0" fontAlgn="base" hangingPunct="0">
              <a:spcBef>
                <a:spcPct val="20000"/>
              </a:spcBef>
              <a:spcAft>
                <a:spcPct val="0"/>
              </a:spcAft>
              <a:buFont typeface="Arial Unicode MS" pitchFamily="34" charset="-128"/>
              <a:buChar char="–"/>
              <a:defRPr sz="2800">
                <a:solidFill>
                  <a:schemeClr val="tx1"/>
                </a:solidFill>
                <a:latin typeface="+mn-lt"/>
                <a:ea typeface="+mn-ea"/>
                <a:cs typeface="+mn-cs"/>
              </a:defRPr>
            </a:lvl2pPr>
            <a:lvl3pPr marL="1141413" indent="-228600" algn="l" defTabSz="455613" rtl="0" eaLnBrk="0" fontAlgn="base" hangingPunct="0">
              <a:spcBef>
                <a:spcPct val="20000"/>
              </a:spcBef>
              <a:spcAft>
                <a:spcPct val="0"/>
              </a:spcAft>
              <a:buFont typeface="Arial Unicode MS" pitchFamily="34" charset="-128"/>
              <a:buChar char="•"/>
              <a:defRPr sz="2400">
                <a:solidFill>
                  <a:schemeClr val="tx1"/>
                </a:solidFill>
                <a:latin typeface="+mn-lt"/>
                <a:ea typeface="+mn-ea"/>
                <a:cs typeface="+mn-cs"/>
              </a:defRPr>
            </a:lvl3pPr>
            <a:lvl4pPr marL="1598613" indent="-228600" algn="l" defTabSz="455613" rtl="0" eaLnBrk="0" fontAlgn="base" hangingPunct="0">
              <a:spcBef>
                <a:spcPct val="20000"/>
              </a:spcBef>
              <a:spcAft>
                <a:spcPct val="0"/>
              </a:spcAft>
              <a:buFont typeface="Arial Unicode MS" pitchFamily="34" charset="-128"/>
              <a:buChar char="–"/>
              <a:defRPr sz="2000">
                <a:solidFill>
                  <a:schemeClr val="tx1"/>
                </a:solidFill>
                <a:latin typeface="+mn-lt"/>
                <a:ea typeface="+mn-ea"/>
                <a:cs typeface="+mn-cs"/>
              </a:defRPr>
            </a:lvl4pPr>
            <a:lvl5pPr marL="2055813" indent="-228600" algn="l" defTabSz="455613" rtl="0" eaLnBrk="0" fontAlgn="base" hangingPunct="0">
              <a:spcBef>
                <a:spcPct val="20000"/>
              </a:spcBef>
              <a:spcAft>
                <a:spcPct val="0"/>
              </a:spcAft>
              <a:buFont typeface="Arial Unicode MS" pitchFamily="34" charset="-128"/>
              <a:buChar char="»"/>
              <a:defRPr sz="2000">
                <a:solidFill>
                  <a:schemeClr val="tx1"/>
                </a:solidFill>
                <a:latin typeface="+mn-lt"/>
                <a:ea typeface="+mn-ea"/>
                <a:cs typeface="+mn-cs"/>
              </a:defRPr>
            </a:lvl5pPr>
            <a:lvl6pPr marL="2514600" indent="-228600" algn="l" defTabSz="457200" rtl="0" fontAlgn="base">
              <a:spcBef>
                <a:spcPct val="20000"/>
              </a:spcBef>
              <a:spcAft>
                <a:spcPct val="0"/>
              </a:spcAft>
              <a:buFont typeface="Arial Unicode MS" pitchFamily="34" charset="-128"/>
              <a:buChar char="»"/>
              <a:defRPr sz="2000">
                <a:solidFill>
                  <a:schemeClr val="tx1"/>
                </a:solidFill>
                <a:latin typeface="+mn-lt"/>
                <a:ea typeface="+mn-ea"/>
                <a:cs typeface="+mn-cs"/>
              </a:defRPr>
            </a:lvl6pPr>
            <a:lvl7pPr marL="2971800" indent="-228600" algn="l" defTabSz="457200" rtl="0" fontAlgn="base">
              <a:spcBef>
                <a:spcPct val="20000"/>
              </a:spcBef>
              <a:spcAft>
                <a:spcPct val="0"/>
              </a:spcAft>
              <a:buFont typeface="Arial Unicode MS" pitchFamily="34" charset="-128"/>
              <a:buChar char="»"/>
              <a:defRPr sz="2000">
                <a:solidFill>
                  <a:schemeClr val="tx1"/>
                </a:solidFill>
                <a:latin typeface="+mn-lt"/>
                <a:ea typeface="+mn-ea"/>
                <a:cs typeface="+mn-cs"/>
              </a:defRPr>
            </a:lvl7pPr>
            <a:lvl8pPr marL="3429000" indent="-228600" algn="l" defTabSz="457200" rtl="0" fontAlgn="base">
              <a:spcBef>
                <a:spcPct val="20000"/>
              </a:spcBef>
              <a:spcAft>
                <a:spcPct val="0"/>
              </a:spcAft>
              <a:buFont typeface="Arial Unicode MS" pitchFamily="34" charset="-128"/>
              <a:buChar char="»"/>
              <a:defRPr sz="2000">
                <a:solidFill>
                  <a:schemeClr val="tx1"/>
                </a:solidFill>
                <a:latin typeface="+mn-lt"/>
                <a:ea typeface="+mn-ea"/>
                <a:cs typeface="+mn-cs"/>
              </a:defRPr>
            </a:lvl8pPr>
            <a:lvl9pPr marL="3886200" indent="-228600" algn="l" defTabSz="457200" rtl="0" fontAlgn="base">
              <a:spcBef>
                <a:spcPct val="20000"/>
              </a:spcBef>
              <a:spcAft>
                <a:spcPct val="0"/>
              </a:spcAft>
              <a:buFont typeface="Arial Unicode MS" pitchFamily="34" charset="-128"/>
              <a:buChar char="»"/>
              <a:defRPr sz="2000">
                <a:solidFill>
                  <a:schemeClr val="tx1"/>
                </a:solidFill>
                <a:latin typeface="+mn-lt"/>
                <a:ea typeface="+mn-ea"/>
                <a:cs typeface="+mn-cs"/>
              </a:defRPr>
            </a:lvl9pPr>
          </a:lstStyle>
          <a:p>
            <a:pPr>
              <a:spcAft>
                <a:spcPts val="600"/>
              </a:spcAft>
              <a:defRPr/>
            </a:pPr>
            <a:r>
              <a:rPr lang="en-AU" sz="2400" kern="0" dirty="0"/>
              <a:t>Benefits of e-certificates</a:t>
            </a:r>
          </a:p>
          <a:p>
            <a:pPr lvl="1">
              <a:spcAft>
                <a:spcPts val="600"/>
              </a:spcAft>
              <a:defRPr/>
            </a:pPr>
            <a:r>
              <a:rPr lang="en-AU" sz="2400" kern="0" dirty="0"/>
              <a:t>Increased efficiencies in time and cost</a:t>
            </a:r>
          </a:p>
          <a:p>
            <a:pPr lvl="1">
              <a:spcAft>
                <a:spcPts val="600"/>
              </a:spcAft>
              <a:defRPr/>
            </a:pPr>
            <a:r>
              <a:rPr lang="en-AU" sz="2400" kern="0" dirty="0"/>
              <a:t>Environmental impact in elimination of paper documents and postage/shipping costs</a:t>
            </a:r>
          </a:p>
          <a:p>
            <a:pPr lvl="1">
              <a:spcAft>
                <a:spcPts val="600"/>
              </a:spcAft>
              <a:defRPr/>
            </a:pPr>
            <a:r>
              <a:rPr lang="en-AU" sz="2400" kern="0" dirty="0"/>
              <a:t>Increased security through possible direct communication with issuing authorities</a:t>
            </a:r>
          </a:p>
          <a:p>
            <a:pPr>
              <a:spcAft>
                <a:spcPts val="600"/>
              </a:spcAft>
              <a:defRPr/>
            </a:pPr>
            <a:r>
              <a:rPr lang="en-AU" sz="2400" kern="0" dirty="0"/>
              <a:t>EU is currently considering a new system to accept electronic VI1 certificates</a:t>
            </a:r>
          </a:p>
        </p:txBody>
      </p:sp>
      <p:sp>
        <p:nvSpPr>
          <p:cNvPr id="14339" name="Rectangle 3">
            <a:extLst>
              <a:ext uri="{FF2B5EF4-FFF2-40B4-BE49-F238E27FC236}">
                <a16:creationId xmlns:a16="http://schemas.microsoft.com/office/drawing/2014/main" id="{A155D8A5-EDD2-7833-080F-CECF48519443}"/>
              </a:ext>
            </a:extLst>
          </p:cNvPr>
          <p:cNvSpPr>
            <a:spLocks noChangeArrowheads="1"/>
          </p:cNvSpPr>
          <p:nvPr/>
        </p:nvSpPr>
        <p:spPr bwMode="auto">
          <a:xfrm>
            <a:off x="457200" y="274638"/>
            <a:ext cx="8229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defRPr sz="3600">
                <a:solidFill>
                  <a:srgbClr val="AD0034"/>
                </a:solidFill>
                <a:latin typeface="Arial Unicode MS" pitchFamily="34" charset="-128"/>
                <a:ea typeface="ＭＳ Ｐゴシック" panose="020B0600070205080204" pitchFamily="34" charset="-128"/>
              </a:defRPr>
            </a:lvl1pPr>
            <a:lvl2pPr marL="742950" indent="-285750" defTabSz="912813" eaLnBrk="0" hangingPunct="0">
              <a:defRPr sz="3600">
                <a:solidFill>
                  <a:srgbClr val="AD0034"/>
                </a:solidFill>
                <a:latin typeface="Arial Unicode MS" pitchFamily="34" charset="-128"/>
                <a:ea typeface="ＭＳ Ｐゴシック" panose="020B0600070205080204" pitchFamily="34" charset="-128"/>
              </a:defRPr>
            </a:lvl2pPr>
            <a:lvl3pPr marL="1143000" indent="-228600" defTabSz="912813" eaLnBrk="0" hangingPunct="0">
              <a:defRPr sz="3600">
                <a:solidFill>
                  <a:srgbClr val="AD0034"/>
                </a:solidFill>
                <a:latin typeface="Arial Unicode MS" pitchFamily="34" charset="-128"/>
                <a:ea typeface="ＭＳ Ｐゴシック" panose="020B0600070205080204" pitchFamily="34" charset="-128"/>
              </a:defRPr>
            </a:lvl3pPr>
            <a:lvl4pPr marL="1600200" indent="-228600" defTabSz="912813" eaLnBrk="0" hangingPunct="0">
              <a:defRPr sz="3600">
                <a:solidFill>
                  <a:srgbClr val="AD0034"/>
                </a:solidFill>
                <a:latin typeface="Arial Unicode MS" pitchFamily="34" charset="-128"/>
                <a:ea typeface="ＭＳ Ｐゴシック" panose="020B0600070205080204" pitchFamily="34" charset="-128"/>
              </a:defRPr>
            </a:lvl4pPr>
            <a:lvl5pPr marL="2057400" indent="-228600" defTabSz="912813" eaLnBrk="0" hangingPunct="0">
              <a:defRPr sz="3600">
                <a:solidFill>
                  <a:srgbClr val="AD0034"/>
                </a:solidFill>
                <a:latin typeface="Arial Unicode MS" pitchFamily="34" charset="-128"/>
                <a:ea typeface="ＭＳ Ｐゴシック" panose="020B0600070205080204" pitchFamily="34" charset="-128"/>
              </a:defRPr>
            </a:lvl5pPr>
            <a:lvl6pPr marL="25146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6pPr>
            <a:lvl7pPr marL="29718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7pPr>
            <a:lvl8pPr marL="34290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8pPr>
            <a:lvl9pPr marL="3886200" indent="-228600" defTabSz="9128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9pPr>
          </a:lstStyle>
          <a:p>
            <a:pPr algn="ctr" eaLnBrk="1" hangingPunct="1"/>
            <a:r>
              <a:rPr lang="en-AU" altLang="en-US" sz="3200" b="1" u="sng">
                <a:latin typeface="Calibri" panose="020F0502020204030204" pitchFamily="34" charset="0"/>
                <a:ea typeface="Arial Unicode MS" pitchFamily="34" charset="-128"/>
              </a:rPr>
              <a:t>E-Certification?</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22E6A493-C4B8-C927-A887-5AE5DCD05936}"/>
              </a:ext>
            </a:extLst>
          </p:cNvPr>
          <p:cNvSpPr>
            <a:spLocks noChangeArrowheads="1"/>
          </p:cNvSpPr>
          <p:nvPr/>
        </p:nvSpPr>
        <p:spPr bwMode="auto">
          <a:xfrm>
            <a:off x="457200" y="274638"/>
            <a:ext cx="8229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5613" eaLnBrk="0" hangingPunct="0">
              <a:defRPr sz="3600">
                <a:solidFill>
                  <a:srgbClr val="AD0034"/>
                </a:solidFill>
                <a:latin typeface="Arial Unicode MS" pitchFamily="34" charset="-128"/>
                <a:ea typeface="ＭＳ Ｐゴシック" panose="020B0600070205080204" pitchFamily="34" charset="-128"/>
              </a:defRPr>
            </a:lvl1pPr>
            <a:lvl2pPr marL="742950" indent="-285750" defTabSz="455613" eaLnBrk="0" hangingPunct="0">
              <a:defRPr sz="3600">
                <a:solidFill>
                  <a:srgbClr val="AD0034"/>
                </a:solidFill>
                <a:latin typeface="Arial Unicode MS" pitchFamily="34" charset="-128"/>
                <a:ea typeface="ＭＳ Ｐゴシック" panose="020B0600070205080204" pitchFamily="34" charset="-128"/>
              </a:defRPr>
            </a:lvl2pPr>
            <a:lvl3pPr marL="1143000" indent="-228600" defTabSz="455613" eaLnBrk="0" hangingPunct="0">
              <a:defRPr sz="3600">
                <a:solidFill>
                  <a:srgbClr val="AD0034"/>
                </a:solidFill>
                <a:latin typeface="Arial Unicode MS" pitchFamily="34" charset="-128"/>
                <a:ea typeface="ＭＳ Ｐゴシック" panose="020B0600070205080204" pitchFamily="34" charset="-128"/>
              </a:defRPr>
            </a:lvl3pPr>
            <a:lvl4pPr marL="1600200" indent="-228600" defTabSz="455613" eaLnBrk="0" hangingPunct="0">
              <a:defRPr sz="3600">
                <a:solidFill>
                  <a:srgbClr val="AD0034"/>
                </a:solidFill>
                <a:latin typeface="Arial Unicode MS" pitchFamily="34" charset="-128"/>
                <a:ea typeface="ＭＳ Ｐゴシック" panose="020B0600070205080204" pitchFamily="34" charset="-128"/>
              </a:defRPr>
            </a:lvl4pPr>
            <a:lvl5pPr marL="2057400" indent="-228600" defTabSz="455613" eaLnBrk="0" hangingPunct="0">
              <a:defRPr sz="3600">
                <a:solidFill>
                  <a:srgbClr val="AD0034"/>
                </a:solidFill>
                <a:latin typeface="Arial Unicode MS" pitchFamily="34" charset="-128"/>
                <a:ea typeface="ＭＳ Ｐゴシック" panose="020B0600070205080204" pitchFamily="34" charset="-128"/>
              </a:defRPr>
            </a:lvl5pPr>
            <a:lvl6pPr marL="2514600" indent="-228600" defTabSz="4556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6pPr>
            <a:lvl7pPr marL="2971800" indent="-228600" defTabSz="4556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7pPr>
            <a:lvl8pPr marL="3429000" indent="-228600" defTabSz="4556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8pPr>
            <a:lvl9pPr marL="3886200" indent="-228600" defTabSz="455613" eaLnBrk="0" fontAlgn="base" hangingPunct="0">
              <a:spcBef>
                <a:spcPct val="0"/>
              </a:spcBef>
              <a:spcAft>
                <a:spcPct val="0"/>
              </a:spcAft>
              <a:defRPr sz="3600">
                <a:solidFill>
                  <a:srgbClr val="AD0034"/>
                </a:solidFill>
                <a:latin typeface="Arial Unicode MS" pitchFamily="34" charset="-128"/>
                <a:ea typeface="ＭＳ Ｐゴシック" panose="020B0600070205080204" pitchFamily="34" charset="-128"/>
              </a:defRPr>
            </a:lvl9pPr>
          </a:lstStyle>
          <a:p>
            <a:pPr algn="ctr" eaLnBrk="1" hangingPunct="1"/>
            <a:r>
              <a:rPr lang="en-AU" altLang="en-US" sz="3200" b="1" u="sng">
                <a:latin typeface="Calibri" panose="020F0502020204030204" pitchFamily="34" charset="0"/>
                <a:ea typeface="Arial Unicode MS" pitchFamily="34" charset="-128"/>
              </a:rPr>
              <a:t>Wine Safety</a:t>
            </a:r>
          </a:p>
        </p:txBody>
      </p:sp>
      <p:sp>
        <p:nvSpPr>
          <p:cNvPr id="6" name="Rectangle 8">
            <a:extLst>
              <a:ext uri="{FF2B5EF4-FFF2-40B4-BE49-F238E27FC236}">
                <a16:creationId xmlns:a16="http://schemas.microsoft.com/office/drawing/2014/main" id="{7E7DCBF5-29B5-A048-7E01-9A1A49D845C2}"/>
              </a:ext>
            </a:extLst>
          </p:cNvPr>
          <p:cNvSpPr txBox="1">
            <a:spLocks/>
          </p:cNvSpPr>
          <p:nvPr/>
        </p:nvSpPr>
        <p:spPr>
          <a:xfrm>
            <a:off x="900113" y="1447800"/>
            <a:ext cx="4967287" cy="4800600"/>
          </a:xfrm>
          <a:prstGeom prst="rect">
            <a:avLst/>
          </a:prstGeom>
        </p:spPr>
        <p:txBody>
          <a:bodyPr/>
          <a:lstStyle>
            <a:lvl1pPr marL="341313" indent="-342900" algn="l" defTabSz="455613" rtl="0" eaLnBrk="0" fontAlgn="base" hangingPunct="0">
              <a:spcBef>
                <a:spcPct val="20000"/>
              </a:spcBef>
              <a:spcAft>
                <a:spcPct val="0"/>
              </a:spcAft>
              <a:buFont typeface="Arial Unicode MS" pitchFamily="34" charset="-128"/>
              <a:buChar char="•"/>
              <a:defRPr sz="3200">
                <a:solidFill>
                  <a:schemeClr val="tx1"/>
                </a:solidFill>
                <a:latin typeface="+mn-lt"/>
                <a:ea typeface="+mn-ea"/>
                <a:cs typeface="+mn-cs"/>
              </a:defRPr>
            </a:lvl1pPr>
            <a:lvl2pPr marL="741363" indent="-285750" algn="l" defTabSz="455613" rtl="0" eaLnBrk="0" fontAlgn="base" hangingPunct="0">
              <a:spcBef>
                <a:spcPct val="20000"/>
              </a:spcBef>
              <a:spcAft>
                <a:spcPct val="0"/>
              </a:spcAft>
              <a:buFont typeface="Arial Unicode MS" pitchFamily="34" charset="-128"/>
              <a:buChar char="–"/>
              <a:defRPr sz="2800">
                <a:solidFill>
                  <a:schemeClr val="tx1"/>
                </a:solidFill>
                <a:latin typeface="+mn-lt"/>
                <a:ea typeface="+mn-ea"/>
                <a:cs typeface="+mn-cs"/>
              </a:defRPr>
            </a:lvl2pPr>
            <a:lvl3pPr marL="1141413" indent="-228600" algn="l" defTabSz="455613" rtl="0" eaLnBrk="0" fontAlgn="base" hangingPunct="0">
              <a:spcBef>
                <a:spcPct val="20000"/>
              </a:spcBef>
              <a:spcAft>
                <a:spcPct val="0"/>
              </a:spcAft>
              <a:buFont typeface="Arial Unicode MS" pitchFamily="34" charset="-128"/>
              <a:buChar char="•"/>
              <a:defRPr sz="2400">
                <a:solidFill>
                  <a:schemeClr val="tx1"/>
                </a:solidFill>
                <a:latin typeface="+mn-lt"/>
                <a:ea typeface="+mn-ea"/>
                <a:cs typeface="+mn-cs"/>
              </a:defRPr>
            </a:lvl3pPr>
            <a:lvl4pPr marL="1598613" indent="-228600" algn="l" defTabSz="455613" rtl="0" eaLnBrk="0" fontAlgn="base" hangingPunct="0">
              <a:spcBef>
                <a:spcPct val="20000"/>
              </a:spcBef>
              <a:spcAft>
                <a:spcPct val="0"/>
              </a:spcAft>
              <a:buFont typeface="Arial Unicode MS" pitchFamily="34" charset="-128"/>
              <a:buChar char="–"/>
              <a:defRPr sz="2000">
                <a:solidFill>
                  <a:schemeClr val="tx1"/>
                </a:solidFill>
                <a:latin typeface="+mn-lt"/>
                <a:ea typeface="+mn-ea"/>
                <a:cs typeface="+mn-cs"/>
              </a:defRPr>
            </a:lvl4pPr>
            <a:lvl5pPr marL="2055813" indent="-228600" algn="l" defTabSz="455613" rtl="0" eaLnBrk="0" fontAlgn="base" hangingPunct="0">
              <a:spcBef>
                <a:spcPct val="20000"/>
              </a:spcBef>
              <a:spcAft>
                <a:spcPct val="0"/>
              </a:spcAft>
              <a:buFont typeface="Arial Unicode MS" pitchFamily="34" charset="-128"/>
              <a:buChar char="»"/>
              <a:defRPr sz="2000">
                <a:solidFill>
                  <a:schemeClr val="tx1"/>
                </a:solidFill>
                <a:latin typeface="+mn-lt"/>
                <a:ea typeface="+mn-ea"/>
                <a:cs typeface="+mn-cs"/>
              </a:defRPr>
            </a:lvl5pPr>
            <a:lvl6pPr marL="2514600" indent="-228600" algn="l" defTabSz="457200" rtl="0" fontAlgn="base">
              <a:spcBef>
                <a:spcPct val="20000"/>
              </a:spcBef>
              <a:spcAft>
                <a:spcPct val="0"/>
              </a:spcAft>
              <a:buFont typeface="Arial Unicode MS" pitchFamily="34" charset="-128"/>
              <a:buChar char="»"/>
              <a:defRPr sz="2000">
                <a:solidFill>
                  <a:schemeClr val="tx1"/>
                </a:solidFill>
                <a:latin typeface="+mn-lt"/>
                <a:ea typeface="+mn-ea"/>
                <a:cs typeface="+mn-cs"/>
              </a:defRPr>
            </a:lvl6pPr>
            <a:lvl7pPr marL="2971800" indent="-228600" algn="l" defTabSz="457200" rtl="0" fontAlgn="base">
              <a:spcBef>
                <a:spcPct val="20000"/>
              </a:spcBef>
              <a:spcAft>
                <a:spcPct val="0"/>
              </a:spcAft>
              <a:buFont typeface="Arial Unicode MS" pitchFamily="34" charset="-128"/>
              <a:buChar char="»"/>
              <a:defRPr sz="2000">
                <a:solidFill>
                  <a:schemeClr val="tx1"/>
                </a:solidFill>
                <a:latin typeface="+mn-lt"/>
                <a:ea typeface="+mn-ea"/>
                <a:cs typeface="+mn-cs"/>
              </a:defRPr>
            </a:lvl7pPr>
            <a:lvl8pPr marL="3429000" indent="-228600" algn="l" defTabSz="457200" rtl="0" fontAlgn="base">
              <a:spcBef>
                <a:spcPct val="20000"/>
              </a:spcBef>
              <a:spcAft>
                <a:spcPct val="0"/>
              </a:spcAft>
              <a:buFont typeface="Arial Unicode MS" pitchFamily="34" charset="-128"/>
              <a:buChar char="»"/>
              <a:defRPr sz="2000">
                <a:solidFill>
                  <a:schemeClr val="tx1"/>
                </a:solidFill>
                <a:latin typeface="+mn-lt"/>
                <a:ea typeface="+mn-ea"/>
                <a:cs typeface="+mn-cs"/>
              </a:defRPr>
            </a:lvl8pPr>
            <a:lvl9pPr marL="3886200" indent="-228600" algn="l" defTabSz="457200" rtl="0" fontAlgn="base">
              <a:spcBef>
                <a:spcPct val="20000"/>
              </a:spcBef>
              <a:spcAft>
                <a:spcPct val="0"/>
              </a:spcAft>
              <a:buFont typeface="Arial Unicode MS" pitchFamily="34" charset="-128"/>
              <a:buChar char="»"/>
              <a:defRPr sz="2000">
                <a:solidFill>
                  <a:schemeClr val="tx1"/>
                </a:solidFill>
                <a:latin typeface="+mn-lt"/>
                <a:ea typeface="+mn-ea"/>
                <a:cs typeface="+mn-cs"/>
              </a:defRPr>
            </a:lvl9pPr>
          </a:lstStyle>
          <a:p>
            <a:pPr>
              <a:defRPr/>
            </a:pPr>
            <a:r>
              <a:rPr lang="en-AU" sz="2800" kern="0" dirty="0"/>
              <a:t>“Wine is the most healthful and hygienic of beverages”..</a:t>
            </a:r>
          </a:p>
          <a:p>
            <a:pPr>
              <a:buFont typeface="Wingdings 2" pitchFamily="18" charset="2"/>
              <a:buNone/>
              <a:defRPr/>
            </a:pPr>
            <a:r>
              <a:rPr lang="en-AU" sz="2800" kern="0" dirty="0"/>
              <a:t>	(Louis Pasteur)</a:t>
            </a:r>
          </a:p>
          <a:p>
            <a:pPr>
              <a:buFont typeface="Wingdings 2" pitchFamily="18" charset="2"/>
              <a:buNone/>
              <a:defRPr/>
            </a:pPr>
            <a:endParaRPr lang="en-AU" sz="2800" kern="0" dirty="0"/>
          </a:p>
          <a:p>
            <a:pPr>
              <a:defRPr/>
            </a:pPr>
            <a:r>
              <a:rPr lang="en-AU" sz="2800" dirty="0"/>
              <a:t>“No human pathogens can flourish in wine environment”</a:t>
            </a:r>
          </a:p>
          <a:p>
            <a:pPr>
              <a:defRPr/>
            </a:pPr>
            <a:r>
              <a:rPr lang="en-AU" sz="2800" kern="0" dirty="0"/>
              <a:t>Sugita-</a:t>
            </a:r>
            <a:r>
              <a:rPr lang="en-AU" sz="2800" kern="0" dirty="0" err="1"/>
              <a:t>Konishi</a:t>
            </a:r>
            <a:r>
              <a:rPr lang="en-AU" sz="2800" kern="0" dirty="0"/>
              <a:t> et al,</a:t>
            </a:r>
          </a:p>
          <a:p>
            <a:pPr>
              <a:buFont typeface="Wingdings 2" pitchFamily="18" charset="2"/>
              <a:buNone/>
              <a:defRPr/>
            </a:pPr>
            <a:r>
              <a:rPr lang="en-AU" sz="1400" kern="0" dirty="0"/>
              <a:t>Japanese Society for Bioscience, Biotechnology and Biochemistry, 65(4) 954-957 2001</a:t>
            </a:r>
            <a:endParaRPr lang="en-US" sz="1400" kern="0" dirty="0"/>
          </a:p>
        </p:txBody>
      </p:sp>
      <p:pic>
        <p:nvPicPr>
          <p:cNvPr id="15364" name="Picture 6" descr="bacteria2">
            <a:extLst>
              <a:ext uri="{FF2B5EF4-FFF2-40B4-BE49-F238E27FC236}">
                <a16:creationId xmlns:a16="http://schemas.microsoft.com/office/drawing/2014/main" id="{E131556C-304C-5418-925A-14607DAD1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3005138"/>
            <a:ext cx="2033587" cy="274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5" name="Picture 7" descr="120px-Cholera_bacteria_SEM">
            <a:extLst>
              <a:ext uri="{FF2B5EF4-FFF2-40B4-BE49-F238E27FC236}">
                <a16:creationId xmlns:a16="http://schemas.microsoft.com/office/drawing/2014/main" id="{FA90B452-F2FB-A107-B667-77F1AA074B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1844675"/>
            <a:ext cx="152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rgbClr val="AD0034"/>
            </a:solidFill>
            <a:effectLst/>
            <a:latin typeface="Arial Unicode MS" pitchFamily="34" charset="-128"/>
            <a:ea typeface="MS PGothic" pitchFamily="34" charset="-128"/>
            <a:cs typeface="Arial Unicode MS" pitchFamily="3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rgbClr val="AD0034"/>
            </a:solidFill>
            <a:effectLst/>
            <a:latin typeface="Arial Unicode MS" pitchFamily="34" charset="-128"/>
            <a:ea typeface="MS PGothic" pitchFamily="34" charset="-128"/>
            <a:cs typeface="Arial Unicode MS" pitchFamily="3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Unicode MS"/>
        <a:ea typeface="Arial Unicode MS"/>
        <a:cs typeface="Arial Unicode MS"/>
      </a:majorFont>
      <a:minorFont>
        <a:latin typeface="Arial Unicode MS"/>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rgbClr val="AD0034"/>
            </a:solidFill>
            <a:effectLst/>
            <a:latin typeface="Arial Unicode MS" pitchFamily="34" charset="-128"/>
            <a:ea typeface="MS PGothic" pitchFamily="34" charset="-128"/>
            <a:cs typeface="Arial Unicode MS" pitchFamily="3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rgbClr val="AD0034"/>
            </a:solidFill>
            <a:effectLst/>
            <a:latin typeface="Arial Unicode MS" pitchFamily="34" charset="-128"/>
            <a:ea typeface="MS PGothic" pitchFamily="34" charset="-128"/>
            <a:cs typeface="Arial Unicode MS"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
  <a:themeElements>
    <a:clrScheme name="2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
      <a:majorFont>
        <a:latin typeface="Calibri"/>
        <a:ea typeface="MS PGothic"/>
        <a:cs typeface="Arial Unicode MS"/>
      </a:majorFont>
      <a:minorFont>
        <a:latin typeface="Calibri"/>
        <a:ea typeface="MS PGothic"/>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rgbClr val="AD0034"/>
            </a:solidFill>
            <a:effectLst/>
            <a:latin typeface="Arial Unicode MS" pitchFamily="34" charset="-128"/>
            <a:ea typeface="MS PGothic" pitchFamily="34" charset="-128"/>
            <a:cs typeface="Arial Unicode MS" pitchFamily="3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rgbClr val="AD0034"/>
            </a:solidFill>
            <a:effectLst/>
            <a:latin typeface="Arial Unicode MS" pitchFamily="34" charset="-128"/>
            <a:ea typeface="MS PGothic" pitchFamily="34" charset="-128"/>
            <a:cs typeface="Arial Unicode MS" pitchFamily="34" charset="-128"/>
          </a:defRPr>
        </a:defPPr>
      </a:lstStyle>
    </a:lnDef>
  </a:objectDefaults>
  <a:extraClrSchemeLst>
    <a:extraClrScheme>
      <a:clrScheme name="2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
  <a:themeElements>
    <a:clrScheme name="3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
      <a:majorFont>
        <a:latin typeface="Calibri"/>
        <a:ea typeface="MS PGothic"/>
        <a:cs typeface="Arial Unicode MS"/>
      </a:majorFont>
      <a:minorFont>
        <a:latin typeface="Calibri"/>
        <a:ea typeface="MS PGothic"/>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rgbClr val="AD0034"/>
            </a:solidFill>
            <a:effectLst/>
            <a:latin typeface="Arial Unicode MS" pitchFamily="34" charset="-128"/>
            <a:ea typeface="MS PGothic" pitchFamily="34" charset="-128"/>
            <a:cs typeface="Arial Unicode MS" pitchFamily="3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rgbClr val="AD0034"/>
            </a:solidFill>
            <a:effectLst/>
            <a:latin typeface="Arial Unicode MS" pitchFamily="34" charset="-128"/>
            <a:ea typeface="MS PGothic" pitchFamily="34" charset="-128"/>
            <a:cs typeface="Arial Unicode MS" pitchFamily="34" charset="-128"/>
          </a:defRPr>
        </a:defPPr>
      </a:lstStyle>
    </a:lnDef>
  </a:objectDefaults>
  <a:extraClrSchemeLst>
    <a:extraClrScheme>
      <a:clrScheme name="3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rgbClr val="AD0034"/>
            </a:solidFill>
            <a:effectLst/>
            <a:latin typeface="Arial Unicode MS" pitchFamily="34" charset="-128"/>
            <a:ea typeface="MS PGothic" pitchFamily="34" charset="-128"/>
            <a:cs typeface="Arial Unicode MS" pitchFamily="3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rgbClr val="AD0034"/>
            </a:solidFill>
            <a:effectLst/>
            <a:latin typeface="Arial Unicode MS" pitchFamily="34" charset="-128"/>
            <a:ea typeface="MS PGothic" pitchFamily="34" charset="-128"/>
            <a:cs typeface="Arial Unicode MS" pitchFamily="34" charset="-128"/>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rgbClr val="AD0034"/>
            </a:solidFill>
            <a:effectLst/>
            <a:latin typeface="Arial Unicode MS" pitchFamily="34" charset="-128"/>
            <a:ea typeface="MS PGothic" pitchFamily="34" charset="-128"/>
            <a:cs typeface="Arial Unicode MS" pitchFamily="3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rgbClr val="AD0034"/>
            </a:solidFill>
            <a:effectLst/>
            <a:latin typeface="Arial Unicode MS" pitchFamily="34" charset="-128"/>
            <a:ea typeface="MS PGothic" pitchFamily="34" charset="-128"/>
            <a:cs typeface="Arial Unicode MS" pitchFamily="34" charset="-128"/>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rgbClr val="AD0034"/>
            </a:solidFill>
            <a:effectLst/>
            <a:latin typeface="Arial Unicode MS" pitchFamily="34" charset="-128"/>
            <a:ea typeface="MS PGothic" pitchFamily="34" charset="-128"/>
            <a:cs typeface="Arial Unicode MS" pitchFamily="3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rgbClr val="AD0034"/>
            </a:solidFill>
            <a:effectLst/>
            <a:latin typeface="Arial Unicode MS" pitchFamily="34" charset="-128"/>
            <a:ea typeface="MS PGothic" pitchFamily="34" charset="-128"/>
            <a:cs typeface="Arial Unicode MS" pitchFamily="34" charset="-128"/>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4317</TotalTime>
  <Words>719</Words>
  <Application>Microsoft Office PowerPoint</Application>
  <PresentationFormat>On-screen Show (4:3)</PresentationFormat>
  <Paragraphs>92</Paragraphs>
  <Slides>9</Slides>
  <Notes>9</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9</vt:i4>
      </vt:variant>
    </vt:vector>
  </HeadingPairs>
  <TitlesOfParts>
    <vt:vector size="21" baseType="lpstr">
      <vt:lpstr>Arial Unicode MS</vt:lpstr>
      <vt:lpstr>ＭＳ Ｐゴシック</vt:lpstr>
      <vt:lpstr>Arial</vt:lpstr>
      <vt:lpstr>Calibri</vt:lpstr>
      <vt:lpstr>Wingdings 2</vt:lpstr>
      <vt:lpstr>1_Custom Design</vt:lpstr>
      <vt:lpstr>Custom Design</vt:lpstr>
      <vt:lpstr>2</vt:lpstr>
      <vt:lpstr>3</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AWBC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lcaldecott</dc:creator>
  <cp:lastModifiedBy>Shin C. Kao</cp:lastModifiedBy>
  <cp:revision>253</cp:revision>
  <cp:lastPrinted>2013-10-31T00:30:20Z</cp:lastPrinted>
  <dcterms:created xsi:type="dcterms:W3CDTF">2009-11-13T01:31:10Z</dcterms:created>
  <dcterms:modified xsi:type="dcterms:W3CDTF">2024-10-23T18:10:24Z</dcterms:modified>
</cp:coreProperties>
</file>