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66" y="28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.cov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667000"/>
            <a:ext cx="7391400" cy="1600200"/>
          </a:xfrm>
        </p:spPr>
        <p:txBody>
          <a:bodyPr>
            <a:noAutofit/>
          </a:bodyPr>
          <a:lstStyle>
            <a:lvl1pPr>
              <a:defRPr sz="5400" b="1" spc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7086600" cy="1295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524000" y="635635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/>
            </a:lvl1pPr>
          </a:lstStyle>
          <a:p>
            <a:pPr defTabSz="457200">
              <a:defRPr/>
            </a:pPr>
            <a:r>
              <a:rPr lang="en-US" sz="600" dirty="0">
                <a:solidFill>
                  <a:srgbClr val="17375E"/>
                </a:solidFill>
                <a:latin typeface="Arial"/>
                <a:cs typeface="Arial"/>
              </a:rPr>
              <a:t>TTB M 1334.01 (04/2010) </a:t>
            </a:r>
          </a:p>
        </p:txBody>
      </p:sp>
    </p:spTree>
    <p:extLst>
      <p:ext uri="{BB962C8B-B14F-4D97-AF65-F5344CB8AC3E}">
        <p14:creationId xmlns:p14="http://schemas.microsoft.com/office/powerpoint/2010/main" val="88966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76F7-B154-2B49-88E6-8A998D826F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2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.blan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76F7-B154-2B49-88E6-8A998D826F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4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9BCEEE-8A88-4195-84C6-8DEC9CAA0C8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05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F48B02-2976-48B4-9F45-538320736E2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8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sto MT" pitchFamily="18" charset="0"/>
              </a:defRPr>
            </a:lvl1pPr>
            <a:lvl2pPr>
              <a:defRPr>
                <a:latin typeface="Calisto MT" pitchFamily="18" charset="0"/>
              </a:defRPr>
            </a:lvl2pPr>
            <a:lvl3pPr>
              <a:defRPr>
                <a:latin typeface="Calisto MT" pitchFamily="18" charset="0"/>
              </a:defRPr>
            </a:lvl3pPr>
            <a:lvl4pPr>
              <a:defRPr>
                <a:latin typeface="Calisto MT" pitchFamily="18" charset="0"/>
              </a:defRPr>
            </a:lvl4pPr>
            <a:lvl5pPr>
              <a:defRPr>
                <a:latin typeface="Calisto MT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76F7-B154-2B49-88E6-8A998D826F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7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.Divisioncov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8" y="2209800"/>
            <a:ext cx="7467601" cy="1828800"/>
          </a:xfrm>
        </p:spPr>
        <p:txBody>
          <a:bodyPr anchor="t">
            <a:noAutofit/>
          </a:bodyPr>
          <a:lstStyle>
            <a:lvl1pPr algn="l">
              <a:defRPr sz="54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4138613"/>
            <a:ext cx="7467601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Calisto MT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sto MT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latin typeface="Calisto MT" pitchFamily="18" charset="0"/>
              </a:defRPr>
            </a:lvl1pPr>
          </a:lstStyle>
          <a:p>
            <a:fld id="{227B76F7-B154-2B49-88E6-8A998D826F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1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76F7-B154-2B49-88E6-8A998D826F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1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36393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36393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535113"/>
            <a:ext cx="36391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199" y="2174875"/>
            <a:ext cx="3639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76F7-B154-2B49-88E6-8A998D826F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2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76F7-B154-2B49-88E6-8A998D826F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0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76F7-B154-2B49-88E6-8A998D826F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ppt.blan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.blan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0"/>
            <a:ext cx="457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887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76F7-B154-2B49-88E6-8A998D826F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.blan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76F7-B154-2B49-88E6-8A998D826F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1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.reg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76400"/>
            <a:ext cx="73152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sto MT" pitchFamily="18" charset="0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sto MT" pitchFamily="18" charset="0"/>
              </a:defRPr>
            </a:lvl1pPr>
          </a:lstStyle>
          <a:p>
            <a:pPr defTabSz="457200"/>
            <a:fld id="{227B76F7-B154-2B49-88E6-8A998D826F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chemeClr val="tx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sto MT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75000"/>
            </a:schemeClr>
          </a:solidFill>
          <a:latin typeface="Calisto MT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Calisto MT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Calisto MT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Calisto MT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75000"/>
            </a:schemeClr>
          </a:solidFill>
          <a:latin typeface="Calisto MT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Wine is proof that God loves us and wants us to be happy – Benjamin Franklin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5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62200"/>
            <a:ext cx="274320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8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baum\AppData\Local\Microsoft\Windows\Temporary Internet Files\Content.Outlook\7T617XER\CAM01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0960" y="2981960"/>
            <a:ext cx="4749800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319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Calisto MT</vt:lpstr>
      <vt:lpstr>1_Office Theme</vt:lpstr>
      <vt:lpstr>Wine is proof that God loves us and wants us to be happy – Benjamin Franklin</vt:lpstr>
      <vt:lpstr>PowerPoint Presentation</vt:lpstr>
      <vt:lpstr>PowerPoint Presentation</vt:lpstr>
    </vt:vector>
  </TitlesOfParts>
  <Company>Alcohol &amp; Tobacco Tax &amp; Trade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Wine is proof that God loves us and wants us to be happy – Benjamin Franklin</dc:title>
  <dc:creator>Sharon Baum</dc:creator>
  <cp:lastModifiedBy>Intern DC</cp:lastModifiedBy>
  <cp:revision>8</cp:revision>
  <dcterms:created xsi:type="dcterms:W3CDTF">2014-09-04T17:20:31Z</dcterms:created>
  <dcterms:modified xsi:type="dcterms:W3CDTF">2017-10-18T17:05:10Z</dcterms:modified>
</cp:coreProperties>
</file>