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11"/>
  </p:notesMasterIdLst>
  <p:handoutMasterIdLst>
    <p:handoutMasterId r:id="rId12"/>
  </p:handoutMasterIdLst>
  <p:sldIdLst>
    <p:sldId id="662" r:id="rId2"/>
    <p:sldId id="866" r:id="rId3"/>
    <p:sldId id="699" r:id="rId4"/>
    <p:sldId id="867" r:id="rId5"/>
    <p:sldId id="863" r:id="rId6"/>
    <p:sldId id="869" r:id="rId7"/>
    <p:sldId id="870" r:id="rId8"/>
    <p:sldId id="843" r:id="rId9"/>
    <p:sldId id="713" r:id="rId10"/>
  </p:sldIdLst>
  <p:sldSz cx="9144000" cy="6858000" type="screen4x3"/>
  <p:notesSz cx="6797675" cy="9928225"/>
  <p:defaultTextStyle>
    <a:defPPr>
      <a:defRPr lang="zh-TW"/>
    </a:defPPr>
    <a:lvl1pPr algn="l" rtl="0" fontAlgn="base">
      <a:spcBef>
        <a:spcPct val="0"/>
      </a:spcBef>
      <a:spcAft>
        <a:spcPct val="0"/>
      </a:spcAft>
      <a:defRPr kumimoji="1" sz="2800" kern="1200">
        <a:solidFill>
          <a:schemeClr val="tx1"/>
        </a:solidFill>
        <a:latin typeface="Arial" panose="020B0604020202020204" pitchFamily="34" charset="0"/>
        <a:ea typeface="新細明體" panose="020B0604030504040204" pitchFamily="18" charset="-120"/>
        <a:cs typeface="+mn-cs"/>
      </a:defRPr>
    </a:lvl1pPr>
    <a:lvl2pPr marL="457200" algn="l" rtl="0" fontAlgn="base">
      <a:spcBef>
        <a:spcPct val="0"/>
      </a:spcBef>
      <a:spcAft>
        <a:spcPct val="0"/>
      </a:spcAft>
      <a:defRPr kumimoji="1" sz="2800" kern="1200">
        <a:solidFill>
          <a:schemeClr val="tx1"/>
        </a:solidFill>
        <a:latin typeface="Arial" panose="020B0604020202020204" pitchFamily="34" charset="0"/>
        <a:ea typeface="新細明體" panose="020B0604030504040204" pitchFamily="18" charset="-120"/>
        <a:cs typeface="+mn-cs"/>
      </a:defRPr>
    </a:lvl2pPr>
    <a:lvl3pPr marL="914400" algn="l" rtl="0" fontAlgn="base">
      <a:spcBef>
        <a:spcPct val="0"/>
      </a:spcBef>
      <a:spcAft>
        <a:spcPct val="0"/>
      </a:spcAft>
      <a:defRPr kumimoji="1" sz="2800" kern="1200">
        <a:solidFill>
          <a:schemeClr val="tx1"/>
        </a:solidFill>
        <a:latin typeface="Arial" panose="020B0604020202020204" pitchFamily="34" charset="0"/>
        <a:ea typeface="新細明體" panose="020B0604030504040204" pitchFamily="18" charset="-120"/>
        <a:cs typeface="+mn-cs"/>
      </a:defRPr>
    </a:lvl3pPr>
    <a:lvl4pPr marL="1371600" algn="l" rtl="0" fontAlgn="base">
      <a:spcBef>
        <a:spcPct val="0"/>
      </a:spcBef>
      <a:spcAft>
        <a:spcPct val="0"/>
      </a:spcAft>
      <a:defRPr kumimoji="1" sz="2800" kern="1200">
        <a:solidFill>
          <a:schemeClr val="tx1"/>
        </a:solidFill>
        <a:latin typeface="Arial" panose="020B0604020202020204" pitchFamily="34" charset="0"/>
        <a:ea typeface="新細明體" panose="020B0604030504040204" pitchFamily="18" charset="-120"/>
        <a:cs typeface="+mn-cs"/>
      </a:defRPr>
    </a:lvl4pPr>
    <a:lvl5pPr marL="1828800" algn="l" rtl="0" fontAlgn="base">
      <a:spcBef>
        <a:spcPct val="0"/>
      </a:spcBef>
      <a:spcAft>
        <a:spcPct val="0"/>
      </a:spcAft>
      <a:defRPr kumimoji="1" sz="2800" kern="1200">
        <a:solidFill>
          <a:schemeClr val="tx1"/>
        </a:solidFill>
        <a:latin typeface="Arial" panose="020B0604020202020204" pitchFamily="34" charset="0"/>
        <a:ea typeface="新細明體" panose="020B0604030504040204" pitchFamily="18" charset="-120"/>
        <a:cs typeface="+mn-cs"/>
      </a:defRPr>
    </a:lvl5pPr>
    <a:lvl6pPr marL="2286000" algn="l" defTabSz="914400" rtl="0" eaLnBrk="1" latinLnBrk="0" hangingPunct="1">
      <a:defRPr kumimoji="1" sz="2800" kern="1200">
        <a:solidFill>
          <a:schemeClr val="tx1"/>
        </a:solidFill>
        <a:latin typeface="Arial" panose="020B0604020202020204" pitchFamily="34" charset="0"/>
        <a:ea typeface="新細明體" panose="020B0604030504040204" pitchFamily="18" charset="-120"/>
        <a:cs typeface="+mn-cs"/>
      </a:defRPr>
    </a:lvl6pPr>
    <a:lvl7pPr marL="2743200" algn="l" defTabSz="914400" rtl="0" eaLnBrk="1" latinLnBrk="0" hangingPunct="1">
      <a:defRPr kumimoji="1" sz="2800" kern="1200">
        <a:solidFill>
          <a:schemeClr val="tx1"/>
        </a:solidFill>
        <a:latin typeface="Arial" panose="020B0604020202020204" pitchFamily="34" charset="0"/>
        <a:ea typeface="新細明體" panose="020B0604030504040204" pitchFamily="18" charset="-120"/>
        <a:cs typeface="+mn-cs"/>
      </a:defRPr>
    </a:lvl7pPr>
    <a:lvl8pPr marL="3200400" algn="l" defTabSz="914400" rtl="0" eaLnBrk="1" latinLnBrk="0" hangingPunct="1">
      <a:defRPr kumimoji="1" sz="2800" kern="1200">
        <a:solidFill>
          <a:schemeClr val="tx1"/>
        </a:solidFill>
        <a:latin typeface="Arial" panose="020B0604020202020204" pitchFamily="34" charset="0"/>
        <a:ea typeface="新細明體" panose="020B0604030504040204" pitchFamily="18" charset="-120"/>
        <a:cs typeface="+mn-cs"/>
      </a:defRPr>
    </a:lvl8pPr>
    <a:lvl9pPr marL="3657600" algn="l" defTabSz="914400" rtl="0" eaLnBrk="1" latinLnBrk="0" hangingPunct="1">
      <a:defRPr kumimoji="1" sz="2800" kern="1200">
        <a:solidFill>
          <a:schemeClr val="tx1"/>
        </a:solidFill>
        <a:latin typeface="Arial" panose="020B0604020202020204" pitchFamily="34" charset="0"/>
        <a:ea typeface="新細明體" panose="020B0604030504040204" pitchFamily="18" charset="-120"/>
        <a:cs typeface="+mn-cs"/>
      </a:defRPr>
    </a:lvl9pPr>
  </p:defaultTextStyle>
  <p:extLst>
    <p:ext uri="{EFAFB233-063F-42B5-8137-9DF3F51BA10A}">
      <p15:sldGuideLst xmlns:p15="http://schemas.microsoft.com/office/powerpoint/2012/main">
        <p15:guide id="1" orient="horz" pos="2115">
          <p15:clr>
            <a:srgbClr val="A4A3A4"/>
          </p15:clr>
        </p15:guide>
        <p15:guide id="2" pos="2789">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a:srgbClr val="66CCFF"/>
    <a:srgbClr val="9900CC"/>
    <a:srgbClr val="FFFFCC"/>
    <a:srgbClr val="3333FF"/>
    <a:srgbClr val="FF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32" autoAdjust="0"/>
  </p:normalViewPr>
  <p:slideViewPr>
    <p:cSldViewPr>
      <p:cViewPr varScale="1">
        <p:scale>
          <a:sx n="56" d="100"/>
          <a:sy n="56" d="100"/>
        </p:scale>
        <p:origin x="72" y="366"/>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244"/>
    </p:cViewPr>
  </p:sorterViewPr>
  <p:notesViewPr>
    <p:cSldViewPr>
      <p:cViewPr varScale="1">
        <p:scale>
          <a:sx n="44" d="100"/>
          <a:sy n="44" d="100"/>
        </p:scale>
        <p:origin x="-1440"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06524DA-8C82-1DB0-A4FC-5B4BBD292807}"/>
              </a:ext>
            </a:extLst>
          </p:cNvPr>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t" anchorCtr="0" compatLnSpc="1">
            <a:prstTxWarp prst="textNoShape">
              <a:avLst/>
            </a:prstTxWarp>
          </a:bodyPr>
          <a:lstStyle>
            <a:lvl1pPr defTabSz="923925">
              <a:defRPr sz="1200" smtClean="0">
                <a:latin typeface="Times New Roman" pitchFamily="18" charset="0"/>
              </a:defRPr>
            </a:lvl1pPr>
          </a:lstStyle>
          <a:p>
            <a:pPr>
              <a:defRPr/>
            </a:pPr>
            <a:endParaRPr lang="en-US" altLang="zh-TW"/>
          </a:p>
        </p:txBody>
      </p:sp>
      <p:sp>
        <p:nvSpPr>
          <p:cNvPr id="49155" name="Rectangle 3">
            <a:extLst>
              <a:ext uri="{FF2B5EF4-FFF2-40B4-BE49-F238E27FC236}">
                <a16:creationId xmlns:a16="http://schemas.microsoft.com/office/drawing/2014/main" id="{FA5352B7-F518-1265-732B-ACA37D641EDF}"/>
              </a:ext>
            </a:extLst>
          </p:cNvPr>
          <p:cNvSpPr>
            <a:spLocks noGrp="1" noChangeArrowheads="1"/>
          </p:cNvSpPr>
          <p:nvPr>
            <p:ph type="dt" sz="quarter"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t" anchorCtr="0" compatLnSpc="1">
            <a:prstTxWarp prst="textNoShape">
              <a:avLst/>
            </a:prstTxWarp>
          </a:bodyPr>
          <a:lstStyle>
            <a:lvl1pPr algn="r" defTabSz="923925">
              <a:defRPr sz="1200" smtClean="0">
                <a:latin typeface="Times New Roman" pitchFamily="18" charset="0"/>
              </a:defRPr>
            </a:lvl1pPr>
          </a:lstStyle>
          <a:p>
            <a:pPr>
              <a:defRPr/>
            </a:pPr>
            <a:endParaRPr lang="en-US" altLang="zh-TW"/>
          </a:p>
        </p:txBody>
      </p:sp>
      <p:sp>
        <p:nvSpPr>
          <p:cNvPr id="49156" name="Rectangle 4">
            <a:extLst>
              <a:ext uri="{FF2B5EF4-FFF2-40B4-BE49-F238E27FC236}">
                <a16:creationId xmlns:a16="http://schemas.microsoft.com/office/drawing/2014/main" id="{A4251CEA-FE44-DC66-8DB1-B5651C36F036}"/>
              </a:ext>
            </a:extLst>
          </p:cNvPr>
          <p:cNvSpPr>
            <a:spLocks noGrp="1" noChangeArrowheads="1"/>
          </p:cNvSpPr>
          <p:nvPr>
            <p:ph type="ftr" sz="quarter" idx="2"/>
          </p:nvPr>
        </p:nvSpPr>
        <p:spPr bwMode="auto">
          <a:xfrm>
            <a:off x="0" y="94329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b" anchorCtr="0" compatLnSpc="1">
            <a:prstTxWarp prst="textNoShape">
              <a:avLst/>
            </a:prstTxWarp>
          </a:bodyPr>
          <a:lstStyle>
            <a:lvl1pPr defTabSz="923925">
              <a:defRPr sz="1200" smtClean="0">
                <a:latin typeface="Times New Roman" pitchFamily="18" charset="0"/>
              </a:defRPr>
            </a:lvl1pPr>
          </a:lstStyle>
          <a:p>
            <a:pPr>
              <a:defRPr/>
            </a:pPr>
            <a:endParaRPr lang="en-US" altLang="zh-TW"/>
          </a:p>
        </p:txBody>
      </p:sp>
      <p:sp>
        <p:nvSpPr>
          <p:cNvPr id="49157" name="Rectangle 5">
            <a:extLst>
              <a:ext uri="{FF2B5EF4-FFF2-40B4-BE49-F238E27FC236}">
                <a16:creationId xmlns:a16="http://schemas.microsoft.com/office/drawing/2014/main" id="{E8EE0744-669D-22EE-37F6-E6D10C3BAB7C}"/>
              </a:ext>
            </a:extLst>
          </p:cNvPr>
          <p:cNvSpPr>
            <a:spLocks noGrp="1" noChangeArrowheads="1"/>
          </p:cNvSpPr>
          <p:nvPr>
            <p:ph type="sldNum" sz="quarter" idx="3"/>
          </p:nvPr>
        </p:nvSpPr>
        <p:spPr bwMode="auto">
          <a:xfrm>
            <a:off x="3851275" y="94329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b" anchorCtr="0" compatLnSpc="1">
            <a:prstTxWarp prst="textNoShape">
              <a:avLst/>
            </a:prstTxWarp>
          </a:bodyPr>
          <a:lstStyle>
            <a:lvl1pPr algn="r" defTabSz="923925">
              <a:defRPr sz="1200">
                <a:latin typeface="Times New Roman" panose="02020603050405020304" pitchFamily="18" charset="0"/>
              </a:defRPr>
            </a:lvl1pPr>
          </a:lstStyle>
          <a:p>
            <a:fld id="{A89C45CB-2ABC-4D5E-BC97-A2ACBD24FC19}"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5C479951-632A-5FA1-DF53-D49C47434A97}"/>
              </a:ext>
            </a:extLst>
          </p:cNvPr>
          <p:cNvSpPr>
            <a:spLocks noGrp="1" noChangeArrowheads="1"/>
          </p:cNvSpPr>
          <p:nvPr>
            <p:ph type="hdr" sz="quarter"/>
          </p:nvPr>
        </p:nvSpPr>
        <p:spPr bwMode="auto">
          <a:xfrm>
            <a:off x="0" y="0"/>
            <a:ext cx="29543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t" anchorCtr="0" compatLnSpc="1">
            <a:prstTxWarp prst="textNoShape">
              <a:avLst/>
            </a:prstTxWarp>
          </a:bodyPr>
          <a:lstStyle>
            <a:lvl1pPr defTabSz="923925">
              <a:defRPr sz="1200" smtClean="0">
                <a:latin typeface="Times New Roman" pitchFamily="18" charset="0"/>
              </a:defRPr>
            </a:lvl1pPr>
          </a:lstStyle>
          <a:p>
            <a:pPr>
              <a:defRPr/>
            </a:pPr>
            <a:endParaRPr lang="en-US" altLang="zh-TW"/>
          </a:p>
        </p:txBody>
      </p:sp>
      <p:sp>
        <p:nvSpPr>
          <p:cNvPr id="122883" name="Rectangle 3">
            <a:extLst>
              <a:ext uri="{FF2B5EF4-FFF2-40B4-BE49-F238E27FC236}">
                <a16:creationId xmlns:a16="http://schemas.microsoft.com/office/drawing/2014/main" id="{4CABD2E3-0FE1-B542-6EB9-288F88E2DCEB}"/>
              </a:ext>
            </a:extLst>
          </p:cNvPr>
          <p:cNvSpPr>
            <a:spLocks noGrp="1" noChangeArrowheads="1"/>
          </p:cNvSpPr>
          <p:nvPr>
            <p:ph type="dt" idx="1"/>
          </p:nvPr>
        </p:nvSpPr>
        <p:spPr bwMode="auto">
          <a:xfrm>
            <a:off x="3887788" y="0"/>
            <a:ext cx="28765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t" anchorCtr="0" compatLnSpc="1">
            <a:prstTxWarp prst="textNoShape">
              <a:avLst/>
            </a:prstTxWarp>
          </a:bodyPr>
          <a:lstStyle>
            <a:lvl1pPr algn="r" defTabSz="923925">
              <a:defRPr sz="1200" smtClean="0">
                <a:latin typeface="Times New Roman" pitchFamily="18" charset="0"/>
              </a:defRPr>
            </a:lvl1pPr>
          </a:lstStyle>
          <a:p>
            <a:pPr>
              <a:defRPr/>
            </a:pPr>
            <a:endParaRPr lang="en-US" altLang="zh-TW"/>
          </a:p>
        </p:txBody>
      </p:sp>
      <p:sp>
        <p:nvSpPr>
          <p:cNvPr id="12292" name="Rectangle 4">
            <a:extLst>
              <a:ext uri="{FF2B5EF4-FFF2-40B4-BE49-F238E27FC236}">
                <a16:creationId xmlns:a16="http://schemas.microsoft.com/office/drawing/2014/main" id="{06736D75-0CFF-DCEF-0C12-6BF662E05004}"/>
              </a:ext>
            </a:extLst>
          </p:cNvPr>
          <p:cNvSpPr>
            <a:spLocks noChangeArrowheads="1" noTextEdit="1"/>
          </p:cNvSpPr>
          <p:nvPr>
            <p:ph type="sldImg" idx="2"/>
          </p:nvPr>
        </p:nvSpPr>
        <p:spPr bwMode="auto">
          <a:xfrm>
            <a:off x="957263" y="771525"/>
            <a:ext cx="4929187" cy="36972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a:extLst>
              <a:ext uri="{FF2B5EF4-FFF2-40B4-BE49-F238E27FC236}">
                <a16:creationId xmlns:a16="http://schemas.microsoft.com/office/drawing/2014/main" id="{D4A8D164-E520-D400-61EC-427921F1D103}"/>
              </a:ext>
            </a:extLst>
          </p:cNvPr>
          <p:cNvSpPr>
            <a:spLocks noGrp="1" noChangeArrowheads="1"/>
          </p:cNvSpPr>
          <p:nvPr>
            <p:ph type="body" sz="quarter" idx="3"/>
          </p:nvPr>
        </p:nvSpPr>
        <p:spPr bwMode="auto">
          <a:xfrm>
            <a:off x="933450" y="4699000"/>
            <a:ext cx="49752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22886" name="Rectangle 6">
            <a:extLst>
              <a:ext uri="{FF2B5EF4-FFF2-40B4-BE49-F238E27FC236}">
                <a16:creationId xmlns:a16="http://schemas.microsoft.com/office/drawing/2014/main" id="{37F58ED8-BCC7-D41D-AFC3-1EFA3596D37A}"/>
              </a:ext>
            </a:extLst>
          </p:cNvPr>
          <p:cNvSpPr>
            <a:spLocks noGrp="1" noChangeArrowheads="1"/>
          </p:cNvSpPr>
          <p:nvPr>
            <p:ph type="ftr" sz="quarter" idx="4"/>
          </p:nvPr>
        </p:nvSpPr>
        <p:spPr bwMode="auto">
          <a:xfrm>
            <a:off x="0" y="9399588"/>
            <a:ext cx="2954338"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b" anchorCtr="0" compatLnSpc="1">
            <a:prstTxWarp prst="textNoShape">
              <a:avLst/>
            </a:prstTxWarp>
          </a:bodyPr>
          <a:lstStyle>
            <a:lvl1pPr defTabSz="923925">
              <a:defRPr sz="1200" smtClean="0">
                <a:latin typeface="Times New Roman" pitchFamily="18" charset="0"/>
              </a:defRPr>
            </a:lvl1pPr>
          </a:lstStyle>
          <a:p>
            <a:pPr>
              <a:defRPr/>
            </a:pPr>
            <a:endParaRPr lang="en-US" altLang="zh-TW"/>
          </a:p>
        </p:txBody>
      </p:sp>
      <p:sp>
        <p:nvSpPr>
          <p:cNvPr id="122887" name="Rectangle 7">
            <a:extLst>
              <a:ext uri="{FF2B5EF4-FFF2-40B4-BE49-F238E27FC236}">
                <a16:creationId xmlns:a16="http://schemas.microsoft.com/office/drawing/2014/main" id="{2A5B483B-DA99-10F6-A551-A945B1AD5C9C}"/>
              </a:ext>
            </a:extLst>
          </p:cNvPr>
          <p:cNvSpPr>
            <a:spLocks noGrp="1" noChangeArrowheads="1"/>
          </p:cNvSpPr>
          <p:nvPr>
            <p:ph type="sldNum" sz="quarter" idx="5"/>
          </p:nvPr>
        </p:nvSpPr>
        <p:spPr bwMode="auto">
          <a:xfrm>
            <a:off x="3887788" y="9399588"/>
            <a:ext cx="287655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b" anchorCtr="0" compatLnSpc="1">
            <a:prstTxWarp prst="textNoShape">
              <a:avLst/>
            </a:prstTxWarp>
          </a:bodyPr>
          <a:lstStyle>
            <a:lvl1pPr algn="r" defTabSz="923925">
              <a:defRPr sz="1200">
                <a:latin typeface="Times New Roman" panose="02020603050405020304" pitchFamily="18" charset="0"/>
              </a:defRPr>
            </a:lvl1pPr>
          </a:lstStyle>
          <a:p>
            <a:fld id="{9B0DF809-F48F-4BE6-B7FB-A6CCBE5501AA}"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5399B9A-49FD-C72A-4032-130CE37D9C0A}"/>
              </a:ext>
            </a:extLst>
          </p:cNvPr>
          <p:cNvSpPr>
            <a:spLocks noGrp="1" noChangeArrowheads="1"/>
          </p:cNvSpPr>
          <p:nvPr>
            <p:ph type="sldNum" sz="quarter" idx="5"/>
          </p:nvPr>
        </p:nvSpPr>
        <p:spPr>
          <a:noFill/>
        </p:spPr>
        <p:txBody>
          <a:bodyPr/>
          <a:lstStyle>
            <a:lvl1pPr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1pPr>
            <a:lvl2pPr marL="742950" indent="-285750"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2pPr>
            <a:lvl3pPr marL="1143000" indent="-228600"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3pPr>
            <a:lvl4pPr marL="1600200" indent="-228600"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4pPr>
            <a:lvl5pPr marL="2057400" indent="-228600"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9pPr>
          </a:lstStyle>
          <a:p>
            <a:pPr eaLnBrk="1" hangingPunct="1">
              <a:spcBef>
                <a:spcPct val="0"/>
              </a:spcBef>
            </a:pPr>
            <a:fld id="{56EC0073-1932-46F0-BE8B-896FC29215D9}" type="slidenum">
              <a:rPr lang="en-US" altLang="zh-TW"/>
              <a:pPr eaLnBrk="1" hangingPunct="1">
                <a:spcBef>
                  <a:spcPct val="0"/>
                </a:spcBef>
              </a:pPr>
              <a:t>4</a:t>
            </a:fld>
            <a:endParaRPr lang="en-US" altLang="zh-TW"/>
          </a:p>
        </p:txBody>
      </p:sp>
      <p:sp>
        <p:nvSpPr>
          <p:cNvPr id="13315" name="Rectangle 2">
            <a:extLst>
              <a:ext uri="{FF2B5EF4-FFF2-40B4-BE49-F238E27FC236}">
                <a16:creationId xmlns:a16="http://schemas.microsoft.com/office/drawing/2014/main" id="{C5D8C68F-266F-086A-3647-5632824F7721}"/>
              </a:ext>
            </a:extLst>
          </p:cNvPr>
          <p:cNvSpPr>
            <a:spLocks noChangeArrowheads="1" noTextEdit="1"/>
          </p:cNvSpPr>
          <p:nvPr>
            <p:ph type="sldImg"/>
          </p:nvPr>
        </p:nvSpPr>
        <p:spPr>
          <a:ln/>
        </p:spPr>
      </p:sp>
      <p:sp>
        <p:nvSpPr>
          <p:cNvPr id="13316" name="Rectangle 3">
            <a:extLst>
              <a:ext uri="{FF2B5EF4-FFF2-40B4-BE49-F238E27FC236}">
                <a16:creationId xmlns:a16="http://schemas.microsoft.com/office/drawing/2014/main" id="{BCD5EB9F-5D5E-BB33-5951-5A7985FF0426}"/>
              </a:ext>
            </a:extLst>
          </p:cNvPr>
          <p:cNvSpPr>
            <a:spLocks noGrp="1" noChangeArrowheads="1"/>
          </p:cNvSpPr>
          <p:nvPr>
            <p:ph type="body" idx="1"/>
          </p:nvPr>
        </p:nvSpPr>
        <p:spPr>
          <a:xfrm>
            <a:off x="933450" y="4700588"/>
            <a:ext cx="4976813" cy="4465637"/>
          </a:xfrm>
          <a:noFill/>
        </p:spPr>
        <p:txBody>
          <a:bodyPr/>
          <a:lstStyle/>
          <a:p>
            <a:r>
              <a:rPr lang="en-US" altLang="zh-TW"/>
              <a:t>Food safety policies apply to the whole industry from farm to table and across all food sectors.  This integrated approach allows CFS to have control at source and to prevent the happening of food incidents at an early stage, as well as ensuring a prompt and effective response when food incident arises.</a:t>
            </a:r>
          </a:p>
          <a:p>
            <a:endParaRPr lang="en-US" altLang="zh-TW"/>
          </a:p>
          <a:p>
            <a:r>
              <a:rPr lang="en-US" altLang="zh-TW"/>
              <a:t>The risk analysis framework has been the cornerstone of food safety control.  We use risk analysis as a tool in setting food safety measures for the population whilst ensuring that imported foods meet the same level of public health protection.  Under the risk analysis framework, we have three elements, the risk assessment, risk management and risk communication.  We will cover each element in greater details.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C1D3074-9633-D61A-67A9-155E2EEA4A19}"/>
              </a:ext>
            </a:extLst>
          </p:cNvPr>
          <p:cNvSpPr>
            <a:spLocks noGrp="1" noChangeArrowheads="1"/>
          </p:cNvSpPr>
          <p:nvPr>
            <p:ph type="sldNum" sz="quarter" idx="5"/>
          </p:nvPr>
        </p:nvSpPr>
        <p:spPr>
          <a:noFill/>
        </p:spPr>
        <p:txBody>
          <a:bodyPr/>
          <a:lstStyle>
            <a:lvl1pPr defTabSz="91757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1pPr>
            <a:lvl2pPr marL="738188" indent="-280988" defTabSz="91757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2pPr>
            <a:lvl3pPr marL="1136650" indent="-225425" defTabSz="91757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3pPr>
            <a:lvl4pPr marL="1590675" indent="-225425" defTabSz="91757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4pPr>
            <a:lvl5pPr marL="2044700" indent="-225425" defTabSz="91757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5pPr>
            <a:lvl6pPr marL="2501900" indent="-225425"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6pPr>
            <a:lvl7pPr marL="2959100" indent="-225425"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7pPr>
            <a:lvl8pPr marL="3416300" indent="-225425"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8pPr>
            <a:lvl9pPr marL="3873500" indent="-225425"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9pPr>
          </a:lstStyle>
          <a:p>
            <a:pPr eaLnBrk="1" hangingPunct="1">
              <a:spcBef>
                <a:spcPct val="0"/>
              </a:spcBef>
            </a:pPr>
            <a:fld id="{DA7F626B-91BE-410E-90AF-D78A626AA7FA}" type="slidenum">
              <a:rPr lang="en-US" altLang="zh-TW"/>
              <a:pPr eaLnBrk="1" hangingPunct="1">
                <a:spcBef>
                  <a:spcPct val="0"/>
                </a:spcBef>
              </a:pPr>
              <a:t>8</a:t>
            </a:fld>
            <a:endParaRPr lang="en-US" altLang="zh-TW"/>
          </a:p>
        </p:txBody>
      </p:sp>
      <p:sp>
        <p:nvSpPr>
          <p:cNvPr id="14339" name="Rectangle 7">
            <a:extLst>
              <a:ext uri="{FF2B5EF4-FFF2-40B4-BE49-F238E27FC236}">
                <a16:creationId xmlns:a16="http://schemas.microsoft.com/office/drawing/2014/main" id="{A9640755-8D1F-B910-8DD0-1B69E505ABEC}"/>
              </a:ext>
            </a:extLst>
          </p:cNvPr>
          <p:cNvSpPr txBox="1">
            <a:spLocks noGrp="1" noChangeArrowheads="1"/>
          </p:cNvSpPr>
          <p:nvPr/>
        </p:nvSpPr>
        <p:spPr bwMode="auto">
          <a:xfrm>
            <a:off x="3887788" y="9399588"/>
            <a:ext cx="28765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0" tIns="45995" rIns="91990" bIns="45995" anchor="b"/>
          <a:lstStyle>
            <a:lvl1pPr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1pPr>
            <a:lvl2pPr marL="742950" indent="-285750"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2pPr>
            <a:lvl3pPr marL="1143000" indent="-228600"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3pPr>
            <a:lvl4pPr marL="1600200" indent="-228600"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4pPr>
            <a:lvl5pPr marL="2057400" indent="-228600" defTabSz="923925" eaLnBrk="0" hangingPunct="0">
              <a:spcBef>
                <a:spcPct val="30000"/>
              </a:spcBef>
              <a:defRPr kumimoji="1" sz="1200">
                <a:solidFill>
                  <a:schemeClr val="tx1"/>
                </a:solidFill>
                <a:latin typeface="Times New Roman" panose="02020603050405020304" pitchFamily="18" charset="0"/>
                <a:ea typeface="新細明體" panose="020B0604030504040204" pitchFamily="18" charset="-12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B0604030504040204" pitchFamily="18" charset="-120"/>
              </a:defRPr>
            </a:lvl9pPr>
          </a:lstStyle>
          <a:p>
            <a:pPr algn="r" eaLnBrk="1" hangingPunct="1">
              <a:spcBef>
                <a:spcPct val="0"/>
              </a:spcBef>
            </a:pPr>
            <a:fld id="{8139E263-8681-4D15-8BDB-893DEC2B5895}" type="slidenum">
              <a:rPr lang="en-US" altLang="zh-TW"/>
              <a:pPr algn="r" eaLnBrk="1" hangingPunct="1">
                <a:spcBef>
                  <a:spcPct val="0"/>
                </a:spcBef>
              </a:pPr>
              <a:t>8</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3145B1F5-A68C-6690-4CB0-A5CF274B7A3A}"/>
              </a:ext>
            </a:extLst>
          </p:cNvPr>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Line 8">
            <a:extLst>
              <a:ext uri="{FF2B5EF4-FFF2-40B4-BE49-F238E27FC236}">
                <a16:creationId xmlns:a16="http://schemas.microsoft.com/office/drawing/2014/main" id="{BABF95AA-078E-2D0A-B6D5-854006804C45}"/>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 name="Picture 9" descr="CFS_2a">
            <a:extLst>
              <a:ext uri="{FF2B5EF4-FFF2-40B4-BE49-F238E27FC236}">
                <a16:creationId xmlns:a16="http://schemas.microsoft.com/office/drawing/2014/main" id="{510EFD37-5124-B2E8-A3B7-565BA208F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1375"/>
            <a:ext cx="9413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386" name="Rectangle 2"/>
          <p:cNvSpPr>
            <a:spLocks noGrp="1" noChangeArrowheads="1"/>
          </p:cNvSpPr>
          <p:nvPr>
            <p:ph type="ctrTitle"/>
          </p:nvPr>
        </p:nvSpPr>
        <p:spPr>
          <a:xfrm>
            <a:off x="914400" y="1524000"/>
            <a:ext cx="7623175" cy="1752600"/>
          </a:xfrm>
        </p:spPr>
        <p:txBody>
          <a:bodyPr/>
          <a:lstStyle>
            <a:lvl1pPr>
              <a:defRPr sz="4600"/>
            </a:lvl1pPr>
          </a:lstStyle>
          <a:p>
            <a:pPr lvl="0"/>
            <a:r>
              <a:rPr lang="zh-TW" altLang="en-US" noProof="0"/>
              <a:t>按一下以編輯母片標題樣式</a:t>
            </a:r>
          </a:p>
        </p:txBody>
      </p:sp>
      <p:sp>
        <p:nvSpPr>
          <p:cNvPr id="6563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5" name="Date Placeholder 4">
            <a:extLst>
              <a:ext uri="{FF2B5EF4-FFF2-40B4-BE49-F238E27FC236}">
                <a16:creationId xmlns:a16="http://schemas.microsoft.com/office/drawing/2014/main" id="{BCE074E7-19F3-D015-EB61-560C4234D278}"/>
              </a:ext>
            </a:extLst>
          </p:cNvPr>
          <p:cNvSpPr>
            <a:spLocks noGrp="1" noChangeArrowheads="1"/>
          </p:cNvSpPr>
          <p:nvPr>
            <p:ph type="dt" sz="half" idx="10"/>
          </p:nvPr>
        </p:nvSpPr>
        <p:spPr>
          <a:xfrm>
            <a:off x="457200" y="6243638"/>
            <a:ext cx="2133600" cy="457200"/>
          </a:xfrm>
        </p:spPr>
        <p:txBody>
          <a:bodyPr/>
          <a:lstStyle>
            <a:lvl1pPr>
              <a:defRPr smtClean="0"/>
            </a:lvl1pPr>
          </a:lstStyle>
          <a:p>
            <a:pPr>
              <a:defRPr/>
            </a:pPr>
            <a:endParaRPr lang="en-US" altLang="zh-TW"/>
          </a:p>
        </p:txBody>
      </p:sp>
      <p:sp>
        <p:nvSpPr>
          <p:cNvPr id="6" name="Footer Placeholder 5">
            <a:extLst>
              <a:ext uri="{FF2B5EF4-FFF2-40B4-BE49-F238E27FC236}">
                <a16:creationId xmlns:a16="http://schemas.microsoft.com/office/drawing/2014/main" id="{BA48E940-664A-E9E1-8596-2F1B113BDE9C}"/>
              </a:ext>
            </a:extLst>
          </p:cNvPr>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TW"/>
          </a:p>
        </p:txBody>
      </p:sp>
      <p:sp>
        <p:nvSpPr>
          <p:cNvPr id="7" name="Slide Number Placeholder 6">
            <a:extLst>
              <a:ext uri="{FF2B5EF4-FFF2-40B4-BE49-F238E27FC236}">
                <a16:creationId xmlns:a16="http://schemas.microsoft.com/office/drawing/2014/main" id="{A4DDCE9D-F6F4-6025-E1C7-ECEBEE76A8A7}"/>
              </a:ext>
            </a:extLst>
          </p:cNvPr>
          <p:cNvSpPr>
            <a:spLocks noGrp="1" noChangeArrowheads="1"/>
          </p:cNvSpPr>
          <p:nvPr>
            <p:ph type="sldNum" sz="quarter" idx="12"/>
          </p:nvPr>
        </p:nvSpPr>
        <p:spPr>
          <a:xfrm>
            <a:off x="6553200" y="6243638"/>
            <a:ext cx="2133600" cy="457200"/>
          </a:xfrm>
        </p:spPr>
        <p:txBody>
          <a:bodyPr/>
          <a:lstStyle>
            <a:lvl1pPr algn="r">
              <a:defRPr/>
            </a:lvl1pPr>
          </a:lstStyle>
          <a:p>
            <a:fld id="{28A03AE7-FE02-4111-8DA0-D7F0EE99EF08}" type="slidenum">
              <a:rPr lang="en-US" altLang="zh-TW"/>
              <a:pPr/>
              <a:t>‹#›</a:t>
            </a:fld>
            <a:endParaRPr lang="en-US" altLang="zh-TW"/>
          </a:p>
        </p:txBody>
      </p:sp>
    </p:spTree>
    <p:extLst>
      <p:ext uri="{BB962C8B-B14F-4D97-AF65-F5344CB8AC3E}">
        <p14:creationId xmlns:p14="http://schemas.microsoft.com/office/powerpoint/2010/main" val="184756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Rectangle 4">
            <a:extLst>
              <a:ext uri="{FF2B5EF4-FFF2-40B4-BE49-F238E27FC236}">
                <a16:creationId xmlns:a16="http://schemas.microsoft.com/office/drawing/2014/main" id="{43972122-F33B-A809-C042-DBB209E4A81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2893DDB2-0CC2-DFCC-09AE-FDC77B1EB2B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EC643C5-B1D8-E93F-52B8-301F6E8E4FB3}"/>
              </a:ext>
            </a:extLst>
          </p:cNvPr>
          <p:cNvSpPr>
            <a:spLocks noGrp="1" noChangeArrowheads="1"/>
          </p:cNvSpPr>
          <p:nvPr>
            <p:ph type="sldNum" sz="quarter" idx="12"/>
          </p:nvPr>
        </p:nvSpPr>
        <p:spPr>
          <a:ln/>
        </p:spPr>
        <p:txBody>
          <a:bodyPr/>
          <a:lstStyle>
            <a:lvl1pPr>
              <a:defRPr/>
            </a:lvl1pPr>
          </a:lstStyle>
          <a:p>
            <a:fld id="{0BBD8BCF-495F-4313-88AE-DE50B1648847}" type="slidenum">
              <a:rPr lang="en-US" altLang="zh-TW"/>
              <a:pPr/>
              <a:t>‹#›</a:t>
            </a:fld>
            <a:endParaRPr lang="en-US" altLang="zh-TW"/>
          </a:p>
        </p:txBody>
      </p:sp>
    </p:spTree>
    <p:extLst>
      <p:ext uri="{BB962C8B-B14F-4D97-AF65-F5344CB8AC3E}">
        <p14:creationId xmlns:p14="http://schemas.microsoft.com/office/powerpoint/2010/main" val="328468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Rectangle 4">
            <a:extLst>
              <a:ext uri="{FF2B5EF4-FFF2-40B4-BE49-F238E27FC236}">
                <a16:creationId xmlns:a16="http://schemas.microsoft.com/office/drawing/2014/main" id="{3BC58BF7-1AB2-9D50-9598-D3C73C4D56D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9347268-D9D4-455C-76BD-DE5009CB1B2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C230F07-FB04-CF25-1DFE-B980F369DED8}"/>
              </a:ext>
            </a:extLst>
          </p:cNvPr>
          <p:cNvSpPr>
            <a:spLocks noGrp="1" noChangeArrowheads="1"/>
          </p:cNvSpPr>
          <p:nvPr>
            <p:ph type="sldNum" sz="quarter" idx="12"/>
          </p:nvPr>
        </p:nvSpPr>
        <p:spPr>
          <a:ln/>
        </p:spPr>
        <p:txBody>
          <a:bodyPr/>
          <a:lstStyle>
            <a:lvl1pPr>
              <a:defRPr/>
            </a:lvl1pPr>
          </a:lstStyle>
          <a:p>
            <a:fld id="{59AACA89-705E-4C5B-976D-C488DDC4178C}" type="slidenum">
              <a:rPr lang="en-US" altLang="zh-TW"/>
              <a:pPr/>
              <a:t>‹#›</a:t>
            </a:fld>
            <a:endParaRPr lang="en-US" altLang="zh-TW"/>
          </a:p>
        </p:txBody>
      </p:sp>
    </p:spTree>
    <p:extLst>
      <p:ext uri="{BB962C8B-B14F-4D97-AF65-F5344CB8AC3E}">
        <p14:creationId xmlns:p14="http://schemas.microsoft.com/office/powerpoint/2010/main" val="119946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endParaRPr lang="zh-HK"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Rectangle 4">
            <a:extLst>
              <a:ext uri="{FF2B5EF4-FFF2-40B4-BE49-F238E27FC236}">
                <a16:creationId xmlns:a16="http://schemas.microsoft.com/office/drawing/2014/main" id="{8F46AA4C-38B0-657C-36E7-322D216BA78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62E05AA3-FC5B-D75B-9D43-7145A27B840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0F843691-CFAC-0E3B-4E44-57B012E7CD13}"/>
              </a:ext>
            </a:extLst>
          </p:cNvPr>
          <p:cNvSpPr>
            <a:spLocks noGrp="1" noChangeArrowheads="1"/>
          </p:cNvSpPr>
          <p:nvPr>
            <p:ph type="sldNum" sz="quarter" idx="12"/>
          </p:nvPr>
        </p:nvSpPr>
        <p:spPr>
          <a:ln/>
        </p:spPr>
        <p:txBody>
          <a:bodyPr/>
          <a:lstStyle>
            <a:lvl1pPr>
              <a:defRPr/>
            </a:lvl1pPr>
          </a:lstStyle>
          <a:p>
            <a:fld id="{C4FFCEA8-C593-45BE-8163-40977E483793}" type="slidenum">
              <a:rPr lang="en-US" altLang="zh-TW"/>
              <a:pPr/>
              <a:t>‹#›</a:t>
            </a:fld>
            <a:endParaRPr lang="en-US" altLang="zh-TW"/>
          </a:p>
        </p:txBody>
      </p:sp>
    </p:spTree>
    <p:extLst>
      <p:ext uri="{BB962C8B-B14F-4D97-AF65-F5344CB8AC3E}">
        <p14:creationId xmlns:p14="http://schemas.microsoft.com/office/powerpoint/2010/main" val="279738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endParaRPr lang="zh-HK"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Rectangle 4">
            <a:extLst>
              <a:ext uri="{FF2B5EF4-FFF2-40B4-BE49-F238E27FC236}">
                <a16:creationId xmlns:a16="http://schemas.microsoft.com/office/drawing/2014/main" id="{7F557C99-3572-5C5C-4042-D83B852ABA4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a:extLst>
              <a:ext uri="{FF2B5EF4-FFF2-40B4-BE49-F238E27FC236}">
                <a16:creationId xmlns:a16="http://schemas.microsoft.com/office/drawing/2014/main" id="{2D39A0DB-3430-0541-4F50-B4089CFAEFB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a:extLst>
              <a:ext uri="{FF2B5EF4-FFF2-40B4-BE49-F238E27FC236}">
                <a16:creationId xmlns:a16="http://schemas.microsoft.com/office/drawing/2014/main" id="{D4D7B8C8-C78D-E866-F877-7BE8D8257060}"/>
              </a:ext>
            </a:extLst>
          </p:cNvPr>
          <p:cNvSpPr>
            <a:spLocks noGrp="1" noChangeArrowheads="1"/>
          </p:cNvSpPr>
          <p:nvPr>
            <p:ph type="sldNum" sz="quarter" idx="12"/>
          </p:nvPr>
        </p:nvSpPr>
        <p:spPr>
          <a:ln/>
        </p:spPr>
        <p:txBody>
          <a:bodyPr/>
          <a:lstStyle>
            <a:lvl1pPr>
              <a:defRPr/>
            </a:lvl1pPr>
          </a:lstStyle>
          <a:p>
            <a:fld id="{64A6F797-2134-40CC-B648-34C99A193D01}" type="slidenum">
              <a:rPr lang="en-US" altLang="zh-TW"/>
              <a:pPr/>
              <a:t>‹#›</a:t>
            </a:fld>
            <a:endParaRPr lang="en-US" altLang="zh-TW"/>
          </a:p>
        </p:txBody>
      </p:sp>
    </p:spTree>
    <p:extLst>
      <p:ext uri="{BB962C8B-B14F-4D97-AF65-F5344CB8AC3E}">
        <p14:creationId xmlns:p14="http://schemas.microsoft.com/office/powerpoint/2010/main" val="1731683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7813"/>
            <a:ext cx="8229600" cy="1139825"/>
          </a:xfrm>
        </p:spPr>
        <p:txBody>
          <a:bodyPr/>
          <a:lstStyle/>
          <a:p>
            <a:r>
              <a:rPr lang="zh-TW" altLang="en-US"/>
              <a:t>按一下以編輯母片標題樣式</a:t>
            </a:r>
            <a:endParaRPr lang="zh-HK" altLang="en-US"/>
          </a:p>
        </p:txBody>
      </p:sp>
      <p:sp>
        <p:nvSpPr>
          <p:cNvPr id="3" name="內容版面配置區 2"/>
          <p:cNvSpPr>
            <a:spLocks noGrp="1"/>
          </p:cNvSpPr>
          <p:nvPr>
            <p:ph sz="quarter" idx="1"/>
          </p:nvPr>
        </p:nvSpPr>
        <p:spPr>
          <a:xfrm>
            <a:off x="457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內容版面配置區 4"/>
          <p:cNvSpPr>
            <a:spLocks noGrp="1"/>
          </p:cNvSpPr>
          <p:nvPr>
            <p:ph sz="quarter" idx="3"/>
          </p:nvPr>
        </p:nvSpPr>
        <p:spPr>
          <a:xfrm>
            <a:off x="457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內容版面配置區 5"/>
          <p:cNvSpPr>
            <a:spLocks noGrp="1"/>
          </p:cNvSpPr>
          <p:nvPr>
            <p:ph sz="quarter" idx="4"/>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Rectangle 4">
            <a:extLst>
              <a:ext uri="{FF2B5EF4-FFF2-40B4-BE49-F238E27FC236}">
                <a16:creationId xmlns:a16="http://schemas.microsoft.com/office/drawing/2014/main" id="{67A78A57-FBC6-92AC-6E45-EC9E08F84E2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4E8ED17D-6CC7-CFDC-9F09-B8705D575B6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8353FF15-B731-3457-31A9-EEACFA1AEBBC}"/>
              </a:ext>
            </a:extLst>
          </p:cNvPr>
          <p:cNvSpPr>
            <a:spLocks noGrp="1" noChangeArrowheads="1"/>
          </p:cNvSpPr>
          <p:nvPr>
            <p:ph type="sldNum" sz="quarter" idx="12"/>
          </p:nvPr>
        </p:nvSpPr>
        <p:spPr>
          <a:ln/>
        </p:spPr>
        <p:txBody>
          <a:bodyPr/>
          <a:lstStyle>
            <a:lvl1pPr>
              <a:defRPr/>
            </a:lvl1pPr>
          </a:lstStyle>
          <a:p>
            <a:fld id="{02C0D0EF-CB4B-4831-BF2E-590F3D00BB8E}" type="slidenum">
              <a:rPr lang="en-US" altLang="zh-TW"/>
              <a:pPr/>
              <a:t>‹#›</a:t>
            </a:fld>
            <a:endParaRPr lang="en-US" altLang="zh-TW"/>
          </a:p>
        </p:txBody>
      </p:sp>
    </p:spTree>
    <p:extLst>
      <p:ext uri="{BB962C8B-B14F-4D97-AF65-F5344CB8AC3E}">
        <p14:creationId xmlns:p14="http://schemas.microsoft.com/office/powerpoint/2010/main" val="316073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endParaRPr lang="zh-HK" altLang="en-US"/>
          </a:p>
        </p:txBody>
      </p:sp>
      <p:sp>
        <p:nvSpPr>
          <p:cNvPr id="3" name="Rectangle 4">
            <a:extLst>
              <a:ext uri="{FF2B5EF4-FFF2-40B4-BE49-F238E27FC236}">
                <a16:creationId xmlns:a16="http://schemas.microsoft.com/office/drawing/2014/main" id="{CA363BD6-C6A3-5696-B06F-35FB058A3E4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7FDAC4C0-B366-FCC3-9D58-F2FD42AE3A8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77F950FF-8A3C-254E-3303-3B42CE5D91D6}"/>
              </a:ext>
            </a:extLst>
          </p:cNvPr>
          <p:cNvSpPr>
            <a:spLocks noGrp="1" noChangeArrowheads="1"/>
          </p:cNvSpPr>
          <p:nvPr>
            <p:ph type="sldNum" sz="quarter" idx="12"/>
          </p:nvPr>
        </p:nvSpPr>
        <p:spPr>
          <a:ln/>
        </p:spPr>
        <p:txBody>
          <a:bodyPr/>
          <a:lstStyle>
            <a:lvl1pPr>
              <a:defRPr/>
            </a:lvl1pPr>
          </a:lstStyle>
          <a:p>
            <a:fld id="{5FDC382A-DAA7-4AAF-B4B8-3A3B0B7DAE85}" type="slidenum">
              <a:rPr lang="en-US" altLang="zh-TW"/>
              <a:pPr/>
              <a:t>‹#›</a:t>
            </a:fld>
            <a:endParaRPr lang="en-US" altLang="zh-TW"/>
          </a:p>
        </p:txBody>
      </p:sp>
    </p:spTree>
    <p:extLst>
      <p:ext uri="{BB962C8B-B14F-4D97-AF65-F5344CB8AC3E}">
        <p14:creationId xmlns:p14="http://schemas.microsoft.com/office/powerpoint/2010/main" val="246431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Rectangle 4">
            <a:extLst>
              <a:ext uri="{FF2B5EF4-FFF2-40B4-BE49-F238E27FC236}">
                <a16:creationId xmlns:a16="http://schemas.microsoft.com/office/drawing/2014/main" id="{FC4F89A7-51B4-50BC-0109-D4E34CF72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EF173B1-0594-D2B7-BA16-2CEAEBA93AC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AF9C4C8F-1CEE-2B51-EB85-DFDF6D12A657}"/>
              </a:ext>
            </a:extLst>
          </p:cNvPr>
          <p:cNvSpPr>
            <a:spLocks noGrp="1" noChangeArrowheads="1"/>
          </p:cNvSpPr>
          <p:nvPr>
            <p:ph type="sldNum" sz="quarter" idx="12"/>
          </p:nvPr>
        </p:nvSpPr>
        <p:spPr>
          <a:ln/>
        </p:spPr>
        <p:txBody>
          <a:bodyPr/>
          <a:lstStyle>
            <a:lvl1pPr>
              <a:defRPr/>
            </a:lvl1pPr>
          </a:lstStyle>
          <a:p>
            <a:fld id="{5A0C2368-4459-4CB7-9774-BA1273BF821D}" type="slidenum">
              <a:rPr lang="en-US" altLang="zh-TW"/>
              <a:pPr/>
              <a:t>‹#›</a:t>
            </a:fld>
            <a:endParaRPr lang="en-US" altLang="zh-TW"/>
          </a:p>
        </p:txBody>
      </p:sp>
    </p:spTree>
    <p:extLst>
      <p:ext uri="{BB962C8B-B14F-4D97-AF65-F5344CB8AC3E}">
        <p14:creationId xmlns:p14="http://schemas.microsoft.com/office/powerpoint/2010/main" val="310257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C59F755E-46DC-FACD-7187-7BF03C1FAE2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E0BC9F6-4DF4-D9B9-127A-89DE4C25311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AB25EBA4-F939-8A60-E47E-5DF18AF86AC7}"/>
              </a:ext>
            </a:extLst>
          </p:cNvPr>
          <p:cNvSpPr>
            <a:spLocks noGrp="1" noChangeArrowheads="1"/>
          </p:cNvSpPr>
          <p:nvPr>
            <p:ph type="sldNum" sz="quarter" idx="12"/>
          </p:nvPr>
        </p:nvSpPr>
        <p:spPr>
          <a:ln/>
        </p:spPr>
        <p:txBody>
          <a:bodyPr/>
          <a:lstStyle>
            <a:lvl1pPr>
              <a:defRPr/>
            </a:lvl1pPr>
          </a:lstStyle>
          <a:p>
            <a:fld id="{C64B981B-4BDB-4A50-9C46-CC3401B0FC17}" type="slidenum">
              <a:rPr lang="en-US" altLang="zh-TW"/>
              <a:pPr/>
              <a:t>‹#›</a:t>
            </a:fld>
            <a:endParaRPr lang="en-US" altLang="zh-TW"/>
          </a:p>
        </p:txBody>
      </p:sp>
    </p:spTree>
    <p:extLst>
      <p:ext uri="{BB962C8B-B14F-4D97-AF65-F5344CB8AC3E}">
        <p14:creationId xmlns:p14="http://schemas.microsoft.com/office/powerpoint/2010/main" val="93685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Rectangle 4">
            <a:extLst>
              <a:ext uri="{FF2B5EF4-FFF2-40B4-BE49-F238E27FC236}">
                <a16:creationId xmlns:a16="http://schemas.microsoft.com/office/drawing/2014/main" id="{5EB262E6-F20E-EBA4-23BD-4085BAB2991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DE79A458-6660-A8EB-C6D2-0BF34852A7C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EE31980B-6559-C99D-BFCF-54DFEB8DC837}"/>
              </a:ext>
            </a:extLst>
          </p:cNvPr>
          <p:cNvSpPr>
            <a:spLocks noGrp="1" noChangeArrowheads="1"/>
          </p:cNvSpPr>
          <p:nvPr>
            <p:ph type="sldNum" sz="quarter" idx="12"/>
          </p:nvPr>
        </p:nvSpPr>
        <p:spPr>
          <a:ln/>
        </p:spPr>
        <p:txBody>
          <a:bodyPr/>
          <a:lstStyle>
            <a:lvl1pPr>
              <a:defRPr/>
            </a:lvl1pPr>
          </a:lstStyle>
          <a:p>
            <a:fld id="{2F62B539-C34F-4AEE-9299-10FC7AD53735}" type="slidenum">
              <a:rPr lang="en-US" altLang="zh-TW"/>
              <a:pPr/>
              <a:t>‹#›</a:t>
            </a:fld>
            <a:endParaRPr lang="en-US" altLang="zh-TW"/>
          </a:p>
        </p:txBody>
      </p:sp>
    </p:spTree>
    <p:extLst>
      <p:ext uri="{BB962C8B-B14F-4D97-AF65-F5344CB8AC3E}">
        <p14:creationId xmlns:p14="http://schemas.microsoft.com/office/powerpoint/2010/main" val="276910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Rectangle 4">
            <a:extLst>
              <a:ext uri="{FF2B5EF4-FFF2-40B4-BE49-F238E27FC236}">
                <a16:creationId xmlns:a16="http://schemas.microsoft.com/office/drawing/2014/main" id="{8E991D30-3E4A-5B5C-7C34-2E9DF039C25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7E362826-39F0-3900-A2E6-A940071C98D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45CF3327-3327-EC5A-7EE3-DC5B58E9007C}"/>
              </a:ext>
            </a:extLst>
          </p:cNvPr>
          <p:cNvSpPr>
            <a:spLocks noGrp="1" noChangeArrowheads="1"/>
          </p:cNvSpPr>
          <p:nvPr>
            <p:ph type="sldNum" sz="quarter" idx="12"/>
          </p:nvPr>
        </p:nvSpPr>
        <p:spPr>
          <a:ln/>
        </p:spPr>
        <p:txBody>
          <a:bodyPr/>
          <a:lstStyle>
            <a:lvl1pPr>
              <a:defRPr/>
            </a:lvl1pPr>
          </a:lstStyle>
          <a:p>
            <a:fld id="{93789986-0795-455F-829B-ED6415E52878}" type="slidenum">
              <a:rPr lang="en-US" altLang="zh-TW"/>
              <a:pPr/>
              <a:t>‹#›</a:t>
            </a:fld>
            <a:endParaRPr lang="en-US" altLang="zh-TW"/>
          </a:p>
        </p:txBody>
      </p:sp>
    </p:spTree>
    <p:extLst>
      <p:ext uri="{BB962C8B-B14F-4D97-AF65-F5344CB8AC3E}">
        <p14:creationId xmlns:p14="http://schemas.microsoft.com/office/powerpoint/2010/main" val="152385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Rectangle 4">
            <a:extLst>
              <a:ext uri="{FF2B5EF4-FFF2-40B4-BE49-F238E27FC236}">
                <a16:creationId xmlns:a16="http://schemas.microsoft.com/office/drawing/2014/main" id="{E7BFA294-DB52-5182-6F34-F2D6812EB6C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A79983AC-F814-4F93-8858-CB2DD711AA0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D78D5AFB-64E7-D219-7F9D-A18EF45018E8}"/>
              </a:ext>
            </a:extLst>
          </p:cNvPr>
          <p:cNvSpPr>
            <a:spLocks noGrp="1" noChangeArrowheads="1"/>
          </p:cNvSpPr>
          <p:nvPr>
            <p:ph type="sldNum" sz="quarter" idx="12"/>
          </p:nvPr>
        </p:nvSpPr>
        <p:spPr>
          <a:ln/>
        </p:spPr>
        <p:txBody>
          <a:bodyPr/>
          <a:lstStyle>
            <a:lvl1pPr>
              <a:defRPr/>
            </a:lvl1pPr>
          </a:lstStyle>
          <a:p>
            <a:fld id="{E0D620CE-60AE-4DF7-8A55-7D76DF12130C}" type="slidenum">
              <a:rPr lang="en-US" altLang="zh-TW"/>
              <a:pPr/>
              <a:t>‹#›</a:t>
            </a:fld>
            <a:endParaRPr lang="en-US" altLang="zh-TW"/>
          </a:p>
        </p:txBody>
      </p:sp>
    </p:spTree>
    <p:extLst>
      <p:ext uri="{BB962C8B-B14F-4D97-AF65-F5344CB8AC3E}">
        <p14:creationId xmlns:p14="http://schemas.microsoft.com/office/powerpoint/2010/main" val="247304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ADA441-AB78-C131-A77A-DE92597E26E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AE7B4F77-DEDE-C0D4-D8AE-56D2C65F920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C253BD35-5A9F-D16B-2E45-062AEC8FEDBF}"/>
              </a:ext>
            </a:extLst>
          </p:cNvPr>
          <p:cNvSpPr>
            <a:spLocks noGrp="1" noChangeArrowheads="1"/>
          </p:cNvSpPr>
          <p:nvPr>
            <p:ph type="sldNum" sz="quarter" idx="12"/>
          </p:nvPr>
        </p:nvSpPr>
        <p:spPr>
          <a:ln/>
        </p:spPr>
        <p:txBody>
          <a:bodyPr/>
          <a:lstStyle>
            <a:lvl1pPr>
              <a:defRPr/>
            </a:lvl1pPr>
          </a:lstStyle>
          <a:p>
            <a:fld id="{60FC6856-7A04-48C3-8432-4F6E99731CA2}" type="slidenum">
              <a:rPr lang="en-US" altLang="zh-TW"/>
              <a:pPr/>
              <a:t>‹#›</a:t>
            </a:fld>
            <a:endParaRPr lang="en-US" altLang="zh-TW"/>
          </a:p>
        </p:txBody>
      </p:sp>
    </p:spTree>
    <p:extLst>
      <p:ext uri="{BB962C8B-B14F-4D97-AF65-F5344CB8AC3E}">
        <p14:creationId xmlns:p14="http://schemas.microsoft.com/office/powerpoint/2010/main" val="13614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D1745AEC-E877-9FCD-4261-C26E91B1BCC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9E908020-BC5B-686B-A75A-D185C677798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F0D25414-AD86-06CC-1369-DA79F56CBA36}"/>
              </a:ext>
            </a:extLst>
          </p:cNvPr>
          <p:cNvSpPr>
            <a:spLocks noGrp="1" noChangeArrowheads="1"/>
          </p:cNvSpPr>
          <p:nvPr>
            <p:ph type="sldNum" sz="quarter" idx="12"/>
          </p:nvPr>
        </p:nvSpPr>
        <p:spPr>
          <a:ln/>
        </p:spPr>
        <p:txBody>
          <a:bodyPr/>
          <a:lstStyle>
            <a:lvl1pPr>
              <a:defRPr/>
            </a:lvl1pPr>
          </a:lstStyle>
          <a:p>
            <a:fld id="{57FA346D-D1B4-40DA-A6F6-33FCCB75D364}" type="slidenum">
              <a:rPr lang="en-US" altLang="zh-TW"/>
              <a:pPr/>
              <a:t>‹#›</a:t>
            </a:fld>
            <a:endParaRPr lang="en-US" altLang="zh-TW"/>
          </a:p>
        </p:txBody>
      </p:sp>
    </p:spTree>
    <p:extLst>
      <p:ext uri="{BB962C8B-B14F-4D97-AF65-F5344CB8AC3E}">
        <p14:creationId xmlns:p14="http://schemas.microsoft.com/office/powerpoint/2010/main" val="194170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BB895B0-3F2B-AB97-B2A7-0626EAE8293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2A47B888-2324-1A38-6EB1-897352CE392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47A59861-87D5-F48A-02A0-9550C329D97C}"/>
              </a:ext>
            </a:extLst>
          </p:cNvPr>
          <p:cNvSpPr>
            <a:spLocks noGrp="1" noChangeArrowheads="1"/>
          </p:cNvSpPr>
          <p:nvPr>
            <p:ph type="sldNum" sz="quarter" idx="12"/>
          </p:nvPr>
        </p:nvSpPr>
        <p:spPr>
          <a:ln/>
        </p:spPr>
        <p:txBody>
          <a:bodyPr/>
          <a:lstStyle>
            <a:lvl1pPr>
              <a:defRPr/>
            </a:lvl1pPr>
          </a:lstStyle>
          <a:p>
            <a:fld id="{05EDE276-9266-4973-A151-43301CAF7345}" type="slidenum">
              <a:rPr lang="en-US" altLang="zh-TW"/>
              <a:pPr/>
              <a:t>‹#›</a:t>
            </a:fld>
            <a:endParaRPr lang="en-US" altLang="zh-TW"/>
          </a:p>
        </p:txBody>
      </p:sp>
    </p:spTree>
    <p:extLst>
      <p:ext uri="{BB962C8B-B14F-4D97-AF65-F5344CB8AC3E}">
        <p14:creationId xmlns:p14="http://schemas.microsoft.com/office/powerpoint/2010/main" val="115195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DE759A-9CFF-AC64-DA39-223A4FD2A81C}"/>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17972A38-503C-9DE5-2CFD-CDABD0E5EBD6}"/>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55364" name="Rectangle 4">
            <a:extLst>
              <a:ext uri="{FF2B5EF4-FFF2-40B4-BE49-F238E27FC236}">
                <a16:creationId xmlns:a16="http://schemas.microsoft.com/office/drawing/2014/main" id="{BED0CF91-B6D2-5AC6-05E9-0C16DF9AA701}"/>
              </a:ext>
            </a:extLst>
          </p:cNvPr>
          <p:cNvSpPr>
            <a:spLocks noGrp="1" noChangeArrowheads="1"/>
          </p:cNvSpPr>
          <p:nvPr>
            <p:ph type="dt" sz="half" idx="2"/>
          </p:nvPr>
        </p:nvSpPr>
        <p:spPr bwMode="auto">
          <a:xfrm>
            <a:off x="457200" y="5084763"/>
            <a:ext cx="2133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smtClean="0">
                <a:latin typeface="Garamond" pitchFamily="18" charset="0"/>
              </a:defRPr>
            </a:lvl1pPr>
          </a:lstStyle>
          <a:p>
            <a:pPr>
              <a:defRPr/>
            </a:pPr>
            <a:endParaRPr lang="en-US" altLang="zh-TW"/>
          </a:p>
        </p:txBody>
      </p:sp>
      <p:sp>
        <p:nvSpPr>
          <p:cNvPr id="655365" name="Rectangle 5">
            <a:extLst>
              <a:ext uri="{FF2B5EF4-FFF2-40B4-BE49-F238E27FC236}">
                <a16:creationId xmlns:a16="http://schemas.microsoft.com/office/drawing/2014/main" id="{672EB441-35B4-6498-9145-F4C540E057D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smtClean="0">
                <a:latin typeface="Garamond" pitchFamily="18" charset="0"/>
              </a:defRPr>
            </a:lvl1pPr>
          </a:lstStyle>
          <a:p>
            <a:pPr>
              <a:defRPr/>
            </a:pPr>
            <a:endParaRPr lang="en-US" altLang="zh-TW"/>
          </a:p>
        </p:txBody>
      </p:sp>
      <p:sp>
        <p:nvSpPr>
          <p:cNvPr id="655366" name="Rectangle 6">
            <a:extLst>
              <a:ext uri="{FF2B5EF4-FFF2-40B4-BE49-F238E27FC236}">
                <a16:creationId xmlns:a16="http://schemas.microsoft.com/office/drawing/2014/main" id="{EE48C7EC-4AA2-68FC-F4E4-0B67DA31B981}"/>
              </a:ext>
            </a:extLst>
          </p:cNvPr>
          <p:cNvSpPr>
            <a:spLocks noGrp="1" noChangeArrowheads="1"/>
          </p:cNvSpPr>
          <p:nvPr>
            <p:ph type="sldNum" sz="quarter" idx="4"/>
          </p:nvPr>
        </p:nvSpPr>
        <p:spPr bwMode="auto">
          <a:xfrm>
            <a:off x="3492500" y="638175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atin typeface="Garamond" panose="02020404030301010803" pitchFamily="18" charset="0"/>
              </a:defRPr>
            </a:lvl1pPr>
          </a:lstStyle>
          <a:p>
            <a:fld id="{58D6BE5A-CD3B-4CD0-AAFD-BD5530DB453A}" type="slidenum">
              <a:rPr lang="en-US" altLang="zh-TW"/>
              <a:pPr/>
              <a:t>‹#›</a:t>
            </a:fld>
            <a:endParaRPr lang="en-US" altLang="zh-TW"/>
          </a:p>
        </p:txBody>
      </p:sp>
      <p:sp>
        <p:nvSpPr>
          <p:cNvPr id="1031" name="Freeform 7">
            <a:extLst>
              <a:ext uri="{FF2B5EF4-FFF2-40B4-BE49-F238E27FC236}">
                <a16:creationId xmlns:a16="http://schemas.microsoft.com/office/drawing/2014/main" id="{055E7BB9-FEB8-477A-F2F2-D274ADD3E539}"/>
              </a:ext>
            </a:extLst>
          </p:cNvPr>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3D813D67-653D-5FA4-937F-1DD50402EA1F}"/>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3" name="Picture 10" descr="FE_logos">
            <a:extLst>
              <a:ext uri="{FF2B5EF4-FFF2-40B4-BE49-F238E27FC236}">
                <a16:creationId xmlns:a16="http://schemas.microsoft.com/office/drawing/2014/main" id="{0409E0C3-7813-EC7E-8498-A00A6C9353BB}"/>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438" y="5805488"/>
            <a:ext cx="11160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CFS_logos">
            <a:extLst>
              <a:ext uri="{FF2B5EF4-FFF2-40B4-BE49-F238E27FC236}">
                <a16:creationId xmlns:a16="http://schemas.microsoft.com/office/drawing/2014/main" id="{3286B176-76BA-B38C-CF1C-45E71CBCB552}"/>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101013" y="5805488"/>
            <a:ext cx="90011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0"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Lst>
  <p:hf hdr="0" ftr="0" dt="0"/>
  <p:txStyles>
    <p:titleStyle>
      <a:lvl1pPr algn="l" rtl="0" eaLnBrk="0" fontAlgn="base" hangingPunct="0">
        <a:spcBef>
          <a:spcPct val="0"/>
        </a:spcBef>
        <a:spcAft>
          <a:spcPct val="0"/>
        </a:spcAft>
        <a:defRPr kumimoji="1" sz="3800" b="1">
          <a:solidFill>
            <a:schemeClr val="tx2"/>
          </a:solidFill>
          <a:latin typeface="+mj-lt"/>
          <a:ea typeface="+mj-ea"/>
          <a:cs typeface="+mj-cs"/>
        </a:defRPr>
      </a:lvl1pPr>
      <a:lvl2pPr algn="l" rtl="0" eaLnBrk="0" fontAlgn="base" hangingPunct="0">
        <a:spcBef>
          <a:spcPct val="0"/>
        </a:spcBef>
        <a:spcAft>
          <a:spcPct val="0"/>
        </a:spcAft>
        <a:defRPr kumimoji="1" sz="3800" b="1">
          <a:solidFill>
            <a:schemeClr val="tx2"/>
          </a:solidFill>
          <a:latin typeface="Garamond" pitchFamily="18" charset="0"/>
          <a:ea typeface="新細明體" pitchFamily="18" charset="-120"/>
        </a:defRPr>
      </a:lvl2pPr>
      <a:lvl3pPr algn="l" rtl="0" eaLnBrk="0" fontAlgn="base" hangingPunct="0">
        <a:spcBef>
          <a:spcPct val="0"/>
        </a:spcBef>
        <a:spcAft>
          <a:spcPct val="0"/>
        </a:spcAft>
        <a:defRPr kumimoji="1" sz="3800" b="1">
          <a:solidFill>
            <a:schemeClr val="tx2"/>
          </a:solidFill>
          <a:latin typeface="Garamond" pitchFamily="18" charset="0"/>
          <a:ea typeface="新細明體" pitchFamily="18" charset="-120"/>
        </a:defRPr>
      </a:lvl3pPr>
      <a:lvl4pPr algn="l" rtl="0" eaLnBrk="0" fontAlgn="base" hangingPunct="0">
        <a:spcBef>
          <a:spcPct val="0"/>
        </a:spcBef>
        <a:spcAft>
          <a:spcPct val="0"/>
        </a:spcAft>
        <a:defRPr kumimoji="1" sz="3800" b="1">
          <a:solidFill>
            <a:schemeClr val="tx2"/>
          </a:solidFill>
          <a:latin typeface="Garamond" pitchFamily="18" charset="0"/>
          <a:ea typeface="新細明體" pitchFamily="18" charset="-120"/>
        </a:defRPr>
      </a:lvl4pPr>
      <a:lvl5pPr algn="l" rtl="0" eaLnBrk="0" fontAlgn="base" hangingPunct="0">
        <a:spcBef>
          <a:spcPct val="0"/>
        </a:spcBef>
        <a:spcAft>
          <a:spcPct val="0"/>
        </a:spcAft>
        <a:defRPr kumimoji="1" sz="3800" b="1">
          <a:solidFill>
            <a:schemeClr val="tx2"/>
          </a:solidFill>
          <a:latin typeface="Garamond" pitchFamily="18" charset="0"/>
          <a:ea typeface="新細明體" pitchFamily="18" charset="-120"/>
        </a:defRPr>
      </a:lvl5pPr>
      <a:lvl6pPr marL="457200" algn="l" rtl="0" fontAlgn="base">
        <a:spcBef>
          <a:spcPct val="0"/>
        </a:spcBef>
        <a:spcAft>
          <a:spcPct val="0"/>
        </a:spcAft>
        <a:defRPr kumimoji="1" sz="3800" b="1">
          <a:solidFill>
            <a:schemeClr val="tx2"/>
          </a:solidFill>
          <a:latin typeface="Garamond" pitchFamily="18" charset="0"/>
          <a:ea typeface="新細明體" pitchFamily="18" charset="-120"/>
        </a:defRPr>
      </a:lvl6pPr>
      <a:lvl7pPr marL="914400" algn="l" rtl="0" fontAlgn="base">
        <a:spcBef>
          <a:spcPct val="0"/>
        </a:spcBef>
        <a:spcAft>
          <a:spcPct val="0"/>
        </a:spcAft>
        <a:defRPr kumimoji="1" sz="3800" b="1">
          <a:solidFill>
            <a:schemeClr val="tx2"/>
          </a:solidFill>
          <a:latin typeface="Garamond" pitchFamily="18" charset="0"/>
          <a:ea typeface="新細明體" pitchFamily="18" charset="-120"/>
        </a:defRPr>
      </a:lvl7pPr>
      <a:lvl8pPr marL="1371600" algn="l" rtl="0" fontAlgn="base">
        <a:spcBef>
          <a:spcPct val="0"/>
        </a:spcBef>
        <a:spcAft>
          <a:spcPct val="0"/>
        </a:spcAft>
        <a:defRPr kumimoji="1" sz="3800" b="1">
          <a:solidFill>
            <a:schemeClr val="tx2"/>
          </a:solidFill>
          <a:latin typeface="Garamond" pitchFamily="18" charset="0"/>
          <a:ea typeface="新細明體" pitchFamily="18" charset="-120"/>
        </a:defRPr>
      </a:lvl8pPr>
      <a:lvl9pPr marL="1828800" algn="l" rtl="0" fontAlgn="base">
        <a:spcBef>
          <a:spcPct val="0"/>
        </a:spcBef>
        <a:spcAft>
          <a:spcPct val="0"/>
        </a:spcAft>
        <a:defRPr kumimoji="1" sz="3800" b="1">
          <a:solidFill>
            <a:schemeClr val="tx2"/>
          </a:solidFill>
          <a:latin typeface="Garamond" pitchFamily="18" charset="0"/>
          <a:ea typeface="新細明體" pitchFamily="18" charset="-12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fs.gov.hk/english/food_leg/food_leg_list.html#fc" TargetMode="External"/><Relationship Id="rId2" Type="http://schemas.openxmlformats.org/officeDocument/2006/relationships/hyperlink" Target="http://www.cfs.gov.hk/english/food_leg/food_leg_list.html#f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fs.gov.hk/english/food_leg/food_leg_list.html#fc" TargetMode="External"/><Relationship Id="rId2" Type="http://schemas.openxmlformats.org/officeDocument/2006/relationships/hyperlink" Target="http://www.cfs.gov.hk/english/food_leg/food_leg_list.html#f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fs.gov.hk/"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5">
            <a:extLst>
              <a:ext uri="{FF2B5EF4-FFF2-40B4-BE49-F238E27FC236}">
                <a16:creationId xmlns:a16="http://schemas.microsoft.com/office/drawing/2014/main" id="{E69FCA41-8690-0AE5-E392-DC91ACEA1E2D}"/>
              </a:ext>
            </a:extLst>
          </p:cNvPr>
          <p:cNvSpPr>
            <a:spLocks noGrp="1"/>
          </p:cNvSpPr>
          <p:nvPr>
            <p:ph type="sldNum" sz="quarter" idx="12"/>
          </p:nvPr>
        </p:nvSpPr>
        <p:spPr>
          <a:noFill/>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fld id="{4B8F9ECB-1A20-457F-89D5-1F0F043094CB}" type="slidenum">
              <a:rPr kumimoji="0" lang="en-US" altLang="zh-TW" sz="1200">
                <a:latin typeface="Garamond" panose="02020404030301010803" pitchFamily="18" charset="0"/>
              </a:rPr>
              <a:pPr eaLnBrk="1" hangingPunct="1">
                <a:spcBef>
                  <a:spcPct val="0"/>
                </a:spcBef>
                <a:buClrTx/>
                <a:buSzTx/>
                <a:buFontTx/>
                <a:buNone/>
              </a:pPr>
              <a:t>1</a:t>
            </a:fld>
            <a:endParaRPr kumimoji="0" lang="en-US" altLang="zh-TW" sz="1200">
              <a:latin typeface="Garamond" panose="02020404030301010803" pitchFamily="18" charset="0"/>
            </a:endParaRPr>
          </a:p>
        </p:txBody>
      </p:sp>
      <p:pic>
        <p:nvPicPr>
          <p:cNvPr id="3075" name="Picture 11">
            <a:extLst>
              <a:ext uri="{FF2B5EF4-FFF2-40B4-BE49-F238E27FC236}">
                <a16:creationId xmlns:a16="http://schemas.microsoft.com/office/drawing/2014/main" id="{B3F10740-E35D-5BBD-2535-F5ED3D3EE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840"/>
          <a:stretch>
            <a:fillRect/>
          </a:stretch>
        </p:blipFill>
        <p:spPr bwMode="auto">
          <a:xfrm>
            <a:off x="5781675" y="5575300"/>
            <a:ext cx="33623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2">
            <a:extLst>
              <a:ext uri="{FF2B5EF4-FFF2-40B4-BE49-F238E27FC236}">
                <a16:creationId xmlns:a16="http://schemas.microsoft.com/office/drawing/2014/main" id="{3B453D4C-4ECE-5475-6575-52355C411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16563"/>
            <a:ext cx="34194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a:extLst>
              <a:ext uri="{FF2B5EF4-FFF2-40B4-BE49-F238E27FC236}">
                <a16:creationId xmlns:a16="http://schemas.microsoft.com/office/drawing/2014/main" id="{16AE4339-D8DE-523A-DB66-C8D5D217C783}"/>
              </a:ext>
            </a:extLst>
          </p:cNvPr>
          <p:cNvSpPr>
            <a:spLocks noChangeArrowheads="1"/>
          </p:cNvSpPr>
          <p:nvPr/>
        </p:nvSpPr>
        <p:spPr bwMode="auto">
          <a:xfrm>
            <a:off x="717550" y="1949450"/>
            <a:ext cx="752475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ctr" eaLnBrk="1" hangingPunct="1">
              <a:spcBef>
                <a:spcPct val="0"/>
              </a:spcBef>
              <a:buClrTx/>
              <a:buSzTx/>
              <a:buFontTx/>
              <a:buNone/>
            </a:pPr>
            <a:r>
              <a:rPr lang="en-US" altLang="zh-TW" sz="5200" b="1">
                <a:solidFill>
                  <a:schemeClr val="tx2"/>
                </a:solidFill>
                <a:latin typeface="Garamond" panose="02020404030301010803" pitchFamily="18" charset="0"/>
              </a:rPr>
              <a:t>Food Safety Regulation for Wine in HKSAR, CHINA </a:t>
            </a:r>
            <a:br>
              <a:rPr lang="en-US" altLang="zh-TW" sz="5200" b="1">
                <a:solidFill>
                  <a:schemeClr val="tx2"/>
                </a:solidFill>
                <a:latin typeface="Garamond" panose="02020404030301010803" pitchFamily="18" charset="0"/>
              </a:rPr>
            </a:br>
            <a:endParaRPr lang="en-US" altLang="zh-TW" sz="5200" b="1">
              <a:solidFill>
                <a:srgbClr val="FF6600"/>
              </a:solidFill>
              <a:latin typeface="Garamond" panose="02020404030301010803" pitchFamily="18" charset="0"/>
            </a:endParaRPr>
          </a:p>
        </p:txBody>
      </p:sp>
      <p:sp>
        <p:nvSpPr>
          <p:cNvPr id="3078" name="Rectangle 5">
            <a:extLst>
              <a:ext uri="{FF2B5EF4-FFF2-40B4-BE49-F238E27FC236}">
                <a16:creationId xmlns:a16="http://schemas.microsoft.com/office/drawing/2014/main" id="{295E3B40-CED5-AB8A-AC70-1231C2E649AE}"/>
              </a:ext>
            </a:extLst>
          </p:cNvPr>
          <p:cNvSpPr>
            <a:spLocks noChangeArrowheads="1"/>
          </p:cNvSpPr>
          <p:nvPr/>
        </p:nvSpPr>
        <p:spPr bwMode="auto">
          <a:xfrm>
            <a:off x="1187450" y="3933825"/>
            <a:ext cx="7488238"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669925" indent="-325438"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022350" indent="-350838"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339850" indent="-315913"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1681163" indent="-339725"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lnSpc>
                <a:spcPct val="80000"/>
              </a:lnSpc>
            </a:pPr>
            <a:endParaRPr lang="en-US" altLang="zh-TW" sz="1100"/>
          </a:p>
          <a:p>
            <a:pPr algn="ctr" eaLnBrk="1" hangingPunct="1">
              <a:buFont typeface="Wingdings" panose="05000000000000000000" pitchFamily="2" charset="2"/>
              <a:buNone/>
            </a:pPr>
            <a:r>
              <a:rPr lang="en-US" altLang="zh-TW" sz="2200">
                <a:ea typeface="標楷體" pitchFamily="65" charset="-128"/>
              </a:rPr>
              <a:t>Centre for Food Safety</a:t>
            </a:r>
          </a:p>
          <a:p>
            <a:pPr algn="ctr" eaLnBrk="1" hangingPunct="1">
              <a:buFont typeface="Wingdings" panose="05000000000000000000" pitchFamily="2" charset="2"/>
              <a:buNone/>
            </a:pPr>
            <a:r>
              <a:rPr lang="en-US" altLang="zh-TW" sz="2200">
                <a:ea typeface="標楷體" pitchFamily="65" charset="-128"/>
              </a:rPr>
              <a:t>Food and Environmental Hygiene Department</a:t>
            </a:r>
          </a:p>
          <a:p>
            <a:pPr algn="ctr" eaLnBrk="1" hangingPunct="1">
              <a:buFont typeface="Wingdings" panose="05000000000000000000" pitchFamily="2" charset="2"/>
              <a:buNone/>
            </a:pPr>
            <a:r>
              <a:rPr lang="en-US" altLang="zh-TW" sz="2200">
                <a:ea typeface="標楷體" pitchFamily="65" charset="-128"/>
              </a:rPr>
              <a:t>HKSAR, CHINA</a:t>
            </a:r>
          </a:p>
          <a:p>
            <a:pPr algn="ctr" eaLnBrk="1" hangingPunct="1">
              <a:lnSpc>
                <a:spcPct val="80000"/>
              </a:lnSpc>
            </a:pPr>
            <a:endParaRPr lang="en-US" altLang="zh-TW" sz="2000" b="1">
              <a:solidFill>
                <a:schemeClr va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3">
            <a:extLst>
              <a:ext uri="{FF2B5EF4-FFF2-40B4-BE49-F238E27FC236}">
                <a16:creationId xmlns:a16="http://schemas.microsoft.com/office/drawing/2014/main" id="{4D1524E6-0CA1-BDA2-E333-3C66A31B44E7}"/>
              </a:ext>
            </a:extLst>
          </p:cNvPr>
          <p:cNvSpPr>
            <a:spLocks noGrp="1"/>
          </p:cNvSpPr>
          <p:nvPr>
            <p:ph type="sldNum" sz="quarter" idx="12"/>
          </p:nvPr>
        </p:nvSpPr>
        <p:spPr>
          <a:xfrm>
            <a:off x="457200" y="5084763"/>
            <a:ext cx="2133600" cy="1616075"/>
          </a:xfrm>
          <a:noFill/>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l" eaLnBrk="1" hangingPunct="1">
              <a:spcBef>
                <a:spcPct val="0"/>
              </a:spcBef>
              <a:buClrTx/>
              <a:buSzTx/>
              <a:buFontTx/>
              <a:buNone/>
            </a:pPr>
            <a:fld id="{C4330CAB-9020-44A5-947A-EA9D8E14FED0}" type="slidenum">
              <a:rPr kumimoji="0" lang="en-US" altLang="zh-TW" sz="1200">
                <a:latin typeface="Garamond" panose="02020404030301010803" pitchFamily="18" charset="0"/>
              </a:rPr>
              <a:pPr algn="l" eaLnBrk="1" hangingPunct="1">
                <a:spcBef>
                  <a:spcPct val="0"/>
                </a:spcBef>
                <a:buClrTx/>
                <a:buSzTx/>
                <a:buFontTx/>
                <a:buNone/>
              </a:pPr>
              <a:t>2</a:t>
            </a:fld>
            <a:endParaRPr kumimoji="0" lang="en-US" altLang="zh-TW" sz="1200">
              <a:latin typeface="Garamond" panose="02020404030301010803" pitchFamily="18" charset="0"/>
            </a:endParaRPr>
          </a:p>
        </p:txBody>
      </p:sp>
      <p:sp>
        <p:nvSpPr>
          <p:cNvPr id="4099" name="Rectangle 2">
            <a:extLst>
              <a:ext uri="{FF2B5EF4-FFF2-40B4-BE49-F238E27FC236}">
                <a16:creationId xmlns:a16="http://schemas.microsoft.com/office/drawing/2014/main" id="{2EF42385-E59B-0CF6-6656-782179A09FBB}"/>
              </a:ext>
            </a:extLst>
          </p:cNvPr>
          <p:cNvSpPr>
            <a:spLocks noGrp="1" noChangeArrowheads="1"/>
          </p:cNvSpPr>
          <p:nvPr>
            <p:ph type="body" idx="1"/>
          </p:nvPr>
        </p:nvSpPr>
        <p:spPr>
          <a:xfrm>
            <a:off x="611188" y="1341438"/>
            <a:ext cx="7921625" cy="3816350"/>
          </a:xfrm>
        </p:spPr>
        <p:txBody>
          <a:bodyPr/>
          <a:lstStyle/>
          <a:p>
            <a:r>
              <a:rPr lang="en-US" altLang="zh-TW" sz="2800">
                <a:latin typeface="Times New Roman" panose="02020603050405020304" pitchFamily="18" charset="0"/>
              </a:rPr>
              <a:t>Hong Kong imports over 90% of its food</a:t>
            </a:r>
          </a:p>
          <a:p>
            <a:r>
              <a:rPr lang="en-US" altLang="zh-TW" sz="2800">
                <a:latin typeface="Times New Roman" panose="02020603050405020304" pitchFamily="18" charset="0"/>
              </a:rPr>
              <a:t>The Government attaches great importance to food safety</a:t>
            </a:r>
          </a:p>
          <a:p>
            <a:r>
              <a:rPr lang="en-US" altLang="zh-TW" sz="2800">
                <a:latin typeface="Times New Roman" panose="02020603050405020304" pitchFamily="18" charset="0"/>
              </a:rPr>
              <a:t>Centre for Food Safety (CFS) as the leading Food Safety Authority in Hong Kong</a:t>
            </a:r>
          </a:p>
          <a:p>
            <a:r>
              <a:rPr lang="en-US" altLang="zh-TW" sz="2800">
                <a:latin typeface="Times New Roman" panose="02020603050405020304" pitchFamily="18" charset="0"/>
              </a:rPr>
              <a:t>To ensure food sold in Hong Kong is safe and fit for consumption through tripartite collaboration among the Government, food trade and consumers</a:t>
            </a:r>
          </a:p>
          <a:p>
            <a:endParaRPr lang="en-US" altLang="zh-TW" sz="2800" b="1">
              <a:latin typeface="Times New Roman" panose="02020603050405020304" pitchFamily="18" charset="0"/>
            </a:endParaRPr>
          </a:p>
          <a:p>
            <a:endParaRPr lang="en-US" altLang="zh-TW" sz="2800" b="1">
              <a:latin typeface="Times New Roman" panose="02020603050405020304" pitchFamily="18" charset="0"/>
            </a:endParaRPr>
          </a:p>
          <a:p>
            <a:pPr>
              <a:buFont typeface="Wingdings" panose="05000000000000000000" pitchFamily="2" charset="2"/>
              <a:buNone/>
            </a:pPr>
            <a:endParaRPr lang="en-US" altLang="zh-TW" sz="2000" b="1">
              <a:latin typeface="Times New Roman" panose="02020603050405020304" pitchFamily="18" charset="0"/>
            </a:endParaRPr>
          </a:p>
        </p:txBody>
      </p:sp>
      <p:sp>
        <p:nvSpPr>
          <p:cNvPr id="4100" name="Rectangle 3">
            <a:extLst>
              <a:ext uri="{FF2B5EF4-FFF2-40B4-BE49-F238E27FC236}">
                <a16:creationId xmlns:a16="http://schemas.microsoft.com/office/drawing/2014/main" id="{700B85F8-B725-F903-2A5A-89311E2D857C}"/>
              </a:ext>
            </a:extLst>
          </p:cNvPr>
          <p:cNvSpPr>
            <a:spLocks noGrp="1" noChangeArrowheads="1"/>
          </p:cNvSpPr>
          <p:nvPr>
            <p:ph type="title"/>
          </p:nvPr>
        </p:nvSpPr>
        <p:spPr>
          <a:xfrm>
            <a:off x="379413" y="220663"/>
            <a:ext cx="8382000" cy="630237"/>
          </a:xfrm>
          <a:noFill/>
        </p:spPr>
        <p:txBody>
          <a:bodyPr lIns="92075" tIns="46038" rIns="92075" bIns="46038"/>
          <a:lstStyle/>
          <a:p>
            <a:r>
              <a:rPr lang="en-US" altLang="zh-TW" sz="4000">
                <a:latin typeface="Times New Roman" panose="02020603050405020304" pitchFamily="18" charset="0"/>
              </a:rPr>
              <a:t>Hong Kong Food Safety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5">
            <a:extLst>
              <a:ext uri="{FF2B5EF4-FFF2-40B4-BE49-F238E27FC236}">
                <a16:creationId xmlns:a16="http://schemas.microsoft.com/office/drawing/2014/main" id="{1247217E-087E-EA3E-137A-00FD07AA4F49}"/>
              </a:ext>
            </a:extLst>
          </p:cNvPr>
          <p:cNvSpPr>
            <a:spLocks noGrp="1"/>
          </p:cNvSpPr>
          <p:nvPr>
            <p:ph type="sldNum" sz="quarter" idx="12"/>
          </p:nvPr>
        </p:nvSpPr>
        <p:spPr>
          <a:noFill/>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fld id="{3229AF52-F565-4AD2-8D51-B53C6A92590B}" type="slidenum">
              <a:rPr kumimoji="0" lang="en-US" altLang="zh-TW" sz="1200">
                <a:latin typeface="Garamond" panose="02020404030301010803" pitchFamily="18" charset="0"/>
              </a:rPr>
              <a:pPr eaLnBrk="1" hangingPunct="1">
                <a:spcBef>
                  <a:spcPct val="0"/>
                </a:spcBef>
                <a:buClrTx/>
                <a:buSzTx/>
                <a:buFontTx/>
                <a:buNone/>
              </a:pPr>
              <a:t>3</a:t>
            </a:fld>
            <a:endParaRPr kumimoji="0" lang="en-US" altLang="zh-TW" sz="1200">
              <a:latin typeface="Garamond" panose="02020404030301010803" pitchFamily="18" charset="0"/>
            </a:endParaRPr>
          </a:p>
        </p:txBody>
      </p:sp>
      <p:sp>
        <p:nvSpPr>
          <p:cNvPr id="5123" name="Rectangle 2">
            <a:extLst>
              <a:ext uri="{FF2B5EF4-FFF2-40B4-BE49-F238E27FC236}">
                <a16:creationId xmlns:a16="http://schemas.microsoft.com/office/drawing/2014/main" id="{9A4D4C9A-8F8A-2692-2BB3-2A96649E5FB0}"/>
              </a:ext>
            </a:extLst>
          </p:cNvPr>
          <p:cNvSpPr>
            <a:spLocks noGrp="1" noChangeArrowheads="1"/>
          </p:cNvSpPr>
          <p:nvPr>
            <p:ph type="title"/>
          </p:nvPr>
        </p:nvSpPr>
        <p:spPr/>
        <p:txBody>
          <a:bodyPr/>
          <a:lstStyle/>
          <a:p>
            <a:pPr eaLnBrk="1" hangingPunct="1"/>
            <a:r>
              <a:rPr lang="en-US" altLang="zh-TW"/>
              <a:t>Centre for Food Safety</a:t>
            </a:r>
          </a:p>
        </p:txBody>
      </p:sp>
      <p:sp>
        <p:nvSpPr>
          <p:cNvPr id="5124" name="Rectangle 3">
            <a:extLst>
              <a:ext uri="{FF2B5EF4-FFF2-40B4-BE49-F238E27FC236}">
                <a16:creationId xmlns:a16="http://schemas.microsoft.com/office/drawing/2014/main" id="{CE8EB2C4-CB61-7D8E-E686-C1F051749199}"/>
              </a:ext>
            </a:extLst>
          </p:cNvPr>
          <p:cNvSpPr>
            <a:spLocks noGrp="1" noChangeArrowheads="1"/>
          </p:cNvSpPr>
          <p:nvPr>
            <p:ph type="body" idx="1"/>
          </p:nvPr>
        </p:nvSpPr>
        <p:spPr>
          <a:xfrm>
            <a:off x="457200" y="1341438"/>
            <a:ext cx="8229600" cy="4530725"/>
          </a:xfrm>
        </p:spPr>
        <p:txBody>
          <a:bodyPr/>
          <a:lstStyle/>
          <a:p>
            <a:pPr eaLnBrk="1" hangingPunct="1">
              <a:buClr>
                <a:schemeClr val="hlink"/>
              </a:buClr>
              <a:buSzPct val="100000"/>
            </a:pPr>
            <a:r>
              <a:rPr lang="en-US" altLang="zh-TW" sz="2800"/>
              <a:t>Established on 2 May 2006</a:t>
            </a:r>
          </a:p>
          <a:p>
            <a:pPr eaLnBrk="1" hangingPunct="1">
              <a:buClr>
                <a:schemeClr val="hlink"/>
              </a:buClr>
              <a:buSzPct val="100000"/>
            </a:pPr>
            <a:r>
              <a:rPr lang="en-US" altLang="zh-TW" sz="2800"/>
              <a:t>Multi-disciplinary team of professionals  </a:t>
            </a:r>
          </a:p>
          <a:p>
            <a:pPr lvl="1" eaLnBrk="1" hangingPunct="1">
              <a:spcBef>
                <a:spcPct val="50000"/>
              </a:spcBef>
              <a:buSzPct val="70000"/>
            </a:pPr>
            <a:r>
              <a:rPr lang="en-US" altLang="zh-TW" sz="2400"/>
              <a:t>Public health physicians and nurses</a:t>
            </a:r>
          </a:p>
          <a:p>
            <a:pPr lvl="1" eaLnBrk="1" hangingPunct="1">
              <a:buSzPct val="70000"/>
            </a:pPr>
            <a:r>
              <a:rPr lang="en-US" altLang="zh-TW" sz="2400"/>
              <a:t>Veterinarians</a:t>
            </a:r>
          </a:p>
          <a:p>
            <a:pPr lvl="1" eaLnBrk="1" hangingPunct="1">
              <a:buSzPct val="70000"/>
            </a:pPr>
            <a:r>
              <a:rPr lang="en-US" altLang="zh-TW" sz="2400"/>
              <a:t>Food chemists and scientists (biotechnologists, microbiologists, nutritionists, toxicologists) </a:t>
            </a:r>
          </a:p>
          <a:p>
            <a:pPr lvl="1" eaLnBrk="1" hangingPunct="1">
              <a:buSzPct val="70000"/>
            </a:pPr>
            <a:r>
              <a:rPr lang="en-US" altLang="zh-TW" sz="2400"/>
              <a:t>Health inspectors</a:t>
            </a:r>
          </a:p>
          <a:p>
            <a:pPr lvl="1" eaLnBrk="1" hangingPunct="1">
              <a:buSzPct val="70000"/>
            </a:pPr>
            <a:r>
              <a:rPr lang="en-US" altLang="zh-TW" sz="2400"/>
              <a:t>Others</a:t>
            </a:r>
          </a:p>
          <a:p>
            <a:pPr eaLnBrk="1" hangingPunct="1"/>
            <a:endParaRPr lang="en-US" altLang="zh-TW"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4">
            <a:extLst>
              <a:ext uri="{FF2B5EF4-FFF2-40B4-BE49-F238E27FC236}">
                <a16:creationId xmlns:a16="http://schemas.microsoft.com/office/drawing/2014/main" id="{E42C0DA0-3585-DC1E-F817-475FF3EDD238}"/>
              </a:ext>
            </a:extLst>
          </p:cNvPr>
          <p:cNvSpPr>
            <a:spLocks noGrp="1"/>
          </p:cNvSpPr>
          <p:nvPr>
            <p:ph type="sldNum" sz="quarter" idx="12"/>
          </p:nvPr>
        </p:nvSpPr>
        <p:spPr>
          <a:xfrm>
            <a:off x="457200" y="5084763"/>
            <a:ext cx="2133600" cy="1616075"/>
          </a:xfrm>
          <a:noFill/>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l" eaLnBrk="1" hangingPunct="1">
              <a:spcBef>
                <a:spcPct val="0"/>
              </a:spcBef>
              <a:buClrTx/>
              <a:buSzTx/>
              <a:buFontTx/>
              <a:buNone/>
            </a:pPr>
            <a:fld id="{948DC325-1FE8-457B-8DFD-4BF4F996666C}" type="slidenum">
              <a:rPr kumimoji="0" lang="en-US" altLang="zh-TW" sz="1200">
                <a:latin typeface="Garamond" panose="02020404030301010803" pitchFamily="18" charset="0"/>
              </a:rPr>
              <a:pPr algn="l" eaLnBrk="1" hangingPunct="1">
                <a:spcBef>
                  <a:spcPct val="0"/>
                </a:spcBef>
                <a:buClrTx/>
                <a:buSzTx/>
                <a:buFontTx/>
                <a:buNone/>
              </a:pPr>
              <a:t>4</a:t>
            </a:fld>
            <a:endParaRPr kumimoji="0" lang="en-US" altLang="zh-TW" sz="1200">
              <a:latin typeface="Garamond" panose="02020404030301010803" pitchFamily="18" charset="0"/>
            </a:endParaRPr>
          </a:p>
        </p:txBody>
      </p:sp>
      <p:sp>
        <p:nvSpPr>
          <p:cNvPr id="6147" name="Rectangle 2">
            <a:extLst>
              <a:ext uri="{FF2B5EF4-FFF2-40B4-BE49-F238E27FC236}">
                <a16:creationId xmlns:a16="http://schemas.microsoft.com/office/drawing/2014/main" id="{B35BDFFB-154A-B6E5-D67D-F116CA62E245}"/>
              </a:ext>
            </a:extLst>
          </p:cNvPr>
          <p:cNvSpPr>
            <a:spLocks noGrp="1" noChangeArrowheads="1"/>
          </p:cNvSpPr>
          <p:nvPr>
            <p:ph type="title"/>
          </p:nvPr>
        </p:nvSpPr>
        <p:spPr>
          <a:xfrm>
            <a:off x="381000" y="152400"/>
            <a:ext cx="8382000" cy="795338"/>
          </a:xfrm>
        </p:spPr>
        <p:txBody>
          <a:bodyPr/>
          <a:lstStyle/>
          <a:p>
            <a:r>
              <a:rPr lang="en-US" altLang="zh-TW"/>
              <a:t>Strategy</a:t>
            </a:r>
          </a:p>
        </p:txBody>
      </p:sp>
      <p:sp>
        <p:nvSpPr>
          <p:cNvPr id="6148" name="Rectangle 3">
            <a:extLst>
              <a:ext uri="{FF2B5EF4-FFF2-40B4-BE49-F238E27FC236}">
                <a16:creationId xmlns:a16="http://schemas.microsoft.com/office/drawing/2014/main" id="{413CB721-DC20-2617-02F6-01A6410BD0AF}"/>
              </a:ext>
            </a:extLst>
          </p:cNvPr>
          <p:cNvSpPr>
            <a:spLocks noGrp="1" noChangeArrowheads="1"/>
          </p:cNvSpPr>
          <p:nvPr>
            <p:ph type="body" sz="half" idx="1"/>
          </p:nvPr>
        </p:nvSpPr>
        <p:spPr>
          <a:xfrm>
            <a:off x="323850" y="1600200"/>
            <a:ext cx="5111750" cy="4530725"/>
          </a:xfrm>
        </p:spPr>
        <p:txBody>
          <a:bodyPr/>
          <a:lstStyle/>
          <a:p>
            <a:pPr>
              <a:buClr>
                <a:schemeClr val="hlink"/>
              </a:buClr>
              <a:buSzTx/>
            </a:pPr>
            <a:r>
              <a:rPr lang="en-US" altLang="zh-TW" sz="2800"/>
              <a:t>Adopts Integrated Approach</a:t>
            </a:r>
            <a:r>
              <a:rPr lang="en-US" altLang="zh-TW" sz="2600"/>
              <a:t> </a:t>
            </a:r>
          </a:p>
          <a:p>
            <a:pPr lvl="1">
              <a:buSzPct val="70000"/>
            </a:pPr>
            <a:r>
              <a:rPr lang="en-US" altLang="zh-TW" sz="2500"/>
              <a:t>From “Farm to Table”</a:t>
            </a:r>
          </a:p>
          <a:p>
            <a:pPr lvl="1">
              <a:buSzPct val="70000"/>
              <a:buFont typeface="Wingdings" panose="05000000000000000000" pitchFamily="2" charset="2"/>
              <a:buNone/>
            </a:pPr>
            <a:r>
              <a:rPr lang="en-US" altLang="zh-TW" sz="2500"/>
              <a:t>	</a:t>
            </a:r>
            <a:endParaRPr lang="en-US" altLang="zh-TW" sz="900"/>
          </a:p>
          <a:p>
            <a:pPr lvl="1">
              <a:buClr>
                <a:schemeClr val="hlink"/>
              </a:buClr>
              <a:buSzTx/>
            </a:pPr>
            <a:endParaRPr lang="en-US" altLang="zh-TW" sz="900"/>
          </a:p>
          <a:p>
            <a:pPr>
              <a:buClr>
                <a:schemeClr val="hlink"/>
              </a:buClr>
              <a:buSzTx/>
            </a:pPr>
            <a:r>
              <a:rPr lang="en-US" altLang="zh-TW" sz="2800"/>
              <a:t>Risk Analysis Framework</a:t>
            </a:r>
            <a:r>
              <a:rPr lang="en-US" altLang="zh-TW" sz="2800" b="1">
                <a:solidFill>
                  <a:srgbClr val="CC6600"/>
                </a:solidFill>
              </a:rPr>
              <a:t>	</a:t>
            </a:r>
            <a:endParaRPr lang="en-US" altLang="zh-TW" sz="2600">
              <a:latin typeface="新細明體" panose="020B0604030504040204" pitchFamily="18" charset="-120"/>
            </a:endParaRPr>
          </a:p>
          <a:p>
            <a:pPr lvl="1">
              <a:buSzPct val="70000"/>
            </a:pPr>
            <a:r>
              <a:rPr lang="en-US" altLang="zh-TW" sz="2500"/>
              <a:t>Risk Assessment</a:t>
            </a:r>
          </a:p>
          <a:p>
            <a:pPr lvl="1">
              <a:buSzPct val="70000"/>
            </a:pPr>
            <a:r>
              <a:rPr lang="en-US" altLang="zh-TW" sz="2500"/>
              <a:t>Risk Management</a:t>
            </a:r>
            <a:endParaRPr lang="en-US" altLang="zh-TW" sz="2500">
              <a:latin typeface="新細明體" panose="020B0604030504040204" pitchFamily="18" charset="-120"/>
            </a:endParaRPr>
          </a:p>
          <a:p>
            <a:pPr lvl="1">
              <a:buSzPct val="70000"/>
            </a:pPr>
            <a:r>
              <a:rPr lang="en-US" altLang="zh-TW" sz="2500"/>
              <a:t>Risk Communication</a:t>
            </a:r>
            <a:endParaRPr lang="en-US" altLang="zh-TW" sz="2200">
              <a:latin typeface="新細明體" panose="020B0604030504040204" pitchFamily="18" charset="-120"/>
            </a:endParaRPr>
          </a:p>
        </p:txBody>
      </p:sp>
      <p:pic>
        <p:nvPicPr>
          <p:cNvPr id="6149" name="Picture 4">
            <a:extLst>
              <a:ext uri="{FF2B5EF4-FFF2-40B4-BE49-F238E27FC236}">
                <a16:creationId xmlns:a16="http://schemas.microsoft.com/office/drawing/2014/main" id="{43F3AAB9-41A2-6034-C653-1A874022C8E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1484313"/>
            <a:ext cx="2447925" cy="1800225"/>
          </a:xfrm>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grpSp>
        <p:nvGrpSpPr>
          <p:cNvPr id="6150" name="Group 5">
            <a:extLst>
              <a:ext uri="{FF2B5EF4-FFF2-40B4-BE49-F238E27FC236}">
                <a16:creationId xmlns:a16="http://schemas.microsoft.com/office/drawing/2014/main" id="{E9CD30B8-510B-6E0D-FE8E-AE3C7D9C1AEF}"/>
              </a:ext>
            </a:extLst>
          </p:cNvPr>
          <p:cNvGrpSpPr>
            <a:grpSpLocks/>
          </p:cNvGrpSpPr>
          <p:nvPr/>
        </p:nvGrpSpPr>
        <p:grpSpPr bwMode="auto">
          <a:xfrm>
            <a:off x="5508625" y="3429000"/>
            <a:ext cx="2879725" cy="2663825"/>
            <a:chOff x="1338" y="799"/>
            <a:chExt cx="3039" cy="2903"/>
          </a:xfrm>
        </p:grpSpPr>
        <p:sp>
          <p:nvSpPr>
            <p:cNvPr id="6154" name="Oval 6">
              <a:extLst>
                <a:ext uri="{FF2B5EF4-FFF2-40B4-BE49-F238E27FC236}">
                  <a16:creationId xmlns:a16="http://schemas.microsoft.com/office/drawing/2014/main" id="{7091A9C4-4DBC-23E6-DBCD-620CC17C418C}"/>
                </a:ext>
              </a:extLst>
            </p:cNvPr>
            <p:cNvSpPr>
              <a:spLocks noChangeArrowheads="1"/>
            </p:cNvSpPr>
            <p:nvPr/>
          </p:nvSpPr>
          <p:spPr bwMode="auto">
            <a:xfrm>
              <a:off x="1338" y="799"/>
              <a:ext cx="3039" cy="2903"/>
            </a:xfrm>
            <a:prstGeom prst="ellipse">
              <a:avLst/>
            </a:prstGeom>
            <a:solidFill>
              <a:srgbClr val="FDEBA1"/>
            </a:solidFill>
            <a:ln w="15875">
              <a:solidFill>
                <a:srgbClr val="000000"/>
              </a:solidFill>
              <a:round/>
              <a:headEnd/>
              <a:tailEnd/>
            </a:ln>
            <a:effectLst>
              <a:outerShdw dist="35921" dir="2700000" algn="ctr" rotWithShape="0">
                <a:srgbClr val="808080"/>
              </a:outerShdw>
            </a:effectLst>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endParaRPr lang="zh-HK" altLang="en-US" sz="2800"/>
            </a:p>
          </p:txBody>
        </p:sp>
        <p:grpSp>
          <p:nvGrpSpPr>
            <p:cNvPr id="6155" name="Group 7">
              <a:extLst>
                <a:ext uri="{FF2B5EF4-FFF2-40B4-BE49-F238E27FC236}">
                  <a16:creationId xmlns:a16="http://schemas.microsoft.com/office/drawing/2014/main" id="{F7E127EC-6F6F-696C-C12C-2EDED5405CBC}"/>
                </a:ext>
              </a:extLst>
            </p:cNvPr>
            <p:cNvGrpSpPr>
              <a:grpSpLocks/>
            </p:cNvGrpSpPr>
            <p:nvPr/>
          </p:nvGrpSpPr>
          <p:grpSpPr bwMode="auto">
            <a:xfrm>
              <a:off x="1474" y="1201"/>
              <a:ext cx="2728" cy="2315"/>
              <a:chOff x="1882" y="1434"/>
              <a:chExt cx="2728" cy="2315"/>
            </a:xfrm>
          </p:grpSpPr>
          <p:sp>
            <p:nvSpPr>
              <p:cNvPr id="6156" name="Oval 8">
                <a:extLst>
                  <a:ext uri="{FF2B5EF4-FFF2-40B4-BE49-F238E27FC236}">
                    <a16:creationId xmlns:a16="http://schemas.microsoft.com/office/drawing/2014/main" id="{77FC256D-4220-604F-C810-3A374FD626B2}"/>
                  </a:ext>
                </a:extLst>
              </p:cNvPr>
              <p:cNvSpPr>
                <a:spLocks noChangeArrowheads="1"/>
              </p:cNvSpPr>
              <p:nvPr/>
            </p:nvSpPr>
            <p:spPr bwMode="auto">
              <a:xfrm>
                <a:off x="1882" y="1469"/>
                <a:ext cx="1494" cy="1553"/>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endParaRPr lang="zh-HK" altLang="en-US" sz="2800"/>
              </a:p>
            </p:txBody>
          </p:sp>
          <p:sp>
            <p:nvSpPr>
              <p:cNvPr id="6157" name="Oval 9">
                <a:extLst>
                  <a:ext uri="{FF2B5EF4-FFF2-40B4-BE49-F238E27FC236}">
                    <a16:creationId xmlns:a16="http://schemas.microsoft.com/office/drawing/2014/main" id="{23F73D50-DF5D-FA8E-9996-952D3AB48B64}"/>
                  </a:ext>
                </a:extLst>
              </p:cNvPr>
              <p:cNvSpPr>
                <a:spLocks noChangeArrowheads="1"/>
              </p:cNvSpPr>
              <p:nvPr/>
            </p:nvSpPr>
            <p:spPr bwMode="auto">
              <a:xfrm>
                <a:off x="3107" y="1434"/>
                <a:ext cx="1503" cy="1553"/>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endParaRPr lang="zh-HK" altLang="en-US" sz="2800"/>
              </a:p>
            </p:txBody>
          </p:sp>
          <p:sp>
            <p:nvSpPr>
              <p:cNvPr id="6158" name="Rectangle 10">
                <a:extLst>
                  <a:ext uri="{FF2B5EF4-FFF2-40B4-BE49-F238E27FC236}">
                    <a16:creationId xmlns:a16="http://schemas.microsoft.com/office/drawing/2014/main" id="{1FA19728-0ED4-D6D7-8F74-12DF330EC8C2}"/>
                  </a:ext>
                </a:extLst>
              </p:cNvPr>
              <p:cNvSpPr>
                <a:spLocks noChangeArrowheads="1"/>
              </p:cNvSpPr>
              <p:nvPr/>
            </p:nvSpPr>
            <p:spPr bwMode="auto">
              <a:xfrm>
                <a:off x="2150" y="1752"/>
                <a:ext cx="88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ctr" eaLnBrk="1" hangingPunct="1">
                  <a:spcBef>
                    <a:spcPct val="0"/>
                  </a:spcBef>
                  <a:buClrTx/>
                  <a:buSzTx/>
                  <a:buFontTx/>
                  <a:buNone/>
                </a:pPr>
                <a:endParaRPr lang="en-US" altLang="zh-TW" sz="2000">
                  <a:solidFill>
                    <a:srgbClr val="0000CC"/>
                  </a:solidFill>
                  <a:latin typeface="Times New Roman" panose="02020603050405020304" pitchFamily="18" charset="0"/>
                  <a:ea typeface="標楷體" pitchFamily="65" charset="-128"/>
                </a:endParaRPr>
              </a:p>
              <a:p>
                <a:pPr algn="ctr" eaLnBrk="1" hangingPunct="1">
                  <a:spcBef>
                    <a:spcPct val="0"/>
                  </a:spcBef>
                  <a:buClrTx/>
                  <a:buSzTx/>
                  <a:buFontTx/>
                  <a:buNone/>
                </a:pPr>
                <a:r>
                  <a:rPr lang="en-US" altLang="zh-TW" sz="1400">
                    <a:solidFill>
                      <a:srgbClr val="0000CC"/>
                    </a:solidFill>
                    <a:latin typeface="Times New Roman" panose="02020603050405020304" pitchFamily="18" charset="0"/>
                    <a:ea typeface="標楷體" pitchFamily="65" charset="-128"/>
                  </a:rPr>
                  <a:t>Risk</a:t>
                </a:r>
              </a:p>
              <a:p>
                <a:pPr algn="ctr" eaLnBrk="1" hangingPunct="1">
                  <a:spcBef>
                    <a:spcPct val="0"/>
                  </a:spcBef>
                  <a:buClrTx/>
                  <a:buSzTx/>
                  <a:buFontTx/>
                  <a:buNone/>
                </a:pPr>
                <a:r>
                  <a:rPr lang="en-US" altLang="zh-TW" sz="1400">
                    <a:solidFill>
                      <a:srgbClr val="0000CC"/>
                    </a:solidFill>
                    <a:latin typeface="Times New Roman" panose="02020603050405020304" pitchFamily="18" charset="0"/>
                    <a:ea typeface="標楷體" pitchFamily="65" charset="-128"/>
                  </a:rPr>
                  <a:t>Assessment</a:t>
                </a:r>
              </a:p>
              <a:p>
                <a:pPr algn="ctr" eaLnBrk="1" hangingPunct="1">
                  <a:spcBef>
                    <a:spcPct val="0"/>
                  </a:spcBef>
                  <a:buClrTx/>
                  <a:buSzTx/>
                  <a:buFontTx/>
                  <a:buNone/>
                </a:pPr>
                <a:endParaRPr lang="en-US" altLang="zh-TW" sz="2000">
                  <a:solidFill>
                    <a:srgbClr val="0000CC"/>
                  </a:solidFill>
                  <a:latin typeface="Times New Roman" panose="02020603050405020304" pitchFamily="18" charset="0"/>
                  <a:ea typeface="標楷體" pitchFamily="65" charset="-128"/>
                </a:endParaRPr>
              </a:p>
            </p:txBody>
          </p:sp>
          <p:sp>
            <p:nvSpPr>
              <p:cNvPr id="6159" name="Rectangle 11">
                <a:extLst>
                  <a:ext uri="{FF2B5EF4-FFF2-40B4-BE49-F238E27FC236}">
                    <a16:creationId xmlns:a16="http://schemas.microsoft.com/office/drawing/2014/main" id="{A4CCCF67-71DF-B55E-1311-0184ECC75F95}"/>
                  </a:ext>
                </a:extLst>
              </p:cNvPr>
              <p:cNvSpPr>
                <a:spLocks noChangeArrowheads="1"/>
              </p:cNvSpPr>
              <p:nvPr/>
            </p:nvSpPr>
            <p:spPr bwMode="auto">
              <a:xfrm>
                <a:off x="3505" y="1735"/>
                <a:ext cx="981"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ctr" eaLnBrk="1" hangingPunct="1">
                  <a:spcBef>
                    <a:spcPct val="0"/>
                  </a:spcBef>
                  <a:buClrTx/>
                  <a:buSzTx/>
                  <a:buFontTx/>
                  <a:buNone/>
                </a:pPr>
                <a:endParaRPr lang="en-US" altLang="zh-TW" sz="2000">
                  <a:solidFill>
                    <a:srgbClr val="0000CC"/>
                  </a:solidFill>
                  <a:latin typeface="Times New Roman" panose="02020603050405020304" pitchFamily="18" charset="0"/>
                  <a:ea typeface="標楷體" pitchFamily="65" charset="-128"/>
                </a:endParaRPr>
              </a:p>
              <a:p>
                <a:pPr algn="ctr" eaLnBrk="1" hangingPunct="1">
                  <a:spcBef>
                    <a:spcPct val="0"/>
                  </a:spcBef>
                  <a:buClrTx/>
                  <a:buSzTx/>
                  <a:buFontTx/>
                  <a:buNone/>
                </a:pPr>
                <a:r>
                  <a:rPr lang="en-US" altLang="zh-TW" sz="1400">
                    <a:solidFill>
                      <a:srgbClr val="0000CC"/>
                    </a:solidFill>
                    <a:latin typeface="Times New Roman" panose="02020603050405020304" pitchFamily="18" charset="0"/>
                    <a:ea typeface="標楷體" pitchFamily="65" charset="-128"/>
                  </a:rPr>
                  <a:t>Risk</a:t>
                </a:r>
              </a:p>
              <a:p>
                <a:pPr algn="ctr" eaLnBrk="1" hangingPunct="1">
                  <a:spcBef>
                    <a:spcPct val="0"/>
                  </a:spcBef>
                  <a:buClrTx/>
                  <a:buSzTx/>
                  <a:buFontTx/>
                  <a:buNone/>
                </a:pPr>
                <a:r>
                  <a:rPr lang="en-US" altLang="zh-TW" sz="1400">
                    <a:solidFill>
                      <a:srgbClr val="0000CC"/>
                    </a:solidFill>
                    <a:latin typeface="Times New Roman" panose="02020603050405020304" pitchFamily="18" charset="0"/>
                    <a:ea typeface="標楷體" pitchFamily="65" charset="-128"/>
                  </a:rPr>
                  <a:t>Management</a:t>
                </a:r>
              </a:p>
              <a:p>
                <a:pPr algn="ctr" eaLnBrk="1" hangingPunct="1">
                  <a:spcBef>
                    <a:spcPct val="0"/>
                  </a:spcBef>
                  <a:buClrTx/>
                  <a:buSzTx/>
                  <a:buFontTx/>
                  <a:buNone/>
                </a:pPr>
                <a:endParaRPr lang="en-US" altLang="zh-TW" sz="2000">
                  <a:solidFill>
                    <a:srgbClr val="0000CC"/>
                  </a:solidFill>
                  <a:latin typeface="Times New Roman" panose="02020603050405020304" pitchFamily="18" charset="0"/>
                  <a:ea typeface="標楷體" pitchFamily="65" charset="-128"/>
                </a:endParaRPr>
              </a:p>
            </p:txBody>
          </p:sp>
          <p:sp>
            <p:nvSpPr>
              <p:cNvPr id="6160" name="Rectangle 12">
                <a:extLst>
                  <a:ext uri="{FF2B5EF4-FFF2-40B4-BE49-F238E27FC236}">
                    <a16:creationId xmlns:a16="http://schemas.microsoft.com/office/drawing/2014/main" id="{A5ED1D94-5A93-96EB-F0ED-F833B1D57F00}"/>
                  </a:ext>
                </a:extLst>
              </p:cNvPr>
              <p:cNvSpPr>
                <a:spLocks noChangeArrowheads="1"/>
              </p:cNvSpPr>
              <p:nvPr/>
            </p:nvSpPr>
            <p:spPr bwMode="auto">
              <a:xfrm>
                <a:off x="2502" y="2953"/>
                <a:ext cx="1601"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ctr" eaLnBrk="1" hangingPunct="1">
                  <a:spcBef>
                    <a:spcPct val="0"/>
                  </a:spcBef>
                  <a:buClrTx/>
                  <a:buSzTx/>
                  <a:buFontTx/>
                  <a:buNone/>
                </a:pPr>
                <a:endParaRPr lang="en-US" altLang="zh-TW" sz="1400">
                  <a:solidFill>
                    <a:srgbClr val="0000CC"/>
                  </a:solidFill>
                  <a:latin typeface="Times New Roman" panose="02020603050405020304" pitchFamily="18" charset="0"/>
                  <a:ea typeface="標楷體" pitchFamily="65" charset="-128"/>
                </a:endParaRPr>
              </a:p>
              <a:p>
                <a:pPr algn="ctr" eaLnBrk="1" hangingPunct="1">
                  <a:spcBef>
                    <a:spcPct val="0"/>
                  </a:spcBef>
                  <a:buClrTx/>
                  <a:buSzTx/>
                  <a:buFontTx/>
                  <a:buNone/>
                </a:pPr>
                <a:r>
                  <a:rPr lang="en-US" altLang="zh-TW" sz="1400">
                    <a:solidFill>
                      <a:srgbClr val="0000CC"/>
                    </a:solidFill>
                    <a:latin typeface="Times New Roman" panose="02020603050405020304" pitchFamily="18" charset="0"/>
                    <a:ea typeface="標楷體" pitchFamily="65" charset="-128"/>
                  </a:rPr>
                  <a:t>Risk Communication</a:t>
                </a:r>
              </a:p>
              <a:p>
                <a:pPr algn="ctr" eaLnBrk="1" hangingPunct="1">
                  <a:spcBef>
                    <a:spcPct val="0"/>
                  </a:spcBef>
                  <a:buClrTx/>
                  <a:buSzTx/>
                  <a:buFontTx/>
                  <a:buNone/>
                </a:pPr>
                <a:endParaRPr lang="en-US" altLang="zh-TW" sz="2000">
                  <a:solidFill>
                    <a:srgbClr val="0000CC"/>
                  </a:solidFill>
                  <a:latin typeface="Times New Roman" panose="02020603050405020304" pitchFamily="18" charset="0"/>
                  <a:ea typeface="標楷體" pitchFamily="65" charset="-128"/>
                </a:endParaRPr>
              </a:p>
            </p:txBody>
          </p:sp>
        </p:grpSp>
      </p:grpSp>
      <p:sp>
        <p:nvSpPr>
          <p:cNvPr id="6151" name="AutoShape 13">
            <a:extLst>
              <a:ext uri="{FF2B5EF4-FFF2-40B4-BE49-F238E27FC236}">
                <a16:creationId xmlns:a16="http://schemas.microsoft.com/office/drawing/2014/main" id="{294023AE-AD6C-E0A2-7518-E8190E0D6345}"/>
              </a:ext>
            </a:extLst>
          </p:cNvPr>
          <p:cNvSpPr>
            <a:spLocks noChangeArrowheads="1"/>
          </p:cNvSpPr>
          <p:nvPr/>
        </p:nvSpPr>
        <p:spPr bwMode="auto">
          <a:xfrm rot="-1591095">
            <a:off x="6443663" y="4797425"/>
            <a:ext cx="169862" cy="620713"/>
          </a:xfrm>
          <a:prstGeom prst="upDownArrow">
            <a:avLst>
              <a:gd name="adj1" fmla="val 50000"/>
              <a:gd name="adj2" fmla="val 730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endParaRPr lang="zh-HK" altLang="en-US" sz="2800"/>
          </a:p>
        </p:txBody>
      </p:sp>
      <p:sp>
        <p:nvSpPr>
          <p:cNvPr id="6152" name="AutoShape 14">
            <a:extLst>
              <a:ext uri="{FF2B5EF4-FFF2-40B4-BE49-F238E27FC236}">
                <a16:creationId xmlns:a16="http://schemas.microsoft.com/office/drawing/2014/main" id="{310633EE-401F-E743-CC1E-6E65B02B8605}"/>
              </a:ext>
            </a:extLst>
          </p:cNvPr>
          <p:cNvSpPr>
            <a:spLocks noChangeArrowheads="1"/>
          </p:cNvSpPr>
          <p:nvPr/>
        </p:nvSpPr>
        <p:spPr bwMode="auto">
          <a:xfrm rot="-3843486">
            <a:off x="6900068" y="4990307"/>
            <a:ext cx="588963" cy="203200"/>
          </a:xfrm>
          <a:prstGeom prst="leftRightArrow">
            <a:avLst>
              <a:gd name="adj1" fmla="val 50000"/>
              <a:gd name="adj2" fmla="val 579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endParaRPr lang="zh-HK" altLang="en-US" sz="2800"/>
          </a:p>
        </p:txBody>
      </p:sp>
      <p:sp>
        <p:nvSpPr>
          <p:cNvPr id="6153" name="AutoShape 15">
            <a:extLst>
              <a:ext uri="{FF2B5EF4-FFF2-40B4-BE49-F238E27FC236}">
                <a16:creationId xmlns:a16="http://schemas.microsoft.com/office/drawing/2014/main" id="{7878DC25-5D04-9C19-20D3-1F832F722099}"/>
              </a:ext>
            </a:extLst>
          </p:cNvPr>
          <p:cNvSpPr>
            <a:spLocks noChangeArrowheads="1"/>
          </p:cNvSpPr>
          <p:nvPr/>
        </p:nvSpPr>
        <p:spPr bwMode="auto">
          <a:xfrm>
            <a:off x="6659563" y="4365625"/>
            <a:ext cx="706437" cy="142875"/>
          </a:xfrm>
          <a:prstGeom prst="leftRightArrow">
            <a:avLst>
              <a:gd name="adj1" fmla="val 50000"/>
              <a:gd name="adj2" fmla="val 988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endParaRPr lang="zh-HK"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5">
            <a:extLst>
              <a:ext uri="{FF2B5EF4-FFF2-40B4-BE49-F238E27FC236}">
                <a16:creationId xmlns:a16="http://schemas.microsoft.com/office/drawing/2014/main" id="{E4E71292-BB39-727E-EDC7-FF4E84BAFF0C}"/>
              </a:ext>
            </a:extLst>
          </p:cNvPr>
          <p:cNvSpPr>
            <a:spLocks noGrp="1"/>
          </p:cNvSpPr>
          <p:nvPr>
            <p:ph type="sldNum" sz="quarter" idx="12"/>
          </p:nvPr>
        </p:nvSpPr>
        <p:spPr>
          <a:noFill/>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fld id="{D52624F7-B08F-4A21-AD4F-27FF1C0372C8}" type="slidenum">
              <a:rPr kumimoji="0" lang="en-US" altLang="zh-TW" sz="1200">
                <a:latin typeface="Garamond" panose="02020404030301010803" pitchFamily="18" charset="0"/>
              </a:rPr>
              <a:pPr eaLnBrk="1" hangingPunct="1">
                <a:spcBef>
                  <a:spcPct val="0"/>
                </a:spcBef>
                <a:buClrTx/>
                <a:buSzTx/>
                <a:buFontTx/>
                <a:buNone/>
              </a:pPr>
              <a:t>5</a:t>
            </a:fld>
            <a:endParaRPr kumimoji="0" lang="en-US" altLang="zh-TW" sz="1200">
              <a:latin typeface="Garamond" panose="02020404030301010803" pitchFamily="18" charset="0"/>
            </a:endParaRPr>
          </a:p>
        </p:txBody>
      </p:sp>
      <p:sp>
        <p:nvSpPr>
          <p:cNvPr id="7171" name="Rectangle 2">
            <a:extLst>
              <a:ext uri="{FF2B5EF4-FFF2-40B4-BE49-F238E27FC236}">
                <a16:creationId xmlns:a16="http://schemas.microsoft.com/office/drawing/2014/main" id="{99D21709-BEE6-AB5D-628D-29E0105C952E}"/>
              </a:ext>
            </a:extLst>
          </p:cNvPr>
          <p:cNvSpPr>
            <a:spLocks noGrp="1" noChangeArrowheads="1"/>
          </p:cNvSpPr>
          <p:nvPr>
            <p:ph type="title"/>
          </p:nvPr>
        </p:nvSpPr>
        <p:spPr>
          <a:noFill/>
        </p:spPr>
        <p:txBody>
          <a:bodyPr/>
          <a:lstStyle/>
          <a:p>
            <a:r>
              <a:rPr lang="en-US" altLang="zh-TW"/>
              <a:t>Food Surveillance</a:t>
            </a:r>
          </a:p>
        </p:txBody>
      </p:sp>
      <p:sp>
        <p:nvSpPr>
          <p:cNvPr id="7172" name="Rectangle 3">
            <a:extLst>
              <a:ext uri="{FF2B5EF4-FFF2-40B4-BE49-F238E27FC236}">
                <a16:creationId xmlns:a16="http://schemas.microsoft.com/office/drawing/2014/main" id="{ACCA1242-A384-EBFB-BBE0-2F4EFA532BA5}"/>
              </a:ext>
            </a:extLst>
          </p:cNvPr>
          <p:cNvSpPr>
            <a:spLocks noGrp="1" noChangeArrowheads="1"/>
          </p:cNvSpPr>
          <p:nvPr>
            <p:ph type="body" idx="1"/>
          </p:nvPr>
        </p:nvSpPr>
        <p:spPr>
          <a:xfrm>
            <a:off x="827088" y="1414463"/>
            <a:ext cx="7273925" cy="4751387"/>
          </a:xfrm>
          <a:noFill/>
        </p:spPr>
        <p:txBody>
          <a:bodyPr/>
          <a:lstStyle/>
          <a:p>
            <a:r>
              <a:rPr lang="en-US" altLang="zh-TW"/>
              <a:t>Inspectors of the CFS take samples at import, wholesale and retail levels </a:t>
            </a:r>
          </a:p>
          <a:p>
            <a:r>
              <a:rPr lang="en-US" altLang="zh-TW"/>
              <a:t>Adopts Risk-based approach </a:t>
            </a:r>
          </a:p>
          <a:p>
            <a:pPr lvl="1"/>
            <a:r>
              <a:rPr lang="en-US" altLang="zh-TW"/>
              <a:t>Microbiological tests </a:t>
            </a:r>
          </a:p>
          <a:p>
            <a:pPr lvl="2">
              <a:buFont typeface="Wingdings" panose="05000000000000000000" pitchFamily="2" charset="2"/>
              <a:buChar char="ü"/>
            </a:pPr>
            <a:r>
              <a:rPr lang="en-US" altLang="zh-TW"/>
              <a:t>Pathogenic bacteria, viruses</a:t>
            </a:r>
            <a:endParaRPr lang="en-US" altLang="zh-TW" sz="1800"/>
          </a:p>
          <a:p>
            <a:pPr lvl="1"/>
            <a:r>
              <a:rPr lang="en-US" altLang="zh-TW"/>
              <a:t>Chemical tests </a:t>
            </a:r>
          </a:p>
          <a:p>
            <a:pPr lvl="2">
              <a:buFont typeface="Wingdings" panose="05000000000000000000" pitchFamily="2" charset="2"/>
              <a:buChar char="ü"/>
            </a:pPr>
            <a:r>
              <a:rPr lang="en-US" altLang="zh-TW"/>
              <a:t>Food additives, contaminants, natural toxins </a:t>
            </a:r>
          </a:p>
          <a:p>
            <a:pPr lvl="1"/>
            <a:r>
              <a:rPr lang="en-US" altLang="zh-TW"/>
              <a:t>Radiological tests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3">
            <a:extLst>
              <a:ext uri="{FF2B5EF4-FFF2-40B4-BE49-F238E27FC236}">
                <a16:creationId xmlns:a16="http://schemas.microsoft.com/office/drawing/2014/main" id="{96675259-60A8-8F1A-F221-CBE9AD5975A2}"/>
              </a:ext>
            </a:extLst>
          </p:cNvPr>
          <p:cNvSpPr>
            <a:spLocks noGrp="1"/>
          </p:cNvSpPr>
          <p:nvPr>
            <p:ph type="sldNum" sz="quarter" idx="12"/>
          </p:nvPr>
        </p:nvSpPr>
        <p:spPr>
          <a:xfrm>
            <a:off x="457200" y="5084763"/>
            <a:ext cx="2133600" cy="1616075"/>
          </a:xfrm>
          <a:noFill/>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l" eaLnBrk="1" hangingPunct="1">
              <a:spcBef>
                <a:spcPct val="0"/>
              </a:spcBef>
              <a:buClrTx/>
              <a:buSzTx/>
              <a:buFontTx/>
              <a:buNone/>
            </a:pPr>
            <a:fld id="{F92E6FA0-316B-4799-BAA3-8BAFAB46101D}" type="slidenum">
              <a:rPr kumimoji="0" lang="en-US" altLang="zh-TW" sz="1200">
                <a:latin typeface="Garamond" panose="02020404030301010803" pitchFamily="18" charset="0"/>
              </a:rPr>
              <a:pPr algn="l" eaLnBrk="1" hangingPunct="1">
                <a:spcBef>
                  <a:spcPct val="0"/>
                </a:spcBef>
                <a:buClrTx/>
                <a:buSzTx/>
                <a:buFontTx/>
                <a:buNone/>
              </a:pPr>
              <a:t>6</a:t>
            </a:fld>
            <a:endParaRPr kumimoji="0" lang="en-US" altLang="zh-TW" sz="1200">
              <a:latin typeface="Garamond" panose="02020404030301010803" pitchFamily="18" charset="0"/>
            </a:endParaRPr>
          </a:p>
        </p:txBody>
      </p:sp>
      <p:sp>
        <p:nvSpPr>
          <p:cNvPr id="8195" name="Rectangle 2">
            <a:extLst>
              <a:ext uri="{FF2B5EF4-FFF2-40B4-BE49-F238E27FC236}">
                <a16:creationId xmlns:a16="http://schemas.microsoft.com/office/drawing/2014/main" id="{2B8D53A6-3660-6621-B6A7-92D1C36D6120}"/>
              </a:ext>
            </a:extLst>
          </p:cNvPr>
          <p:cNvSpPr>
            <a:spLocks noGrp="1" noChangeArrowheads="1"/>
          </p:cNvSpPr>
          <p:nvPr>
            <p:ph type="title"/>
          </p:nvPr>
        </p:nvSpPr>
        <p:spPr>
          <a:xfrm>
            <a:off x="381000" y="152400"/>
            <a:ext cx="8382000" cy="681038"/>
          </a:xfrm>
        </p:spPr>
        <p:txBody>
          <a:bodyPr/>
          <a:lstStyle/>
          <a:p>
            <a:r>
              <a:rPr lang="en-US" altLang="zh-TW" sz="4000">
                <a:latin typeface="Times New Roman" panose="02020603050405020304" pitchFamily="18" charset="0"/>
              </a:rPr>
              <a:t>Food Laws in Hong Kong</a:t>
            </a:r>
          </a:p>
        </p:txBody>
      </p:sp>
      <p:sp>
        <p:nvSpPr>
          <p:cNvPr id="8196" name="Rectangle 3">
            <a:extLst>
              <a:ext uri="{FF2B5EF4-FFF2-40B4-BE49-F238E27FC236}">
                <a16:creationId xmlns:a16="http://schemas.microsoft.com/office/drawing/2014/main" id="{5F74C70D-9E89-AF8F-15DB-C3BD9A85E1E0}"/>
              </a:ext>
            </a:extLst>
          </p:cNvPr>
          <p:cNvSpPr>
            <a:spLocks noGrp="1" noChangeArrowheads="1"/>
          </p:cNvSpPr>
          <p:nvPr>
            <p:ph type="body" idx="1"/>
          </p:nvPr>
        </p:nvSpPr>
        <p:spPr>
          <a:xfrm>
            <a:off x="468313" y="908050"/>
            <a:ext cx="7704137" cy="5545138"/>
          </a:xfrm>
        </p:spPr>
        <p:txBody>
          <a:bodyPr/>
          <a:lstStyle/>
          <a:p>
            <a:pPr>
              <a:lnSpc>
                <a:spcPct val="80000"/>
              </a:lnSpc>
              <a:buFont typeface="Wingdings" panose="05000000000000000000" pitchFamily="2" charset="2"/>
              <a:buNone/>
            </a:pPr>
            <a:r>
              <a:rPr lang="en-US" altLang="zh-TW" sz="1600" b="1">
                <a:solidFill>
                  <a:srgbClr val="006600"/>
                </a:solidFill>
              </a:rPr>
              <a:t>Main Ordinances</a:t>
            </a:r>
            <a:r>
              <a:rPr lang="en-US" altLang="zh-TW" sz="1600" b="1"/>
              <a:t> :</a:t>
            </a:r>
          </a:p>
          <a:p>
            <a:pPr>
              <a:lnSpc>
                <a:spcPct val="80000"/>
              </a:lnSpc>
            </a:pPr>
            <a:r>
              <a:rPr lang="en-US" altLang="zh-TW" sz="1600"/>
              <a:t>Public Health and Municipal Services Ordinances (Cap 132) - Part V</a:t>
            </a:r>
          </a:p>
          <a:p>
            <a:pPr>
              <a:lnSpc>
                <a:spcPct val="80000"/>
              </a:lnSpc>
            </a:pPr>
            <a:r>
              <a:rPr lang="en-US" altLang="zh-TW" sz="1600"/>
              <a:t>Food Safety Ordinance (Cap. 612) </a:t>
            </a:r>
          </a:p>
          <a:p>
            <a:pPr>
              <a:lnSpc>
                <a:spcPct val="80000"/>
              </a:lnSpc>
            </a:pPr>
            <a:endParaRPr lang="en-US" altLang="zh-TW" sz="1600"/>
          </a:p>
          <a:p>
            <a:pPr>
              <a:lnSpc>
                <a:spcPct val="80000"/>
              </a:lnSpc>
              <a:buFont typeface="Wingdings" panose="05000000000000000000" pitchFamily="2" charset="2"/>
              <a:buNone/>
            </a:pPr>
            <a:r>
              <a:rPr lang="en-US" altLang="zh-TW" sz="1600" b="1"/>
              <a:t>Applicable to Wine</a:t>
            </a:r>
          </a:p>
          <a:p>
            <a:pPr>
              <a:lnSpc>
                <a:spcPct val="80000"/>
              </a:lnSpc>
            </a:pPr>
            <a:r>
              <a:rPr lang="en-US" altLang="zh-TW" sz="1600"/>
              <a:t>S.2 of Cap.132  states “"food" (</a:t>
            </a:r>
            <a:r>
              <a:rPr lang="zh-TW" altLang="en-US" sz="1600"/>
              <a:t>食物</a:t>
            </a:r>
            <a:r>
              <a:rPr lang="en-US" altLang="zh-TW" sz="1600"/>
              <a:t>) includes-</a:t>
            </a:r>
          </a:p>
          <a:p>
            <a:pPr>
              <a:lnSpc>
                <a:spcPct val="80000"/>
              </a:lnSpc>
            </a:pPr>
            <a:r>
              <a:rPr lang="en-US" altLang="zh-TW" sz="1600"/>
              <a:t>(a) drink;</a:t>
            </a:r>
          </a:p>
          <a:p>
            <a:pPr>
              <a:lnSpc>
                <a:spcPct val="80000"/>
              </a:lnSpc>
            </a:pPr>
            <a:r>
              <a:rPr lang="en-US" altLang="zh-TW" sz="1600"/>
              <a:t>(b) ice;</a:t>
            </a:r>
          </a:p>
          <a:p>
            <a:pPr>
              <a:lnSpc>
                <a:spcPct val="80000"/>
              </a:lnSpc>
            </a:pPr>
            <a:r>
              <a:rPr lang="en-US" altLang="zh-TW" sz="1600"/>
              <a:t>(c) chewing gum and other products of a similar nature and use;</a:t>
            </a:r>
          </a:p>
          <a:p>
            <a:pPr>
              <a:lnSpc>
                <a:spcPct val="80000"/>
              </a:lnSpc>
            </a:pPr>
            <a:r>
              <a:rPr lang="en-US" altLang="zh-TW" sz="1600"/>
              <a:t>(d) smokeless tobacco products; and</a:t>
            </a:r>
          </a:p>
          <a:p>
            <a:pPr>
              <a:lnSpc>
                <a:spcPct val="80000"/>
              </a:lnSpc>
            </a:pPr>
            <a:r>
              <a:rPr lang="en-US" altLang="zh-TW" sz="1600"/>
              <a:t>(e) articles and substances used as ingredients in the preparation of food,..”</a:t>
            </a:r>
          </a:p>
          <a:p>
            <a:pPr>
              <a:lnSpc>
                <a:spcPct val="80000"/>
              </a:lnSpc>
              <a:buFont typeface="Wingdings" panose="05000000000000000000" pitchFamily="2" charset="2"/>
              <a:buNone/>
            </a:pPr>
            <a:endParaRPr lang="en-US" altLang="zh-TW" sz="1600"/>
          </a:p>
          <a:p>
            <a:pPr>
              <a:lnSpc>
                <a:spcPct val="80000"/>
              </a:lnSpc>
              <a:buFont typeface="Wingdings" panose="05000000000000000000" pitchFamily="2" charset="2"/>
              <a:buNone/>
            </a:pPr>
            <a:r>
              <a:rPr lang="en-US" altLang="zh-TW" sz="1600" b="1">
                <a:solidFill>
                  <a:srgbClr val="006600"/>
                </a:solidFill>
              </a:rPr>
              <a:t>Subsidiary legislations under Cap.132 : (Some key subsidiary legislations related to food standards)</a:t>
            </a:r>
          </a:p>
          <a:p>
            <a:pPr>
              <a:lnSpc>
                <a:spcPct val="80000"/>
              </a:lnSpc>
            </a:pPr>
            <a:r>
              <a:rPr lang="en-US" altLang="zh-TW" sz="1600"/>
              <a:t>Colouring Matter in Food Regulations (Cap 132 H)</a:t>
            </a:r>
          </a:p>
          <a:p>
            <a:pPr>
              <a:lnSpc>
                <a:spcPct val="80000"/>
              </a:lnSpc>
            </a:pPr>
            <a:r>
              <a:rPr lang="en-US" altLang="zh-TW" sz="1600"/>
              <a:t>Sweeteners in Food Regulations (Cap 132 U)</a:t>
            </a:r>
          </a:p>
          <a:p>
            <a:pPr>
              <a:lnSpc>
                <a:spcPct val="80000"/>
              </a:lnSpc>
            </a:pPr>
            <a:r>
              <a:rPr lang="en-US" altLang="zh-TW" sz="1600"/>
              <a:t>Food Adulteration (Metallic contamination) Regulations (Cap 132 V)</a:t>
            </a:r>
          </a:p>
          <a:p>
            <a:pPr>
              <a:lnSpc>
                <a:spcPct val="80000"/>
              </a:lnSpc>
            </a:pPr>
            <a:r>
              <a:rPr lang="en-US" altLang="zh-TW" sz="1600"/>
              <a:t>Food and Drugs (Composition and Labelling) Regulations (Cap 132 W)</a:t>
            </a:r>
          </a:p>
          <a:p>
            <a:pPr>
              <a:lnSpc>
                <a:spcPct val="80000"/>
              </a:lnSpc>
            </a:pPr>
            <a:r>
              <a:rPr lang="en-US" altLang="zh-TW" sz="1600"/>
              <a:t>Harmful Substances in Food Regulations (Cap 132 AF)</a:t>
            </a:r>
          </a:p>
          <a:p>
            <a:pPr>
              <a:lnSpc>
                <a:spcPct val="80000"/>
              </a:lnSpc>
            </a:pPr>
            <a:r>
              <a:rPr lang="en-US" altLang="zh-TW" sz="1600"/>
              <a:t>Preservatives in Food Regulation (Cap 132 BD)</a:t>
            </a:r>
          </a:p>
          <a:p>
            <a:pPr>
              <a:lnSpc>
                <a:spcPct val="80000"/>
              </a:lnSpc>
            </a:pPr>
            <a:r>
              <a:rPr lang="en-US" altLang="zh-TW" sz="1600"/>
              <a:t>Pesticide Residues in Food Regulation (Cap 132 CM)</a:t>
            </a:r>
          </a:p>
          <a:p>
            <a:pPr>
              <a:lnSpc>
                <a:spcPct val="80000"/>
              </a:lnSpc>
            </a:pPr>
            <a:endParaRPr lang="en-US" altLang="zh-TW" sz="1600"/>
          </a:p>
          <a:p>
            <a:pPr>
              <a:lnSpc>
                <a:spcPct val="80000"/>
              </a:lnSpc>
            </a:pPr>
            <a:endParaRPr lang="en-US" altLang="zh-TW" sz="1600"/>
          </a:p>
          <a:p>
            <a:pPr>
              <a:lnSpc>
                <a:spcPct val="80000"/>
              </a:lnSpc>
            </a:pPr>
            <a:endParaRPr lang="en-US" altLang="zh-TW" sz="1800"/>
          </a:p>
          <a:p>
            <a:pPr>
              <a:lnSpc>
                <a:spcPct val="80000"/>
              </a:lnSpc>
            </a:pPr>
            <a:endParaRPr lang="en-US" altLang="zh-TW" sz="1600"/>
          </a:p>
          <a:p>
            <a:pPr>
              <a:lnSpc>
                <a:spcPct val="80000"/>
              </a:lnSpc>
            </a:pPr>
            <a:endParaRPr lang="en-US" altLang="zh-TW" sz="1600"/>
          </a:p>
          <a:p>
            <a:pPr>
              <a:lnSpc>
                <a:spcPct val="80000"/>
              </a:lnSpc>
            </a:pPr>
            <a:endParaRPr lang="en-US" altLang="zh-TW" sz="1600"/>
          </a:p>
          <a:p>
            <a:pPr>
              <a:lnSpc>
                <a:spcPct val="80000"/>
              </a:lnSpc>
            </a:pPr>
            <a:endParaRPr lang="en-US" altLang="zh-TW" sz="1600"/>
          </a:p>
          <a:p>
            <a:pPr>
              <a:lnSpc>
                <a:spcPct val="80000"/>
              </a:lnSpc>
            </a:pPr>
            <a:endParaRPr lang="en-US" altLang="zh-TW" sz="1600"/>
          </a:p>
          <a:p>
            <a:pPr>
              <a:lnSpc>
                <a:spcPct val="80000"/>
              </a:lnSpc>
            </a:pPr>
            <a:endParaRPr lang="en-US" altLang="zh-TW" sz="1600"/>
          </a:p>
          <a:p>
            <a:pPr>
              <a:lnSpc>
                <a:spcPct val="80000"/>
              </a:lnSpc>
            </a:pPr>
            <a:endParaRPr lang="en-US" altLang="zh-TW" sz="1600"/>
          </a:p>
          <a:p>
            <a:pPr>
              <a:lnSpc>
                <a:spcPct val="80000"/>
              </a:lnSpc>
            </a:pPr>
            <a:endParaRPr lang="en-US" altLang="zh-TW" sz="1600"/>
          </a:p>
          <a:p>
            <a:pPr>
              <a:lnSpc>
                <a:spcPct val="80000"/>
              </a:lnSpc>
            </a:pPr>
            <a:endParaRPr lang="en-US" altLang="zh-TW" sz="1600">
              <a:hlinkClick r:id="rId2"/>
            </a:endParaRPr>
          </a:p>
          <a:p>
            <a:pPr>
              <a:lnSpc>
                <a:spcPct val="80000"/>
              </a:lnSpc>
            </a:pPr>
            <a:endParaRPr lang="en-US" altLang="zh-TW" sz="1600">
              <a:hlinkClick r:id="rId3"/>
            </a:endParaRPr>
          </a:p>
          <a:p>
            <a:pPr>
              <a:lnSpc>
                <a:spcPct val="80000"/>
              </a:lnSpc>
            </a:pPr>
            <a:endParaRPr lang="en-US" altLang="zh-TW"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3">
            <a:extLst>
              <a:ext uri="{FF2B5EF4-FFF2-40B4-BE49-F238E27FC236}">
                <a16:creationId xmlns:a16="http://schemas.microsoft.com/office/drawing/2014/main" id="{3800C006-B2AF-6624-B8FA-9E2DCEE28E9C}"/>
              </a:ext>
            </a:extLst>
          </p:cNvPr>
          <p:cNvSpPr>
            <a:spLocks noGrp="1"/>
          </p:cNvSpPr>
          <p:nvPr>
            <p:ph type="sldNum" sz="quarter" idx="12"/>
          </p:nvPr>
        </p:nvSpPr>
        <p:spPr>
          <a:xfrm>
            <a:off x="457200" y="5084763"/>
            <a:ext cx="2133600" cy="1616075"/>
          </a:xfrm>
          <a:noFill/>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l" eaLnBrk="1" hangingPunct="1">
              <a:spcBef>
                <a:spcPct val="0"/>
              </a:spcBef>
              <a:buClrTx/>
              <a:buSzTx/>
              <a:buFontTx/>
              <a:buNone/>
            </a:pPr>
            <a:fld id="{31FE3680-1683-4525-B353-993DDF76CFE7}" type="slidenum">
              <a:rPr kumimoji="0" lang="en-US" altLang="zh-TW" sz="1200">
                <a:latin typeface="Garamond" panose="02020404030301010803" pitchFamily="18" charset="0"/>
              </a:rPr>
              <a:pPr algn="l" eaLnBrk="1" hangingPunct="1">
                <a:spcBef>
                  <a:spcPct val="0"/>
                </a:spcBef>
                <a:buClrTx/>
                <a:buSzTx/>
                <a:buFontTx/>
                <a:buNone/>
              </a:pPr>
              <a:t>7</a:t>
            </a:fld>
            <a:endParaRPr kumimoji="0" lang="en-US" altLang="zh-TW" sz="1200">
              <a:latin typeface="Garamond" panose="02020404030301010803" pitchFamily="18" charset="0"/>
            </a:endParaRPr>
          </a:p>
        </p:txBody>
      </p:sp>
      <p:sp>
        <p:nvSpPr>
          <p:cNvPr id="9219" name="Rectangle 2">
            <a:extLst>
              <a:ext uri="{FF2B5EF4-FFF2-40B4-BE49-F238E27FC236}">
                <a16:creationId xmlns:a16="http://schemas.microsoft.com/office/drawing/2014/main" id="{A11A2EEF-8FF5-642B-AD9E-416A338AEC0B}"/>
              </a:ext>
            </a:extLst>
          </p:cNvPr>
          <p:cNvSpPr>
            <a:spLocks noGrp="1" noChangeArrowheads="1"/>
          </p:cNvSpPr>
          <p:nvPr>
            <p:ph type="title"/>
          </p:nvPr>
        </p:nvSpPr>
        <p:spPr>
          <a:xfrm>
            <a:off x="381000" y="152400"/>
            <a:ext cx="8382000" cy="681038"/>
          </a:xfrm>
        </p:spPr>
        <p:txBody>
          <a:bodyPr/>
          <a:lstStyle/>
          <a:p>
            <a:r>
              <a:rPr lang="en-US" altLang="zh-TW" sz="4000">
                <a:latin typeface="Times New Roman" panose="02020603050405020304" pitchFamily="18" charset="0"/>
              </a:rPr>
              <a:t>Food Laws in Hong Kong</a:t>
            </a:r>
          </a:p>
        </p:txBody>
      </p:sp>
      <p:sp>
        <p:nvSpPr>
          <p:cNvPr id="9220" name="Rectangle 3">
            <a:extLst>
              <a:ext uri="{FF2B5EF4-FFF2-40B4-BE49-F238E27FC236}">
                <a16:creationId xmlns:a16="http://schemas.microsoft.com/office/drawing/2014/main" id="{92176B24-677D-C6C1-34FE-6D2DF6AD0AA3}"/>
              </a:ext>
            </a:extLst>
          </p:cNvPr>
          <p:cNvSpPr>
            <a:spLocks noGrp="1" noChangeArrowheads="1"/>
          </p:cNvSpPr>
          <p:nvPr>
            <p:ph type="body" idx="1"/>
          </p:nvPr>
        </p:nvSpPr>
        <p:spPr>
          <a:xfrm>
            <a:off x="468313" y="908050"/>
            <a:ext cx="7704137" cy="5329238"/>
          </a:xfrm>
        </p:spPr>
        <p:txBody>
          <a:bodyPr/>
          <a:lstStyle/>
          <a:p>
            <a:pPr marL="0" indent="0">
              <a:lnSpc>
                <a:spcPct val="80000"/>
              </a:lnSpc>
              <a:buFont typeface="Wingdings" panose="05000000000000000000" pitchFamily="2" charset="2"/>
              <a:buNone/>
            </a:pPr>
            <a:r>
              <a:rPr lang="en-US" altLang="zh-TW" sz="1600" b="1">
                <a:solidFill>
                  <a:srgbClr val="006600"/>
                </a:solidFill>
              </a:rPr>
              <a:t>Food Standards/Requirements of Wine under Cap.132: </a:t>
            </a:r>
          </a:p>
          <a:p>
            <a:pPr marL="0" indent="0">
              <a:lnSpc>
                <a:spcPct val="80000"/>
              </a:lnSpc>
              <a:buFont typeface="Wingdings" panose="05000000000000000000" pitchFamily="2" charset="2"/>
              <a:buNone/>
            </a:pPr>
            <a:r>
              <a:rPr lang="en-US" altLang="zh-TW" sz="1600" b="1" u="sng">
                <a:solidFill>
                  <a:srgbClr val="006600"/>
                </a:solidFill>
              </a:rPr>
              <a:t>Examples</a:t>
            </a:r>
          </a:p>
          <a:p>
            <a:pPr marL="0" indent="0">
              <a:lnSpc>
                <a:spcPct val="80000"/>
              </a:lnSpc>
              <a:buFont typeface="Wingdings" panose="05000000000000000000" pitchFamily="2" charset="2"/>
              <a:buNone/>
            </a:pPr>
            <a:r>
              <a:rPr lang="en-US" altLang="zh-TW" sz="1600" b="1"/>
              <a:t>Preservatives in Food Regulation (Cap 132 BD)</a:t>
            </a:r>
          </a:p>
          <a:p>
            <a:pPr marL="0" indent="0">
              <a:lnSpc>
                <a:spcPct val="80000"/>
              </a:lnSpc>
            </a:pPr>
            <a:r>
              <a:rPr lang="en-US" altLang="zh-TW" sz="1600"/>
              <a:t>e.g. Grape wines (Sorbic acid (400ppm), sulphur dioxide (350ppm))</a:t>
            </a:r>
          </a:p>
          <a:p>
            <a:pPr marL="0" indent="0">
              <a:lnSpc>
                <a:spcPct val="80000"/>
              </a:lnSpc>
            </a:pPr>
            <a:endParaRPr lang="en-US" altLang="zh-TW" sz="1600"/>
          </a:p>
          <a:p>
            <a:pPr marL="0" indent="0">
              <a:lnSpc>
                <a:spcPct val="80000"/>
              </a:lnSpc>
            </a:pPr>
            <a:endParaRPr lang="en-US" altLang="zh-TW" sz="1600"/>
          </a:p>
          <a:p>
            <a:pPr marL="0" indent="0">
              <a:lnSpc>
                <a:spcPct val="80000"/>
              </a:lnSpc>
              <a:buFont typeface="Wingdings" panose="05000000000000000000" pitchFamily="2" charset="2"/>
              <a:buNone/>
            </a:pPr>
            <a:r>
              <a:rPr lang="en-US" altLang="zh-TW" sz="1600" b="1"/>
              <a:t>Food and Drugs (Composition and Labelling) Regulations (Cap 132 W)</a:t>
            </a:r>
          </a:p>
          <a:p>
            <a:pPr marL="0" indent="0"/>
            <a:r>
              <a:rPr lang="en-US" altLang="zh-HK" sz="1600"/>
              <a:t>Regulation 4A(1) </a:t>
            </a:r>
            <a:r>
              <a:rPr lang="en-US" altLang="zh-HK" sz="1600" i="1"/>
              <a:t>“…Prepackaged food shall be marked and labelled in the manner prescribed in Schedule 3..”</a:t>
            </a:r>
          </a:p>
          <a:p>
            <a:pPr marL="0" indent="0"/>
            <a:r>
              <a:rPr lang="en-US" altLang="zh-TW" sz="1600"/>
              <a:t>Regulation 4A(2) </a:t>
            </a:r>
            <a:r>
              <a:rPr lang="en-US" altLang="zh-TW" sz="1600" i="1"/>
              <a:t>“.. The items listed in Schedule 4 shall be exempt from the requirements of this regulation to the extent specified in that Schedule.”</a:t>
            </a:r>
          </a:p>
          <a:p>
            <a:pPr marL="0" indent="0">
              <a:lnSpc>
                <a:spcPct val="80000"/>
              </a:lnSpc>
            </a:pPr>
            <a:endParaRPr lang="en-US" altLang="zh-TW" sz="1600"/>
          </a:p>
          <a:p>
            <a:pPr marL="0" indent="0">
              <a:lnSpc>
                <a:spcPct val="80000"/>
              </a:lnSpc>
            </a:pPr>
            <a:endParaRPr lang="en-US" altLang="zh-TW" sz="1600"/>
          </a:p>
          <a:p>
            <a:pPr marL="0" indent="0">
              <a:lnSpc>
                <a:spcPct val="80000"/>
              </a:lnSpc>
            </a:pPr>
            <a:endParaRPr lang="en-US" altLang="zh-TW" sz="1800"/>
          </a:p>
          <a:p>
            <a:pPr marL="0" indent="0">
              <a:lnSpc>
                <a:spcPct val="80000"/>
              </a:lnSpc>
            </a:pPr>
            <a:endParaRPr lang="en-US" altLang="zh-TW" sz="1600"/>
          </a:p>
          <a:p>
            <a:pPr marL="0" indent="0">
              <a:lnSpc>
                <a:spcPct val="80000"/>
              </a:lnSpc>
            </a:pPr>
            <a:endParaRPr lang="en-US" altLang="zh-TW" sz="1600"/>
          </a:p>
          <a:p>
            <a:pPr marL="0" indent="0">
              <a:lnSpc>
                <a:spcPct val="80000"/>
              </a:lnSpc>
            </a:pPr>
            <a:endParaRPr lang="en-US" altLang="zh-TW" sz="1600"/>
          </a:p>
          <a:p>
            <a:pPr marL="0" indent="0">
              <a:lnSpc>
                <a:spcPct val="80000"/>
              </a:lnSpc>
            </a:pPr>
            <a:endParaRPr lang="en-US" altLang="zh-TW" sz="1600"/>
          </a:p>
          <a:p>
            <a:pPr marL="0" indent="0">
              <a:lnSpc>
                <a:spcPct val="80000"/>
              </a:lnSpc>
            </a:pPr>
            <a:endParaRPr lang="en-US" altLang="zh-TW" sz="1600"/>
          </a:p>
          <a:p>
            <a:pPr marL="0" indent="0">
              <a:lnSpc>
                <a:spcPct val="80000"/>
              </a:lnSpc>
            </a:pPr>
            <a:endParaRPr lang="en-US" altLang="zh-TW" sz="1600"/>
          </a:p>
          <a:p>
            <a:pPr marL="0" indent="0">
              <a:lnSpc>
                <a:spcPct val="80000"/>
              </a:lnSpc>
            </a:pPr>
            <a:endParaRPr lang="en-US" altLang="zh-TW" sz="1600"/>
          </a:p>
          <a:p>
            <a:pPr marL="0" indent="0">
              <a:lnSpc>
                <a:spcPct val="80000"/>
              </a:lnSpc>
            </a:pPr>
            <a:endParaRPr lang="en-US" altLang="zh-TW" sz="1600"/>
          </a:p>
          <a:p>
            <a:pPr marL="0" indent="0">
              <a:lnSpc>
                <a:spcPct val="80000"/>
              </a:lnSpc>
            </a:pPr>
            <a:endParaRPr lang="en-US" altLang="zh-TW" sz="1600">
              <a:hlinkClick r:id="rId2"/>
            </a:endParaRPr>
          </a:p>
          <a:p>
            <a:pPr marL="0" indent="0">
              <a:lnSpc>
                <a:spcPct val="80000"/>
              </a:lnSpc>
            </a:pPr>
            <a:endParaRPr lang="en-US" altLang="zh-TW" sz="1600">
              <a:hlinkClick r:id="rId3"/>
            </a:endParaRPr>
          </a:p>
          <a:p>
            <a:pPr marL="0" indent="0">
              <a:lnSpc>
                <a:spcPct val="80000"/>
              </a:lnSpc>
            </a:pPr>
            <a:endParaRPr lang="en-US" altLang="zh-TW"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1532B22-504C-13BC-7339-4AD6E4BD4B09}"/>
              </a:ext>
            </a:extLst>
          </p:cNvPr>
          <p:cNvSpPr>
            <a:spLocks noGrp="1" noChangeArrowheads="1"/>
          </p:cNvSpPr>
          <p:nvPr>
            <p:ph type="title"/>
          </p:nvPr>
        </p:nvSpPr>
        <p:spPr>
          <a:xfrm>
            <a:off x="468313" y="295275"/>
            <a:ext cx="8229600" cy="1139825"/>
          </a:xfrm>
        </p:spPr>
        <p:txBody>
          <a:bodyPr anchor="ctr"/>
          <a:lstStyle/>
          <a:p>
            <a:pPr eaLnBrk="1" hangingPunct="1"/>
            <a:r>
              <a:rPr lang="en-US" altLang="zh-CN"/>
              <a:t>CFS Webpage  </a:t>
            </a:r>
            <a:r>
              <a:rPr lang="en-US" altLang="zh-TW" sz="2400">
                <a:solidFill>
                  <a:schemeClr val="accent2"/>
                </a:solidFill>
                <a:latin typeface="Arial" panose="020B0604020202020204" pitchFamily="34" charset="0"/>
                <a:hlinkClick r:id="rId3"/>
              </a:rPr>
              <a:t>www.cfs.gov.hk</a:t>
            </a:r>
            <a:endParaRPr lang="en-US" altLang="zh-TW" sz="2400">
              <a:solidFill>
                <a:schemeClr val="accent2"/>
              </a:solidFill>
              <a:latin typeface="Arial" panose="020B0604020202020204" pitchFamily="34" charset="0"/>
            </a:endParaRPr>
          </a:p>
        </p:txBody>
      </p:sp>
      <p:sp>
        <p:nvSpPr>
          <p:cNvPr id="10243" name="矩形 1">
            <a:extLst>
              <a:ext uri="{FF2B5EF4-FFF2-40B4-BE49-F238E27FC236}">
                <a16:creationId xmlns:a16="http://schemas.microsoft.com/office/drawing/2014/main" id="{AE1FC571-462F-9B8B-606E-694C022B30FA}"/>
              </a:ext>
            </a:extLst>
          </p:cNvPr>
          <p:cNvSpPr>
            <a:spLocks noChangeArrowheads="1"/>
          </p:cNvSpPr>
          <p:nvPr/>
        </p:nvSpPr>
        <p:spPr bwMode="auto">
          <a:xfrm>
            <a:off x="6969125" y="4652963"/>
            <a:ext cx="1995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ctr" eaLnBrk="1" hangingPunct="1">
              <a:lnSpc>
                <a:spcPct val="80000"/>
              </a:lnSpc>
              <a:buFont typeface="Wingdings" panose="05000000000000000000" pitchFamily="2" charset="2"/>
              <a:buNone/>
            </a:pPr>
            <a:r>
              <a:rPr lang="en-US" altLang="zh-TW" sz="2000">
                <a:ea typeface="標楷體" pitchFamily="65" charset="-128"/>
              </a:rPr>
              <a:t>Trade Webzone</a:t>
            </a:r>
            <a:endParaRPr lang="zh-TW" altLang="en-US" sz="2000">
              <a:ea typeface="標楷體" pitchFamily="65" charset="-128"/>
            </a:endParaRPr>
          </a:p>
        </p:txBody>
      </p:sp>
      <p:sp>
        <p:nvSpPr>
          <p:cNvPr id="10244" name="矩形 2">
            <a:extLst>
              <a:ext uri="{FF2B5EF4-FFF2-40B4-BE49-F238E27FC236}">
                <a16:creationId xmlns:a16="http://schemas.microsoft.com/office/drawing/2014/main" id="{AA91574B-91DB-9C22-8DAE-CE22BA1D8C8D}"/>
              </a:ext>
            </a:extLst>
          </p:cNvPr>
          <p:cNvSpPr>
            <a:spLocks noChangeArrowheads="1"/>
          </p:cNvSpPr>
          <p:nvPr/>
        </p:nvSpPr>
        <p:spPr bwMode="auto">
          <a:xfrm>
            <a:off x="6865938" y="1246188"/>
            <a:ext cx="2024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ctr" eaLnBrk="1" hangingPunct="1">
              <a:lnSpc>
                <a:spcPct val="80000"/>
              </a:lnSpc>
              <a:buFont typeface="Wingdings" panose="05000000000000000000" pitchFamily="2" charset="2"/>
              <a:buNone/>
            </a:pPr>
            <a:r>
              <a:rPr lang="en-US" altLang="zh-TW" sz="2000">
                <a:ea typeface="標楷體" pitchFamily="65" charset="-128"/>
              </a:rPr>
              <a:t>Consumer Zone</a:t>
            </a:r>
            <a:endParaRPr lang="zh-TW" altLang="en-US" sz="2000">
              <a:ea typeface="標楷體" pitchFamily="65" charset="-128"/>
            </a:endParaRPr>
          </a:p>
        </p:txBody>
      </p:sp>
      <p:sp>
        <p:nvSpPr>
          <p:cNvPr id="10245" name="矩形 3">
            <a:extLst>
              <a:ext uri="{FF2B5EF4-FFF2-40B4-BE49-F238E27FC236}">
                <a16:creationId xmlns:a16="http://schemas.microsoft.com/office/drawing/2014/main" id="{74663164-A0BD-E041-FBBE-86EDD7EB83E8}"/>
              </a:ext>
            </a:extLst>
          </p:cNvPr>
          <p:cNvSpPr>
            <a:spLocks noChangeArrowheads="1"/>
          </p:cNvSpPr>
          <p:nvPr/>
        </p:nvSpPr>
        <p:spPr bwMode="auto">
          <a:xfrm>
            <a:off x="179388" y="1743075"/>
            <a:ext cx="2360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algn="ctr" eaLnBrk="1" hangingPunct="1">
              <a:lnSpc>
                <a:spcPct val="80000"/>
              </a:lnSpc>
              <a:buFont typeface="Wingdings" panose="05000000000000000000" pitchFamily="2" charset="2"/>
              <a:buNone/>
            </a:pPr>
            <a:r>
              <a:rPr lang="en-US" altLang="zh-TW" sz="2000">
                <a:ea typeface="標楷體" pitchFamily="65" charset="-128"/>
              </a:rPr>
              <a:t>Food Safety Topics</a:t>
            </a:r>
            <a:endParaRPr lang="zh-TW" altLang="en-US" sz="2000">
              <a:ea typeface="標楷體" pitchFamily="65" charset="-128"/>
            </a:endParaRPr>
          </a:p>
        </p:txBody>
      </p:sp>
      <p:pic>
        <p:nvPicPr>
          <p:cNvPr id="10246" name="圖片 10">
            <a:extLst>
              <a:ext uri="{FF2B5EF4-FFF2-40B4-BE49-F238E27FC236}">
                <a16:creationId xmlns:a16="http://schemas.microsoft.com/office/drawing/2014/main" id="{70FAAD84-86B9-46D3-C3A3-87774E330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299" t="27652" r="40495" b="27010"/>
          <a:stretch>
            <a:fillRect/>
          </a:stretch>
        </p:blipFill>
        <p:spPr bwMode="auto">
          <a:xfrm>
            <a:off x="3995738" y="1660525"/>
            <a:ext cx="44640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圖片 9">
            <a:extLst>
              <a:ext uri="{FF2B5EF4-FFF2-40B4-BE49-F238E27FC236}">
                <a16:creationId xmlns:a16="http://schemas.microsoft.com/office/drawing/2014/main" id="{0B5C11CC-38BE-9A5B-8C38-899E8F347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482" t="28296" r="40312" b="24437"/>
          <a:stretch>
            <a:fillRect/>
          </a:stretch>
        </p:blipFill>
        <p:spPr bwMode="auto">
          <a:xfrm>
            <a:off x="2752725" y="3213100"/>
            <a:ext cx="4267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圖片 8">
            <a:extLst>
              <a:ext uri="{FF2B5EF4-FFF2-40B4-BE49-F238E27FC236}">
                <a16:creationId xmlns:a16="http://schemas.microsoft.com/office/drawing/2014/main" id="{34217DFD-5A6E-B531-B556-E63A72B6F8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480" t="27974" r="70699" b="20901"/>
          <a:stretch>
            <a:fillRect/>
          </a:stretch>
        </p:blipFill>
        <p:spPr bwMode="auto">
          <a:xfrm>
            <a:off x="323850" y="2122488"/>
            <a:ext cx="24288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C71C7EC2-5E38-EAB1-D23A-A5DD7879DD29}"/>
              </a:ext>
            </a:extLst>
          </p:cNvPr>
          <p:cNvSpPr>
            <a:spLocks noGrp="1"/>
          </p:cNvSpPr>
          <p:nvPr>
            <p:ph type="sldNum" sz="quarter" idx="12"/>
          </p:nvPr>
        </p:nvSpPr>
        <p:spPr>
          <a:noFill/>
        </p:spPr>
        <p:txBody>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新細明體" panose="020B0604030504040204" pitchFamily="18"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新細明體" panose="020B0604030504040204" pitchFamily="18"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新細明體" panose="020B0604030504040204" pitchFamily="18"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新細明體" panose="020B0604030504040204" pitchFamily="18"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B0604030504040204" pitchFamily="18" charset="-120"/>
              </a:defRPr>
            </a:lvl9pPr>
          </a:lstStyle>
          <a:p>
            <a:pPr eaLnBrk="1" hangingPunct="1">
              <a:spcBef>
                <a:spcPct val="0"/>
              </a:spcBef>
              <a:buClrTx/>
              <a:buSzTx/>
              <a:buFontTx/>
              <a:buNone/>
            </a:pPr>
            <a:fld id="{5927070B-CB9D-4555-8D7F-B155A9053DC4}" type="slidenum">
              <a:rPr kumimoji="0" lang="en-US" altLang="zh-TW" sz="1200">
                <a:latin typeface="Garamond" panose="02020404030301010803" pitchFamily="18" charset="0"/>
              </a:rPr>
              <a:pPr eaLnBrk="1" hangingPunct="1">
                <a:spcBef>
                  <a:spcPct val="0"/>
                </a:spcBef>
                <a:buClrTx/>
                <a:buSzTx/>
                <a:buFontTx/>
                <a:buNone/>
              </a:pPr>
              <a:t>9</a:t>
            </a:fld>
            <a:endParaRPr kumimoji="0" lang="en-US" altLang="zh-TW" sz="1200">
              <a:latin typeface="Garamond" panose="02020404030301010803" pitchFamily="18" charset="0"/>
            </a:endParaRPr>
          </a:p>
        </p:txBody>
      </p:sp>
      <p:sp>
        <p:nvSpPr>
          <p:cNvPr id="11267" name="Rectangle 3">
            <a:extLst>
              <a:ext uri="{FF2B5EF4-FFF2-40B4-BE49-F238E27FC236}">
                <a16:creationId xmlns:a16="http://schemas.microsoft.com/office/drawing/2014/main" id="{A5407C6E-902F-D7EB-5813-41971D661594}"/>
              </a:ext>
            </a:extLst>
          </p:cNvPr>
          <p:cNvSpPr>
            <a:spLocks noGrp="1" noChangeArrowheads="1"/>
          </p:cNvSpPr>
          <p:nvPr>
            <p:ph type="body" idx="1"/>
          </p:nvPr>
        </p:nvSpPr>
        <p:spPr>
          <a:xfrm>
            <a:off x="1835150" y="2895600"/>
            <a:ext cx="5554663" cy="965200"/>
          </a:xfrm>
        </p:spPr>
        <p:txBody>
          <a:bodyPr/>
          <a:lstStyle/>
          <a:p>
            <a:pPr algn="ctr" eaLnBrk="1" hangingPunct="1">
              <a:lnSpc>
                <a:spcPct val="80000"/>
              </a:lnSpc>
              <a:buFont typeface="Wingdings" panose="05000000000000000000" pitchFamily="2" charset="2"/>
              <a:buNone/>
            </a:pPr>
            <a:r>
              <a:rPr lang="en-US" altLang="zh-TW" sz="5400" b="1">
                <a:solidFill>
                  <a:schemeClr val="accent2"/>
                </a:solidFill>
              </a:rPr>
              <a:t>Thank You</a:t>
            </a: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10800000"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19354</TotalTime>
  <Words>630</Words>
  <Application>Microsoft Office PowerPoint</Application>
  <PresentationFormat>On-screen Show (4:3)</PresentationFormat>
  <Paragraphs>118</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新細明體</vt:lpstr>
      <vt:lpstr>Garamond</vt:lpstr>
      <vt:lpstr>Wingdings</vt:lpstr>
      <vt:lpstr>Times New Roman</vt:lpstr>
      <vt:lpstr>標楷體</vt:lpstr>
      <vt:lpstr>Edge</vt:lpstr>
      <vt:lpstr>PowerPoint Presentation</vt:lpstr>
      <vt:lpstr>Hong Kong Food Safety</vt:lpstr>
      <vt:lpstr>Centre for Food Safety</vt:lpstr>
      <vt:lpstr>Strategy</vt:lpstr>
      <vt:lpstr>Food Surveillance</vt:lpstr>
      <vt:lpstr>Food Laws in Hong Kong</vt:lpstr>
      <vt:lpstr>Food Laws in Hong Kong</vt:lpstr>
      <vt:lpstr>CFS Webpage  www.cfs.gov.hk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Determinants of Health</dc:title>
  <dc:creator>Sammy Ng</dc:creator>
  <cp:lastModifiedBy>Shin C. Kao</cp:lastModifiedBy>
  <cp:revision>976</cp:revision>
  <cp:lastPrinted>2015-05-04T04:14:27Z</cp:lastPrinted>
  <dcterms:created xsi:type="dcterms:W3CDTF">2000-03-17T01:13:25Z</dcterms:created>
  <dcterms:modified xsi:type="dcterms:W3CDTF">2024-10-23T18:12:29Z</dcterms:modified>
</cp:coreProperties>
</file>