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7" r:id="rId3"/>
    <p:sldId id="268" r:id="rId4"/>
    <p:sldId id="264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454"/>
    <a:srgbClr val="F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BC660-BC7F-4C0F-AFE2-37B125C43733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848D73-DB71-46E3-A92C-92E6309801DE}">
      <dgm:prSet phldrT="[Text]"/>
      <dgm:spPr/>
      <dgm:t>
        <a:bodyPr/>
        <a:lstStyle/>
        <a:p>
          <a:r>
            <a:rPr lang="en-GB" b="1" dirty="0"/>
            <a:t>Proposed amendments  to Regulation 361, Food Regulations 1985, Food Act 1983  – </a:t>
          </a:r>
        </a:p>
        <a:p>
          <a:r>
            <a:rPr lang="en-GB" b="1" dirty="0"/>
            <a:t>General standard for alcoholic beverage </a:t>
          </a:r>
          <a:endParaRPr lang="en-US" dirty="0"/>
        </a:p>
      </dgm:t>
    </dgm:pt>
    <dgm:pt modelId="{67C4A6BB-3584-4C68-AAF4-2D60730C3A95}" type="parTrans" cxnId="{AB976A2F-021D-46AF-8142-4B454E25896E}">
      <dgm:prSet/>
      <dgm:spPr/>
      <dgm:t>
        <a:bodyPr/>
        <a:lstStyle/>
        <a:p>
          <a:endParaRPr lang="en-US"/>
        </a:p>
      </dgm:t>
    </dgm:pt>
    <dgm:pt modelId="{952C7E6D-9B84-4003-A586-6EBA15C3D256}" type="sibTrans" cxnId="{AB976A2F-021D-46AF-8142-4B454E25896E}">
      <dgm:prSet/>
      <dgm:spPr/>
      <dgm:t>
        <a:bodyPr/>
        <a:lstStyle/>
        <a:p>
          <a:endParaRPr lang="en-US"/>
        </a:p>
      </dgm:t>
    </dgm:pt>
    <dgm:pt modelId="{7C8B26B2-0988-475C-A13D-C41CA14A7152}">
      <dgm:prSet phldrT="[Text]"/>
      <dgm:spPr/>
      <dgm:t>
        <a:bodyPr/>
        <a:lstStyle/>
        <a:p>
          <a:pPr algn="ctr"/>
          <a:r>
            <a:rPr lang="en-GB" b="1" dirty="0"/>
            <a:t>Proposed new Regulation 386A, Food Regulations 1985 , Food Act 1983 – </a:t>
          </a:r>
        </a:p>
        <a:p>
          <a:pPr algn="ctr"/>
          <a:r>
            <a:rPr lang="en-GB" b="1" dirty="0"/>
            <a:t>Compounded hard liquor </a:t>
          </a:r>
          <a:endParaRPr lang="en-US" dirty="0"/>
        </a:p>
      </dgm:t>
    </dgm:pt>
    <dgm:pt modelId="{9F23534F-C1A4-4C37-B5A8-D0784F13B48E}" type="parTrans" cxnId="{F2F42A4F-66AE-4857-9138-2AD70A35F923}">
      <dgm:prSet/>
      <dgm:spPr/>
      <dgm:t>
        <a:bodyPr/>
        <a:lstStyle/>
        <a:p>
          <a:endParaRPr lang="en-US"/>
        </a:p>
      </dgm:t>
    </dgm:pt>
    <dgm:pt modelId="{992A75DA-06A5-4564-B218-1F77EFC86C1B}" type="sibTrans" cxnId="{F2F42A4F-66AE-4857-9138-2AD70A35F923}">
      <dgm:prSet/>
      <dgm:spPr/>
      <dgm:t>
        <a:bodyPr/>
        <a:lstStyle/>
        <a:p>
          <a:endParaRPr lang="en-US"/>
        </a:p>
      </dgm:t>
    </dgm:pt>
    <dgm:pt modelId="{21A3AB31-C2BA-4D5F-8777-02A71D20F69E}" type="pres">
      <dgm:prSet presAssocID="{0D0BC660-BC7F-4C0F-AFE2-37B125C43733}" presName="linearFlow" presStyleCnt="0">
        <dgm:presLayoutVars>
          <dgm:dir/>
          <dgm:resizeHandles val="exact"/>
        </dgm:presLayoutVars>
      </dgm:prSet>
      <dgm:spPr/>
    </dgm:pt>
    <dgm:pt modelId="{1D882463-BD45-47C7-95EB-9F901076F153}" type="pres">
      <dgm:prSet presAssocID="{5E848D73-DB71-46E3-A92C-92E6309801DE}" presName="composite" presStyleCnt="0"/>
      <dgm:spPr/>
    </dgm:pt>
    <dgm:pt modelId="{3E04E15E-92BC-4CE9-9998-80EE5863919C}" type="pres">
      <dgm:prSet presAssocID="{5E848D73-DB71-46E3-A92C-92E6309801DE}" presName="imgShp" presStyleLbl="fgImgPlace1" presStyleIdx="0" presStyleCnt="2" custScaleX="47871" custScaleY="56020" custLinFactNeighborX="-35801" custLinFactNeighborY="-437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6788C3-3EEE-48D2-942F-CFEADB81864F}" type="pres">
      <dgm:prSet presAssocID="{5E848D73-DB71-46E3-A92C-92E6309801DE}" presName="txShp" presStyleLbl="node1" presStyleIdx="0" presStyleCnt="2" custScaleX="139009">
        <dgm:presLayoutVars>
          <dgm:bulletEnabled val="1"/>
        </dgm:presLayoutVars>
      </dgm:prSet>
      <dgm:spPr/>
    </dgm:pt>
    <dgm:pt modelId="{9FBC1A81-4EAF-40CA-BA78-B43EBD70D684}" type="pres">
      <dgm:prSet presAssocID="{952C7E6D-9B84-4003-A586-6EBA15C3D256}" presName="spacing" presStyleCnt="0"/>
      <dgm:spPr/>
    </dgm:pt>
    <dgm:pt modelId="{FB0C720D-3A8A-4F15-9393-BE96FE5ACF03}" type="pres">
      <dgm:prSet presAssocID="{7C8B26B2-0988-475C-A13D-C41CA14A7152}" presName="composite" presStyleCnt="0"/>
      <dgm:spPr/>
    </dgm:pt>
    <dgm:pt modelId="{4D7E9148-A9B9-45D5-B5D3-B6C4B2A6718E}" type="pres">
      <dgm:prSet presAssocID="{7C8B26B2-0988-475C-A13D-C41CA14A7152}" presName="imgShp" presStyleLbl="fgImgPlace1" presStyleIdx="1" presStyleCnt="2" custScaleX="47872" custScaleY="64707" custLinFactNeighborX="-27115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32451F-C705-495E-8D73-11F0E2E753FB}" type="pres">
      <dgm:prSet presAssocID="{7C8B26B2-0988-475C-A13D-C41CA14A7152}" presName="txShp" presStyleLbl="node1" presStyleIdx="1" presStyleCnt="2" custScaleX="135497" custLinFactNeighborX="1765" custLinFactNeighborY="275">
        <dgm:presLayoutVars>
          <dgm:bulletEnabled val="1"/>
        </dgm:presLayoutVars>
      </dgm:prSet>
      <dgm:spPr/>
    </dgm:pt>
  </dgm:ptLst>
  <dgm:cxnLst>
    <dgm:cxn modelId="{CB9FDA0E-93F8-4E25-A7BF-8A51277AC0DA}" type="presOf" srcId="{7C8B26B2-0988-475C-A13D-C41CA14A7152}" destId="{1C32451F-C705-495E-8D73-11F0E2E753FB}" srcOrd="0" destOrd="0" presId="urn:microsoft.com/office/officeart/2005/8/layout/vList3#1"/>
    <dgm:cxn modelId="{AB976A2F-021D-46AF-8142-4B454E25896E}" srcId="{0D0BC660-BC7F-4C0F-AFE2-37B125C43733}" destId="{5E848D73-DB71-46E3-A92C-92E6309801DE}" srcOrd="0" destOrd="0" parTransId="{67C4A6BB-3584-4C68-AAF4-2D60730C3A95}" sibTransId="{952C7E6D-9B84-4003-A586-6EBA15C3D256}"/>
    <dgm:cxn modelId="{A9C9D967-2C88-483F-B303-4389962BFCB1}" type="presOf" srcId="{0D0BC660-BC7F-4C0F-AFE2-37B125C43733}" destId="{21A3AB31-C2BA-4D5F-8777-02A71D20F69E}" srcOrd="0" destOrd="0" presId="urn:microsoft.com/office/officeart/2005/8/layout/vList3#1"/>
    <dgm:cxn modelId="{F2F42A4F-66AE-4857-9138-2AD70A35F923}" srcId="{0D0BC660-BC7F-4C0F-AFE2-37B125C43733}" destId="{7C8B26B2-0988-475C-A13D-C41CA14A7152}" srcOrd="1" destOrd="0" parTransId="{9F23534F-C1A4-4C37-B5A8-D0784F13B48E}" sibTransId="{992A75DA-06A5-4564-B218-1F77EFC86C1B}"/>
    <dgm:cxn modelId="{2F28F997-3C44-4AB0-AAAA-1AB4DAB0BFBB}" type="presOf" srcId="{5E848D73-DB71-46E3-A92C-92E6309801DE}" destId="{DA6788C3-3EEE-48D2-942F-CFEADB81864F}" srcOrd="0" destOrd="0" presId="urn:microsoft.com/office/officeart/2005/8/layout/vList3#1"/>
    <dgm:cxn modelId="{0C06E172-FEFD-4B9A-ADFE-FCEDA97891CC}" type="presParOf" srcId="{21A3AB31-C2BA-4D5F-8777-02A71D20F69E}" destId="{1D882463-BD45-47C7-95EB-9F901076F153}" srcOrd="0" destOrd="0" presId="urn:microsoft.com/office/officeart/2005/8/layout/vList3#1"/>
    <dgm:cxn modelId="{3688130D-61A8-4A3E-B9E4-D9889FFDA90B}" type="presParOf" srcId="{1D882463-BD45-47C7-95EB-9F901076F153}" destId="{3E04E15E-92BC-4CE9-9998-80EE5863919C}" srcOrd="0" destOrd="0" presId="urn:microsoft.com/office/officeart/2005/8/layout/vList3#1"/>
    <dgm:cxn modelId="{C0931E37-4308-4F0F-9313-8C9D612BA5DC}" type="presParOf" srcId="{1D882463-BD45-47C7-95EB-9F901076F153}" destId="{DA6788C3-3EEE-48D2-942F-CFEADB81864F}" srcOrd="1" destOrd="0" presId="urn:microsoft.com/office/officeart/2005/8/layout/vList3#1"/>
    <dgm:cxn modelId="{2DAFA49F-A971-46E7-879F-A06DDF1D15C3}" type="presParOf" srcId="{21A3AB31-C2BA-4D5F-8777-02A71D20F69E}" destId="{9FBC1A81-4EAF-40CA-BA78-B43EBD70D684}" srcOrd="1" destOrd="0" presId="urn:microsoft.com/office/officeart/2005/8/layout/vList3#1"/>
    <dgm:cxn modelId="{E72F37BD-5753-4B4E-BAF3-1336912D3621}" type="presParOf" srcId="{21A3AB31-C2BA-4D5F-8777-02A71D20F69E}" destId="{FB0C720D-3A8A-4F15-9393-BE96FE5ACF03}" srcOrd="2" destOrd="0" presId="urn:microsoft.com/office/officeart/2005/8/layout/vList3#1"/>
    <dgm:cxn modelId="{9C1F66E0-385B-43B3-AB08-1B27477DAC7B}" type="presParOf" srcId="{FB0C720D-3A8A-4F15-9393-BE96FE5ACF03}" destId="{4D7E9148-A9B9-45D5-B5D3-B6C4B2A6718E}" srcOrd="0" destOrd="0" presId="urn:microsoft.com/office/officeart/2005/8/layout/vList3#1"/>
    <dgm:cxn modelId="{D4DA575B-55C6-42E1-A88D-B5F62A8AED2D}" type="presParOf" srcId="{FB0C720D-3A8A-4F15-9393-BE96FE5ACF03}" destId="{1C32451F-C705-495E-8D73-11F0E2E753F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17AB4-EA4C-49EE-9331-669AE228A212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1CB4348-ABBA-49DD-97DA-BB368B04B02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D89F419E-EFE6-4CDF-8EE6-2ED19D421BB8}" type="parTrans" cxnId="{6CDA300A-1D2F-43F7-B20B-7F024C0B20CC}">
      <dgm:prSet/>
      <dgm:spPr/>
      <dgm:t>
        <a:bodyPr/>
        <a:lstStyle/>
        <a:p>
          <a:endParaRPr lang="en-US"/>
        </a:p>
      </dgm:t>
    </dgm:pt>
    <dgm:pt modelId="{AF3358BA-EA9B-4ABB-BC7E-B8E8794BCA71}" type="sibTrans" cxnId="{6CDA300A-1D2F-43F7-B20B-7F024C0B20CC}">
      <dgm:prSet/>
      <dgm:spPr/>
      <dgm:t>
        <a:bodyPr/>
        <a:lstStyle/>
        <a:p>
          <a:endParaRPr lang="en-US"/>
        </a:p>
      </dgm:t>
    </dgm:pt>
    <dgm:pt modelId="{1BA0FDBE-4528-487F-A6EC-711C145C0E52}">
      <dgm:prSet phldrT="[Text]"/>
      <dgm:spPr/>
      <dgm:t>
        <a:bodyPr/>
        <a:lstStyle/>
        <a:p>
          <a:pPr algn="just"/>
          <a:r>
            <a:rPr lang="en-GB" dirty="0"/>
            <a:t>To prescribe </a:t>
          </a:r>
          <a:r>
            <a:rPr lang="en-GB" b="1" dirty="0"/>
            <a:t>additional labelling requirements </a:t>
          </a:r>
          <a:r>
            <a:rPr lang="en-GB" dirty="0"/>
            <a:t>for all packages containing alcoholic beverages with regard to health effect of  consuming alcoholic beverages.</a:t>
          </a:r>
          <a:endParaRPr lang="en-US" dirty="0"/>
        </a:p>
      </dgm:t>
    </dgm:pt>
    <dgm:pt modelId="{F3BAF026-82FC-4585-BD3D-AE27A3364E3B}" type="parTrans" cxnId="{680BEC2A-09ED-4259-8032-F8EE1F2FEBBB}">
      <dgm:prSet/>
      <dgm:spPr/>
      <dgm:t>
        <a:bodyPr/>
        <a:lstStyle/>
        <a:p>
          <a:endParaRPr lang="en-US"/>
        </a:p>
      </dgm:t>
    </dgm:pt>
    <dgm:pt modelId="{EB2EBDC5-2E6C-4B60-B6C2-48CBB6ECF0B2}" type="sibTrans" cxnId="{680BEC2A-09ED-4259-8032-F8EE1F2FEBBB}">
      <dgm:prSet/>
      <dgm:spPr/>
      <dgm:t>
        <a:bodyPr/>
        <a:lstStyle/>
        <a:p>
          <a:endParaRPr lang="en-US"/>
        </a:p>
      </dgm:t>
    </dgm:pt>
    <dgm:pt modelId="{B7483D60-1BA0-4CAF-A1CF-8D7F98B7049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D0E64D6-1700-4451-A639-28687D8C13F4}" type="parTrans" cxnId="{DBD38789-B225-4673-A19E-18D3B4D02065}">
      <dgm:prSet/>
      <dgm:spPr/>
      <dgm:t>
        <a:bodyPr/>
        <a:lstStyle/>
        <a:p>
          <a:endParaRPr lang="en-US"/>
        </a:p>
      </dgm:t>
    </dgm:pt>
    <dgm:pt modelId="{9C792A37-1F52-4077-B8FD-4E73FAEC736C}" type="sibTrans" cxnId="{DBD38789-B225-4673-A19E-18D3B4D02065}">
      <dgm:prSet/>
      <dgm:spPr/>
      <dgm:t>
        <a:bodyPr/>
        <a:lstStyle/>
        <a:p>
          <a:endParaRPr lang="en-US"/>
        </a:p>
      </dgm:t>
    </dgm:pt>
    <dgm:pt modelId="{059112D9-023F-4041-A49F-2944C129A2C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D260F614-CEC5-425D-826B-1D546C4C1002}" type="parTrans" cxnId="{5F8E7B75-73BE-4D02-B85B-37632D31A89C}">
      <dgm:prSet/>
      <dgm:spPr/>
      <dgm:t>
        <a:bodyPr/>
        <a:lstStyle/>
        <a:p>
          <a:endParaRPr lang="en-US"/>
        </a:p>
      </dgm:t>
    </dgm:pt>
    <dgm:pt modelId="{2E4CB053-E98B-42A2-90E7-0D4A582ABE2C}" type="sibTrans" cxnId="{5F8E7B75-73BE-4D02-B85B-37632D31A89C}">
      <dgm:prSet/>
      <dgm:spPr/>
      <dgm:t>
        <a:bodyPr/>
        <a:lstStyle/>
        <a:p>
          <a:endParaRPr lang="en-US"/>
        </a:p>
      </dgm:t>
    </dgm:pt>
    <dgm:pt modelId="{CBDE2101-BB89-4E14-B20E-44B6B338BE24}">
      <dgm:prSet phldrT="[Text]"/>
      <dgm:spPr/>
      <dgm:t>
        <a:bodyPr/>
        <a:lstStyle/>
        <a:p>
          <a:pPr algn="just"/>
          <a:r>
            <a:rPr lang="en-GB" dirty="0"/>
            <a:t>To prescribe additional requirement to </a:t>
          </a:r>
          <a:r>
            <a:rPr lang="en-GB" b="1" dirty="0"/>
            <a:t>display a signage on the health effect</a:t>
          </a:r>
          <a:r>
            <a:rPr lang="en-GB" dirty="0"/>
            <a:t> of alcoholic beverages and prohibition for sale of alcoholic beverages to any person under the age of 21 years.</a:t>
          </a:r>
          <a:endParaRPr lang="en-US" dirty="0"/>
        </a:p>
      </dgm:t>
    </dgm:pt>
    <dgm:pt modelId="{7C14DF95-ED7F-4A05-8195-0BB449176A5D}" type="parTrans" cxnId="{2083E605-5411-4203-BE60-EB82EC7E3857}">
      <dgm:prSet/>
      <dgm:spPr/>
      <dgm:t>
        <a:bodyPr/>
        <a:lstStyle/>
        <a:p>
          <a:endParaRPr lang="en-US"/>
        </a:p>
      </dgm:t>
    </dgm:pt>
    <dgm:pt modelId="{3D54E123-CF9C-4F29-9A83-D6258237EF83}" type="sibTrans" cxnId="{2083E605-5411-4203-BE60-EB82EC7E3857}">
      <dgm:prSet/>
      <dgm:spPr/>
      <dgm:t>
        <a:bodyPr/>
        <a:lstStyle/>
        <a:p>
          <a:endParaRPr lang="en-US"/>
        </a:p>
      </dgm:t>
    </dgm:pt>
    <dgm:pt modelId="{8019AA16-F4DB-4217-A86D-9E0ABBB9E53B}">
      <dgm:prSet phldrT="[Text]"/>
      <dgm:spPr/>
      <dgm:t>
        <a:bodyPr/>
        <a:lstStyle/>
        <a:p>
          <a:pPr algn="just"/>
          <a:r>
            <a:rPr lang="en-GB" dirty="0"/>
            <a:t>Amendment of </a:t>
          </a:r>
          <a:r>
            <a:rPr lang="en-GB" b="1" dirty="0"/>
            <a:t>age limit for sale of alcoholic beverages </a:t>
          </a:r>
          <a:r>
            <a:rPr lang="en-GB" dirty="0"/>
            <a:t>from 18 years to 21 years.</a:t>
          </a:r>
          <a:endParaRPr lang="en-US" dirty="0"/>
        </a:p>
      </dgm:t>
    </dgm:pt>
    <dgm:pt modelId="{A4AC775F-3EA2-433A-BE2E-44F94E9B5BFC}" type="parTrans" cxnId="{8ECD1A0C-BF87-46FA-B766-3F4BE824D744}">
      <dgm:prSet/>
      <dgm:spPr/>
      <dgm:t>
        <a:bodyPr/>
        <a:lstStyle/>
        <a:p>
          <a:endParaRPr lang="en-US"/>
        </a:p>
      </dgm:t>
    </dgm:pt>
    <dgm:pt modelId="{1E23C774-52C7-4F45-B415-140C452AD92C}" type="sibTrans" cxnId="{8ECD1A0C-BF87-46FA-B766-3F4BE824D744}">
      <dgm:prSet/>
      <dgm:spPr/>
      <dgm:t>
        <a:bodyPr/>
        <a:lstStyle/>
        <a:p>
          <a:endParaRPr lang="en-US"/>
        </a:p>
      </dgm:t>
    </dgm:pt>
    <dgm:pt modelId="{78B92D73-201A-4407-9161-39783E30A615}">
      <dgm:prSet/>
      <dgm:spPr/>
      <dgm:t>
        <a:bodyPr/>
        <a:lstStyle/>
        <a:p>
          <a:pPr algn="l"/>
          <a:r>
            <a:rPr lang="en-GB" dirty="0"/>
            <a:t> Alcoholic beverages shall not be sold to any person under the age of 21 years.  </a:t>
          </a:r>
        </a:p>
      </dgm:t>
    </dgm:pt>
    <dgm:pt modelId="{49A51B0A-967D-4AB2-B9A7-EDCD2F876AE8}" type="parTrans" cxnId="{C6DC3D62-B74D-4244-9A2B-A1665F397F32}">
      <dgm:prSet/>
      <dgm:spPr/>
      <dgm:t>
        <a:bodyPr/>
        <a:lstStyle/>
        <a:p>
          <a:endParaRPr lang="en-US"/>
        </a:p>
      </dgm:t>
    </dgm:pt>
    <dgm:pt modelId="{CD352F26-EE7B-4267-B9D9-F1D2F36EE69F}" type="sibTrans" cxnId="{C6DC3D62-B74D-4244-9A2B-A1665F397F32}">
      <dgm:prSet/>
      <dgm:spPr/>
      <dgm:t>
        <a:bodyPr/>
        <a:lstStyle/>
        <a:p>
          <a:endParaRPr lang="en-US"/>
        </a:p>
      </dgm:t>
    </dgm:pt>
    <dgm:pt modelId="{58A7BDA8-4B87-4B3D-9417-96BB1A26852D}" type="pres">
      <dgm:prSet presAssocID="{C7E17AB4-EA4C-49EE-9331-669AE228A212}" presName="linear" presStyleCnt="0">
        <dgm:presLayoutVars>
          <dgm:dir/>
          <dgm:animLvl val="lvl"/>
          <dgm:resizeHandles val="exact"/>
        </dgm:presLayoutVars>
      </dgm:prSet>
      <dgm:spPr/>
    </dgm:pt>
    <dgm:pt modelId="{EB4D980B-F66A-4BD3-B109-8DE1DD6BA601}" type="pres">
      <dgm:prSet presAssocID="{81CB4348-ABBA-49DD-97DA-BB368B04B02D}" presName="parentLin" presStyleCnt="0"/>
      <dgm:spPr/>
    </dgm:pt>
    <dgm:pt modelId="{D3E71D6C-6C3E-431B-B93E-3B319CA95C7B}" type="pres">
      <dgm:prSet presAssocID="{81CB4348-ABBA-49DD-97DA-BB368B04B02D}" presName="parentLeftMargin" presStyleLbl="node1" presStyleIdx="0" presStyleCnt="3"/>
      <dgm:spPr/>
    </dgm:pt>
    <dgm:pt modelId="{6DEC0719-C0C1-454A-BF23-D288D059E86A}" type="pres">
      <dgm:prSet presAssocID="{81CB4348-ABBA-49DD-97DA-BB368B04B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C8B137-8B22-4C5D-AC18-CB4D0FFBE6A6}" type="pres">
      <dgm:prSet presAssocID="{81CB4348-ABBA-49DD-97DA-BB368B04B02D}" presName="negativeSpace" presStyleCnt="0"/>
      <dgm:spPr/>
    </dgm:pt>
    <dgm:pt modelId="{D42292BC-7581-4A0E-890C-A6A9D8E4D4D9}" type="pres">
      <dgm:prSet presAssocID="{81CB4348-ABBA-49DD-97DA-BB368B04B02D}" presName="childText" presStyleLbl="conFgAcc1" presStyleIdx="0" presStyleCnt="3">
        <dgm:presLayoutVars>
          <dgm:bulletEnabled val="1"/>
        </dgm:presLayoutVars>
      </dgm:prSet>
      <dgm:spPr/>
    </dgm:pt>
    <dgm:pt modelId="{12E4996A-D4C0-4BC3-977D-D6FD61920945}" type="pres">
      <dgm:prSet presAssocID="{AF3358BA-EA9B-4ABB-BC7E-B8E8794BCA71}" presName="spaceBetweenRectangles" presStyleCnt="0"/>
      <dgm:spPr/>
    </dgm:pt>
    <dgm:pt modelId="{50306168-6BC2-4147-9513-5324E0D01556}" type="pres">
      <dgm:prSet presAssocID="{B7483D60-1BA0-4CAF-A1CF-8D7F98B70497}" presName="parentLin" presStyleCnt="0"/>
      <dgm:spPr/>
    </dgm:pt>
    <dgm:pt modelId="{4B9F3303-E8EF-4260-B540-1F3E2B62F0AA}" type="pres">
      <dgm:prSet presAssocID="{B7483D60-1BA0-4CAF-A1CF-8D7F98B70497}" presName="parentLeftMargin" presStyleLbl="node1" presStyleIdx="0" presStyleCnt="3"/>
      <dgm:spPr/>
    </dgm:pt>
    <dgm:pt modelId="{9043564A-DC18-4E47-AFDE-52E34A169676}" type="pres">
      <dgm:prSet presAssocID="{B7483D60-1BA0-4CAF-A1CF-8D7F98B704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33A175-5EFF-419F-B94B-B423381B8CBE}" type="pres">
      <dgm:prSet presAssocID="{B7483D60-1BA0-4CAF-A1CF-8D7F98B70497}" presName="negativeSpace" presStyleCnt="0"/>
      <dgm:spPr/>
    </dgm:pt>
    <dgm:pt modelId="{8A2DC023-3512-4B37-96EF-0050F550F260}" type="pres">
      <dgm:prSet presAssocID="{B7483D60-1BA0-4CAF-A1CF-8D7F98B70497}" presName="childText" presStyleLbl="conFgAcc1" presStyleIdx="1" presStyleCnt="3">
        <dgm:presLayoutVars>
          <dgm:bulletEnabled val="1"/>
        </dgm:presLayoutVars>
      </dgm:prSet>
      <dgm:spPr/>
    </dgm:pt>
    <dgm:pt modelId="{062FE3BB-CF5E-4FCB-B0DB-D03DBB206C22}" type="pres">
      <dgm:prSet presAssocID="{9C792A37-1F52-4077-B8FD-4E73FAEC736C}" presName="spaceBetweenRectangles" presStyleCnt="0"/>
      <dgm:spPr/>
    </dgm:pt>
    <dgm:pt modelId="{6D4C4DE9-1EA8-4C2A-BEED-6E9C14191FC4}" type="pres">
      <dgm:prSet presAssocID="{059112D9-023F-4041-A49F-2944C129A2C7}" presName="parentLin" presStyleCnt="0"/>
      <dgm:spPr/>
    </dgm:pt>
    <dgm:pt modelId="{63493F40-48CB-4BC6-A64E-D9DFF2553089}" type="pres">
      <dgm:prSet presAssocID="{059112D9-023F-4041-A49F-2944C129A2C7}" presName="parentLeftMargin" presStyleLbl="node1" presStyleIdx="1" presStyleCnt="3"/>
      <dgm:spPr/>
    </dgm:pt>
    <dgm:pt modelId="{04E2266D-58FE-4BEB-8023-29303C96AB11}" type="pres">
      <dgm:prSet presAssocID="{059112D9-023F-4041-A49F-2944C129A2C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C2C701-E8AE-440E-9814-BB28BC177895}" type="pres">
      <dgm:prSet presAssocID="{059112D9-023F-4041-A49F-2944C129A2C7}" presName="negativeSpace" presStyleCnt="0"/>
      <dgm:spPr/>
    </dgm:pt>
    <dgm:pt modelId="{63B3714C-AFAB-43D1-B5B9-DBC4DD0681A7}" type="pres">
      <dgm:prSet presAssocID="{059112D9-023F-4041-A49F-2944C129A2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83E605-5411-4203-BE60-EB82EC7E3857}" srcId="{059112D9-023F-4041-A49F-2944C129A2C7}" destId="{CBDE2101-BB89-4E14-B20E-44B6B338BE24}" srcOrd="0" destOrd="0" parTransId="{7C14DF95-ED7F-4A05-8195-0BB449176A5D}" sibTransId="{3D54E123-CF9C-4F29-9A83-D6258237EF83}"/>
    <dgm:cxn modelId="{6CDA300A-1D2F-43F7-B20B-7F024C0B20CC}" srcId="{C7E17AB4-EA4C-49EE-9331-669AE228A212}" destId="{81CB4348-ABBA-49DD-97DA-BB368B04B02D}" srcOrd="0" destOrd="0" parTransId="{D89F419E-EFE6-4CDF-8EE6-2ED19D421BB8}" sibTransId="{AF3358BA-EA9B-4ABB-BC7E-B8E8794BCA71}"/>
    <dgm:cxn modelId="{8ECD1A0C-BF87-46FA-B766-3F4BE824D744}" srcId="{B7483D60-1BA0-4CAF-A1CF-8D7F98B70497}" destId="{8019AA16-F4DB-4217-A86D-9E0ABBB9E53B}" srcOrd="0" destOrd="0" parTransId="{A4AC775F-3EA2-433A-BE2E-44F94E9B5BFC}" sibTransId="{1E23C774-52C7-4F45-B415-140C452AD92C}"/>
    <dgm:cxn modelId="{7B5FBA13-C9E5-469E-8389-2545CC781AB4}" type="presOf" srcId="{CBDE2101-BB89-4E14-B20E-44B6B338BE24}" destId="{63B3714C-AFAB-43D1-B5B9-DBC4DD0681A7}" srcOrd="0" destOrd="0" presId="urn:microsoft.com/office/officeart/2005/8/layout/list1"/>
    <dgm:cxn modelId="{0BB2F61D-9EB4-4DDC-B295-D02E1806120C}" type="presOf" srcId="{059112D9-023F-4041-A49F-2944C129A2C7}" destId="{63493F40-48CB-4BC6-A64E-D9DFF2553089}" srcOrd="0" destOrd="0" presId="urn:microsoft.com/office/officeart/2005/8/layout/list1"/>
    <dgm:cxn modelId="{680BEC2A-09ED-4259-8032-F8EE1F2FEBBB}" srcId="{81CB4348-ABBA-49DD-97DA-BB368B04B02D}" destId="{1BA0FDBE-4528-487F-A6EC-711C145C0E52}" srcOrd="0" destOrd="0" parTransId="{F3BAF026-82FC-4585-BD3D-AE27A3364E3B}" sibTransId="{EB2EBDC5-2E6C-4B60-B6C2-48CBB6ECF0B2}"/>
    <dgm:cxn modelId="{EBBDAD2C-2C76-4C94-80FD-4CC6C459B28A}" type="presOf" srcId="{059112D9-023F-4041-A49F-2944C129A2C7}" destId="{04E2266D-58FE-4BEB-8023-29303C96AB11}" srcOrd="1" destOrd="0" presId="urn:microsoft.com/office/officeart/2005/8/layout/list1"/>
    <dgm:cxn modelId="{C6DC3D62-B74D-4244-9A2B-A1665F397F32}" srcId="{8019AA16-F4DB-4217-A86D-9E0ABBB9E53B}" destId="{78B92D73-201A-4407-9161-39783E30A615}" srcOrd="0" destOrd="0" parTransId="{49A51B0A-967D-4AB2-B9A7-EDCD2F876AE8}" sibTransId="{CD352F26-EE7B-4267-B9D9-F1D2F36EE69F}"/>
    <dgm:cxn modelId="{7BCA6348-A988-4D60-BA6E-7CEE59D4AFC3}" type="presOf" srcId="{C7E17AB4-EA4C-49EE-9331-669AE228A212}" destId="{58A7BDA8-4B87-4B3D-9417-96BB1A26852D}" srcOrd="0" destOrd="0" presId="urn:microsoft.com/office/officeart/2005/8/layout/list1"/>
    <dgm:cxn modelId="{C4F3414D-E6D3-4BB1-8F7E-3D0DEEAD7CDE}" type="presOf" srcId="{81CB4348-ABBA-49DD-97DA-BB368B04B02D}" destId="{D3E71D6C-6C3E-431B-B93E-3B319CA95C7B}" srcOrd="0" destOrd="0" presId="urn:microsoft.com/office/officeart/2005/8/layout/list1"/>
    <dgm:cxn modelId="{AE6C2B4F-8DF0-448C-8628-951781D6961E}" type="presOf" srcId="{8019AA16-F4DB-4217-A86D-9E0ABBB9E53B}" destId="{8A2DC023-3512-4B37-96EF-0050F550F260}" srcOrd="0" destOrd="0" presId="urn:microsoft.com/office/officeart/2005/8/layout/list1"/>
    <dgm:cxn modelId="{C2C7A870-8E1D-46B1-A2C6-0536B8F9F34E}" type="presOf" srcId="{B7483D60-1BA0-4CAF-A1CF-8D7F98B70497}" destId="{9043564A-DC18-4E47-AFDE-52E34A169676}" srcOrd="1" destOrd="0" presId="urn:microsoft.com/office/officeart/2005/8/layout/list1"/>
    <dgm:cxn modelId="{5F8E7B75-73BE-4D02-B85B-37632D31A89C}" srcId="{C7E17AB4-EA4C-49EE-9331-669AE228A212}" destId="{059112D9-023F-4041-A49F-2944C129A2C7}" srcOrd="2" destOrd="0" parTransId="{D260F614-CEC5-425D-826B-1D546C4C1002}" sibTransId="{2E4CB053-E98B-42A2-90E7-0D4A582ABE2C}"/>
    <dgm:cxn modelId="{DBD38789-B225-4673-A19E-18D3B4D02065}" srcId="{C7E17AB4-EA4C-49EE-9331-669AE228A212}" destId="{B7483D60-1BA0-4CAF-A1CF-8D7F98B70497}" srcOrd="1" destOrd="0" parTransId="{6D0E64D6-1700-4451-A639-28687D8C13F4}" sibTransId="{9C792A37-1F52-4077-B8FD-4E73FAEC736C}"/>
    <dgm:cxn modelId="{29744995-6241-4550-B9EE-5A687FDC51E7}" type="presOf" srcId="{81CB4348-ABBA-49DD-97DA-BB368B04B02D}" destId="{6DEC0719-C0C1-454A-BF23-D288D059E86A}" srcOrd="1" destOrd="0" presId="urn:microsoft.com/office/officeart/2005/8/layout/list1"/>
    <dgm:cxn modelId="{B2CF50A4-66E2-47B6-AA87-7EABAC5DB7A5}" type="presOf" srcId="{1BA0FDBE-4528-487F-A6EC-711C145C0E52}" destId="{D42292BC-7581-4A0E-890C-A6A9D8E4D4D9}" srcOrd="0" destOrd="0" presId="urn:microsoft.com/office/officeart/2005/8/layout/list1"/>
    <dgm:cxn modelId="{140E49AC-576B-4BFE-A80A-9B9D153A88F2}" type="presOf" srcId="{78B92D73-201A-4407-9161-39783E30A615}" destId="{8A2DC023-3512-4B37-96EF-0050F550F260}" srcOrd="0" destOrd="1" presId="urn:microsoft.com/office/officeart/2005/8/layout/list1"/>
    <dgm:cxn modelId="{B68356C3-825B-453F-85A3-016EA554274B}" type="presOf" srcId="{B7483D60-1BA0-4CAF-A1CF-8D7F98B70497}" destId="{4B9F3303-E8EF-4260-B540-1F3E2B62F0AA}" srcOrd="0" destOrd="0" presId="urn:microsoft.com/office/officeart/2005/8/layout/list1"/>
    <dgm:cxn modelId="{E8302180-0B43-4639-9459-6D413FF862F5}" type="presParOf" srcId="{58A7BDA8-4B87-4B3D-9417-96BB1A26852D}" destId="{EB4D980B-F66A-4BD3-B109-8DE1DD6BA601}" srcOrd="0" destOrd="0" presId="urn:microsoft.com/office/officeart/2005/8/layout/list1"/>
    <dgm:cxn modelId="{E266E7C6-D88D-4B32-8B16-AD1F2EB69751}" type="presParOf" srcId="{EB4D980B-F66A-4BD3-B109-8DE1DD6BA601}" destId="{D3E71D6C-6C3E-431B-B93E-3B319CA95C7B}" srcOrd="0" destOrd="0" presId="urn:microsoft.com/office/officeart/2005/8/layout/list1"/>
    <dgm:cxn modelId="{243336FF-5C05-4AFF-9656-37A6F3551BD4}" type="presParOf" srcId="{EB4D980B-F66A-4BD3-B109-8DE1DD6BA601}" destId="{6DEC0719-C0C1-454A-BF23-D288D059E86A}" srcOrd="1" destOrd="0" presId="urn:microsoft.com/office/officeart/2005/8/layout/list1"/>
    <dgm:cxn modelId="{14E9F508-1F8C-4BBD-89C5-59CD97AEDEB6}" type="presParOf" srcId="{58A7BDA8-4B87-4B3D-9417-96BB1A26852D}" destId="{06C8B137-8B22-4C5D-AC18-CB4D0FFBE6A6}" srcOrd="1" destOrd="0" presId="urn:microsoft.com/office/officeart/2005/8/layout/list1"/>
    <dgm:cxn modelId="{525D5F3B-D36E-4CCC-8F85-9E27BC22F31B}" type="presParOf" srcId="{58A7BDA8-4B87-4B3D-9417-96BB1A26852D}" destId="{D42292BC-7581-4A0E-890C-A6A9D8E4D4D9}" srcOrd="2" destOrd="0" presId="urn:microsoft.com/office/officeart/2005/8/layout/list1"/>
    <dgm:cxn modelId="{F6EC5871-40E9-4674-9C9C-3A94142E0EF9}" type="presParOf" srcId="{58A7BDA8-4B87-4B3D-9417-96BB1A26852D}" destId="{12E4996A-D4C0-4BC3-977D-D6FD61920945}" srcOrd="3" destOrd="0" presId="urn:microsoft.com/office/officeart/2005/8/layout/list1"/>
    <dgm:cxn modelId="{E0FFFAE3-F7CC-4F43-8881-CFDF4675017F}" type="presParOf" srcId="{58A7BDA8-4B87-4B3D-9417-96BB1A26852D}" destId="{50306168-6BC2-4147-9513-5324E0D01556}" srcOrd="4" destOrd="0" presId="urn:microsoft.com/office/officeart/2005/8/layout/list1"/>
    <dgm:cxn modelId="{FED16229-7378-4FCC-B019-47F186CEFE6E}" type="presParOf" srcId="{50306168-6BC2-4147-9513-5324E0D01556}" destId="{4B9F3303-E8EF-4260-B540-1F3E2B62F0AA}" srcOrd="0" destOrd="0" presId="urn:microsoft.com/office/officeart/2005/8/layout/list1"/>
    <dgm:cxn modelId="{0C3B4D47-0FE5-4135-82D8-2D264AE8A06D}" type="presParOf" srcId="{50306168-6BC2-4147-9513-5324E0D01556}" destId="{9043564A-DC18-4E47-AFDE-52E34A169676}" srcOrd="1" destOrd="0" presId="urn:microsoft.com/office/officeart/2005/8/layout/list1"/>
    <dgm:cxn modelId="{CAB57F84-F2EB-48AA-B707-9FE44FEAE62E}" type="presParOf" srcId="{58A7BDA8-4B87-4B3D-9417-96BB1A26852D}" destId="{A433A175-5EFF-419F-B94B-B423381B8CBE}" srcOrd="5" destOrd="0" presId="urn:microsoft.com/office/officeart/2005/8/layout/list1"/>
    <dgm:cxn modelId="{C4B1263F-B737-4043-B843-5BF32063B358}" type="presParOf" srcId="{58A7BDA8-4B87-4B3D-9417-96BB1A26852D}" destId="{8A2DC023-3512-4B37-96EF-0050F550F260}" srcOrd="6" destOrd="0" presId="urn:microsoft.com/office/officeart/2005/8/layout/list1"/>
    <dgm:cxn modelId="{B4CEE425-16D5-4EA8-9195-94DB34CEF72B}" type="presParOf" srcId="{58A7BDA8-4B87-4B3D-9417-96BB1A26852D}" destId="{062FE3BB-CF5E-4FCB-B0DB-D03DBB206C22}" srcOrd="7" destOrd="0" presId="urn:microsoft.com/office/officeart/2005/8/layout/list1"/>
    <dgm:cxn modelId="{9EB3640C-2922-423A-AAC7-DE3A9AD176F1}" type="presParOf" srcId="{58A7BDA8-4B87-4B3D-9417-96BB1A26852D}" destId="{6D4C4DE9-1EA8-4C2A-BEED-6E9C14191FC4}" srcOrd="8" destOrd="0" presId="urn:microsoft.com/office/officeart/2005/8/layout/list1"/>
    <dgm:cxn modelId="{1FD0BC36-6903-4B3C-91AA-80472A8C92BC}" type="presParOf" srcId="{6D4C4DE9-1EA8-4C2A-BEED-6E9C14191FC4}" destId="{63493F40-48CB-4BC6-A64E-D9DFF2553089}" srcOrd="0" destOrd="0" presId="urn:microsoft.com/office/officeart/2005/8/layout/list1"/>
    <dgm:cxn modelId="{5A221F8B-A13E-4731-952F-C5851CB333F6}" type="presParOf" srcId="{6D4C4DE9-1EA8-4C2A-BEED-6E9C14191FC4}" destId="{04E2266D-58FE-4BEB-8023-29303C96AB11}" srcOrd="1" destOrd="0" presId="urn:microsoft.com/office/officeart/2005/8/layout/list1"/>
    <dgm:cxn modelId="{3B184F86-EEDE-4F61-B4A9-C2C4E45F421B}" type="presParOf" srcId="{58A7BDA8-4B87-4B3D-9417-96BB1A26852D}" destId="{26C2C701-E8AE-440E-9814-BB28BC177895}" srcOrd="9" destOrd="0" presId="urn:microsoft.com/office/officeart/2005/8/layout/list1"/>
    <dgm:cxn modelId="{9BA6E815-FFE0-4FFF-AB31-C06A602BF2C7}" type="presParOf" srcId="{58A7BDA8-4B87-4B3D-9417-96BB1A26852D}" destId="{63B3714C-AFAB-43D1-B5B9-DBC4DD0681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1A6EF-9960-488B-8486-EE75D1E77167}" type="doc">
      <dgm:prSet loTypeId="urn:microsoft.com/office/officeart/2005/8/layout/pyramid2" loCatId="list" qsTypeId="urn:microsoft.com/office/officeart/2005/8/quickstyle/simple4" qsCatId="simple" csTypeId="urn:microsoft.com/office/officeart/2005/8/colors/colorful3" csCatId="colorful" phldr="1"/>
      <dgm:spPr/>
    </dgm:pt>
    <dgm:pt modelId="{CA6C283C-8463-4959-88A5-4EF93A2FEB82}">
      <dgm:prSet phldrT="[Text]" custT="1"/>
      <dgm:spPr/>
      <dgm:t>
        <a:bodyPr/>
        <a:lstStyle/>
        <a:p>
          <a:pPr algn="l"/>
          <a:r>
            <a:rPr lang="en-GB" sz="2000" dirty="0"/>
            <a:t>To </a:t>
          </a:r>
          <a:r>
            <a:rPr lang="en-GB" sz="2000" b="1" dirty="0"/>
            <a:t>regulate the sale of alcoholic beverages </a:t>
          </a:r>
          <a:r>
            <a:rPr lang="en-GB" sz="2000" dirty="0"/>
            <a:t>to young people as one of the strategies </a:t>
          </a:r>
          <a:r>
            <a:rPr lang="en-GB" sz="2000" b="1" dirty="0"/>
            <a:t>to prevent underage drinking.</a:t>
          </a:r>
          <a:endParaRPr lang="en-US" sz="2000" dirty="0"/>
        </a:p>
      </dgm:t>
    </dgm:pt>
    <dgm:pt modelId="{241DF97A-DBAC-4DB4-BAB3-822D08B98F4C}" type="parTrans" cxnId="{64FEDDB7-6F6D-436D-98E4-EC936D433CDA}">
      <dgm:prSet/>
      <dgm:spPr/>
      <dgm:t>
        <a:bodyPr/>
        <a:lstStyle/>
        <a:p>
          <a:endParaRPr lang="en-US" sz="2000"/>
        </a:p>
      </dgm:t>
    </dgm:pt>
    <dgm:pt modelId="{CED3C8BB-D974-4DBA-924A-A12128E82ECC}" type="sibTrans" cxnId="{64FEDDB7-6F6D-436D-98E4-EC936D433CDA}">
      <dgm:prSet/>
      <dgm:spPr/>
      <dgm:t>
        <a:bodyPr/>
        <a:lstStyle/>
        <a:p>
          <a:endParaRPr lang="en-US" sz="2000"/>
        </a:p>
      </dgm:t>
    </dgm:pt>
    <dgm:pt modelId="{D640F96D-8C32-4AAA-B46E-D1B5F5C1F4FE}">
      <dgm:prSet phldrT="[Text]" custT="1"/>
      <dgm:spPr/>
      <dgm:t>
        <a:bodyPr/>
        <a:lstStyle/>
        <a:p>
          <a:pPr algn="l"/>
          <a:r>
            <a:rPr lang="en-GB" sz="2000" dirty="0"/>
            <a:t>To </a:t>
          </a:r>
          <a:r>
            <a:rPr lang="en-GB" sz="2000" b="1" dirty="0"/>
            <a:t>limit its accessibility to the high risk group </a:t>
          </a:r>
          <a:r>
            <a:rPr lang="en-GB" sz="2000" dirty="0"/>
            <a:t>by </a:t>
          </a:r>
          <a:r>
            <a:rPr lang="en-GB" sz="2000" b="1" dirty="0"/>
            <a:t>increasing the age limit for sale</a:t>
          </a:r>
          <a:r>
            <a:rPr lang="en-GB" sz="2000" dirty="0"/>
            <a:t>.</a:t>
          </a:r>
          <a:endParaRPr lang="en-US" sz="2000" dirty="0"/>
        </a:p>
      </dgm:t>
    </dgm:pt>
    <dgm:pt modelId="{77EC2ADB-AA65-48FB-9366-D0A89F86BC38}" type="parTrans" cxnId="{4ADE03E6-7D89-44D0-B839-DBFB77889630}">
      <dgm:prSet/>
      <dgm:spPr/>
      <dgm:t>
        <a:bodyPr/>
        <a:lstStyle/>
        <a:p>
          <a:endParaRPr lang="en-US" sz="2000"/>
        </a:p>
      </dgm:t>
    </dgm:pt>
    <dgm:pt modelId="{DB313150-D230-4692-81CF-026678C72755}" type="sibTrans" cxnId="{4ADE03E6-7D89-44D0-B839-DBFB77889630}">
      <dgm:prSet/>
      <dgm:spPr/>
      <dgm:t>
        <a:bodyPr/>
        <a:lstStyle/>
        <a:p>
          <a:endParaRPr lang="en-US" sz="2000"/>
        </a:p>
      </dgm:t>
    </dgm:pt>
    <dgm:pt modelId="{E622036D-9C1F-476E-B890-EA808BB0B754}">
      <dgm:prSet phldrT="[Text]" custT="1"/>
      <dgm:spPr/>
      <dgm:t>
        <a:bodyPr/>
        <a:lstStyle/>
        <a:p>
          <a:pPr algn="l"/>
          <a:r>
            <a:rPr lang="en-GB" sz="2000" dirty="0"/>
            <a:t>To </a:t>
          </a:r>
          <a:r>
            <a:rPr lang="en-GB" sz="2000" b="1" dirty="0"/>
            <a:t>educate consumers on the health effect </a:t>
          </a:r>
          <a:r>
            <a:rPr lang="en-GB" sz="2000" dirty="0"/>
            <a:t>of consuming alcohol</a:t>
          </a:r>
          <a:endParaRPr lang="en-US" sz="2000" dirty="0"/>
        </a:p>
      </dgm:t>
    </dgm:pt>
    <dgm:pt modelId="{F9683489-0CB2-4965-B52E-009DBFC75CBF}" type="parTrans" cxnId="{38658C2E-34B4-4984-AC6A-CBF83DD9C8EB}">
      <dgm:prSet/>
      <dgm:spPr/>
      <dgm:t>
        <a:bodyPr/>
        <a:lstStyle/>
        <a:p>
          <a:endParaRPr lang="en-US" sz="2000"/>
        </a:p>
      </dgm:t>
    </dgm:pt>
    <dgm:pt modelId="{FD56DC86-76CB-4C77-902B-91364886344C}" type="sibTrans" cxnId="{38658C2E-34B4-4984-AC6A-CBF83DD9C8EB}">
      <dgm:prSet/>
      <dgm:spPr/>
      <dgm:t>
        <a:bodyPr/>
        <a:lstStyle/>
        <a:p>
          <a:endParaRPr lang="en-US" sz="2000"/>
        </a:p>
      </dgm:t>
    </dgm:pt>
    <dgm:pt modelId="{0F9B7038-E5EF-41D5-9AE7-0D9B22E8BD8C}" type="pres">
      <dgm:prSet presAssocID="{A7E1A6EF-9960-488B-8486-EE75D1E77167}" presName="compositeShape" presStyleCnt="0">
        <dgm:presLayoutVars>
          <dgm:dir/>
          <dgm:resizeHandles/>
        </dgm:presLayoutVars>
      </dgm:prSet>
      <dgm:spPr/>
    </dgm:pt>
    <dgm:pt modelId="{E0E92BFE-A760-47F5-A419-B4B919CE6B34}" type="pres">
      <dgm:prSet presAssocID="{A7E1A6EF-9960-488B-8486-EE75D1E77167}" presName="pyramid" presStyleLbl="node1" presStyleIdx="0" presStyleCnt="1" custScaleX="53051" custScaleY="94286" custLinFactNeighborX="-7413" custLinFactNeighborY="-2857"/>
      <dgm:spPr>
        <a:prstGeom prst="rtTriangle">
          <a:avLst/>
        </a:prstGeom>
      </dgm:spPr>
    </dgm:pt>
    <dgm:pt modelId="{C030918A-1214-4845-9D85-FACFB239F503}" type="pres">
      <dgm:prSet presAssocID="{A7E1A6EF-9960-488B-8486-EE75D1E77167}" presName="theList" presStyleCnt="0"/>
      <dgm:spPr/>
    </dgm:pt>
    <dgm:pt modelId="{160C2907-8DEB-458E-BD07-1F47313CD59B}" type="pres">
      <dgm:prSet presAssocID="{CA6C283C-8463-4959-88A5-4EF93A2FEB82}" presName="aNode" presStyleLbl="fgAcc1" presStyleIdx="0" presStyleCnt="3" custScaleX="213187" custLinFactNeighborX="15385" custLinFactNeighborY="-220">
        <dgm:presLayoutVars>
          <dgm:bulletEnabled val="1"/>
        </dgm:presLayoutVars>
      </dgm:prSet>
      <dgm:spPr/>
    </dgm:pt>
    <dgm:pt modelId="{2C16277E-270D-4606-9363-36A78DFF3409}" type="pres">
      <dgm:prSet presAssocID="{CA6C283C-8463-4959-88A5-4EF93A2FEB82}" presName="aSpace" presStyleCnt="0"/>
      <dgm:spPr/>
    </dgm:pt>
    <dgm:pt modelId="{A2E2ABE9-D48D-4B2C-B859-B802594BE788}" type="pres">
      <dgm:prSet presAssocID="{D640F96D-8C32-4AAA-B46E-D1B5F5C1F4FE}" presName="aNode" presStyleLbl="fgAcc1" presStyleIdx="1" presStyleCnt="3" custScaleX="213187" custLinFactNeighborX="15385" custLinFactNeighborY="-220">
        <dgm:presLayoutVars>
          <dgm:bulletEnabled val="1"/>
        </dgm:presLayoutVars>
      </dgm:prSet>
      <dgm:spPr/>
    </dgm:pt>
    <dgm:pt modelId="{C8D06B07-884E-4EF8-BE5B-FE3A2EBBF374}" type="pres">
      <dgm:prSet presAssocID="{D640F96D-8C32-4AAA-B46E-D1B5F5C1F4FE}" presName="aSpace" presStyleCnt="0"/>
      <dgm:spPr/>
    </dgm:pt>
    <dgm:pt modelId="{20E5012C-56CE-48E2-9B8A-AA4963251C93}" type="pres">
      <dgm:prSet presAssocID="{E622036D-9C1F-476E-B890-EA808BB0B754}" presName="aNode" presStyleLbl="fgAcc1" presStyleIdx="2" presStyleCnt="3" custScaleX="213187" custLinFactNeighborX="15385" custLinFactNeighborY="-220">
        <dgm:presLayoutVars>
          <dgm:bulletEnabled val="1"/>
        </dgm:presLayoutVars>
      </dgm:prSet>
      <dgm:spPr/>
    </dgm:pt>
    <dgm:pt modelId="{0A320543-28D4-4607-8694-B4EE7D187AC3}" type="pres">
      <dgm:prSet presAssocID="{E622036D-9C1F-476E-B890-EA808BB0B754}" presName="aSpace" presStyleCnt="0"/>
      <dgm:spPr/>
    </dgm:pt>
  </dgm:ptLst>
  <dgm:cxnLst>
    <dgm:cxn modelId="{CD893B2B-0D07-4D23-81FA-9916661E173E}" type="presOf" srcId="{E622036D-9C1F-476E-B890-EA808BB0B754}" destId="{20E5012C-56CE-48E2-9B8A-AA4963251C93}" srcOrd="0" destOrd="0" presId="urn:microsoft.com/office/officeart/2005/8/layout/pyramid2"/>
    <dgm:cxn modelId="{38658C2E-34B4-4984-AC6A-CBF83DD9C8EB}" srcId="{A7E1A6EF-9960-488B-8486-EE75D1E77167}" destId="{E622036D-9C1F-476E-B890-EA808BB0B754}" srcOrd="2" destOrd="0" parTransId="{F9683489-0CB2-4965-B52E-009DBFC75CBF}" sibTransId="{FD56DC86-76CB-4C77-902B-91364886344C}"/>
    <dgm:cxn modelId="{BFF80572-F711-4811-B06C-C4C536A5E0AD}" type="presOf" srcId="{A7E1A6EF-9960-488B-8486-EE75D1E77167}" destId="{0F9B7038-E5EF-41D5-9AE7-0D9B22E8BD8C}" srcOrd="0" destOrd="0" presId="urn:microsoft.com/office/officeart/2005/8/layout/pyramid2"/>
    <dgm:cxn modelId="{64FEDDB7-6F6D-436D-98E4-EC936D433CDA}" srcId="{A7E1A6EF-9960-488B-8486-EE75D1E77167}" destId="{CA6C283C-8463-4959-88A5-4EF93A2FEB82}" srcOrd="0" destOrd="0" parTransId="{241DF97A-DBAC-4DB4-BAB3-822D08B98F4C}" sibTransId="{CED3C8BB-D974-4DBA-924A-A12128E82ECC}"/>
    <dgm:cxn modelId="{9889EAC7-0588-43F8-A9AB-B8F329C7272F}" type="presOf" srcId="{D640F96D-8C32-4AAA-B46E-D1B5F5C1F4FE}" destId="{A2E2ABE9-D48D-4B2C-B859-B802594BE788}" srcOrd="0" destOrd="0" presId="urn:microsoft.com/office/officeart/2005/8/layout/pyramid2"/>
    <dgm:cxn modelId="{4ADE03E6-7D89-44D0-B839-DBFB77889630}" srcId="{A7E1A6EF-9960-488B-8486-EE75D1E77167}" destId="{D640F96D-8C32-4AAA-B46E-D1B5F5C1F4FE}" srcOrd="1" destOrd="0" parTransId="{77EC2ADB-AA65-48FB-9366-D0A89F86BC38}" sibTransId="{DB313150-D230-4692-81CF-026678C72755}"/>
    <dgm:cxn modelId="{EA782FE6-DDE8-4817-BA84-BBDF785B2E8B}" type="presOf" srcId="{CA6C283C-8463-4959-88A5-4EF93A2FEB82}" destId="{160C2907-8DEB-458E-BD07-1F47313CD59B}" srcOrd="0" destOrd="0" presId="urn:microsoft.com/office/officeart/2005/8/layout/pyramid2"/>
    <dgm:cxn modelId="{3624123D-0482-43C4-8B04-B3A56E6E07F3}" type="presParOf" srcId="{0F9B7038-E5EF-41D5-9AE7-0D9B22E8BD8C}" destId="{E0E92BFE-A760-47F5-A419-B4B919CE6B34}" srcOrd="0" destOrd="0" presId="urn:microsoft.com/office/officeart/2005/8/layout/pyramid2"/>
    <dgm:cxn modelId="{070D47E5-172F-4D88-8FBB-ADE229FABAD5}" type="presParOf" srcId="{0F9B7038-E5EF-41D5-9AE7-0D9B22E8BD8C}" destId="{C030918A-1214-4845-9D85-FACFB239F503}" srcOrd="1" destOrd="0" presId="urn:microsoft.com/office/officeart/2005/8/layout/pyramid2"/>
    <dgm:cxn modelId="{82144358-C3A1-4E79-8CDC-2370BDF26284}" type="presParOf" srcId="{C030918A-1214-4845-9D85-FACFB239F503}" destId="{160C2907-8DEB-458E-BD07-1F47313CD59B}" srcOrd="0" destOrd="0" presId="urn:microsoft.com/office/officeart/2005/8/layout/pyramid2"/>
    <dgm:cxn modelId="{A62EF44C-1B68-44F8-9313-31E0ADFE1016}" type="presParOf" srcId="{C030918A-1214-4845-9D85-FACFB239F503}" destId="{2C16277E-270D-4606-9363-36A78DFF3409}" srcOrd="1" destOrd="0" presId="urn:microsoft.com/office/officeart/2005/8/layout/pyramid2"/>
    <dgm:cxn modelId="{8ECD54C8-5594-47E6-BDD9-57B0B0EF2E70}" type="presParOf" srcId="{C030918A-1214-4845-9D85-FACFB239F503}" destId="{A2E2ABE9-D48D-4B2C-B859-B802594BE788}" srcOrd="2" destOrd="0" presId="urn:microsoft.com/office/officeart/2005/8/layout/pyramid2"/>
    <dgm:cxn modelId="{BF167C57-5029-473D-8B05-28A92E7FF049}" type="presParOf" srcId="{C030918A-1214-4845-9D85-FACFB239F503}" destId="{C8D06B07-884E-4EF8-BE5B-FE3A2EBBF374}" srcOrd="3" destOrd="0" presId="urn:microsoft.com/office/officeart/2005/8/layout/pyramid2"/>
    <dgm:cxn modelId="{FDEBD806-9298-4A2F-ADF6-90AE34147BD3}" type="presParOf" srcId="{C030918A-1214-4845-9D85-FACFB239F503}" destId="{20E5012C-56CE-48E2-9B8A-AA4963251C93}" srcOrd="4" destOrd="0" presId="urn:microsoft.com/office/officeart/2005/8/layout/pyramid2"/>
    <dgm:cxn modelId="{99BB9A6D-BAF3-4796-B1A8-CFCE69DB19D3}" type="presParOf" srcId="{C030918A-1214-4845-9D85-FACFB239F503}" destId="{0A320543-28D4-4607-8694-B4EE7D187A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E17AB4-EA4C-49EE-9331-669AE228A212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BA0FDBE-4528-487F-A6EC-711C145C0E52}">
      <dgm:prSet phldrT="[Text]"/>
      <dgm:spPr/>
      <dgm:t>
        <a:bodyPr/>
        <a:lstStyle/>
        <a:p>
          <a:pPr algn="just"/>
          <a:r>
            <a:rPr lang="en-GB"/>
            <a:t>The proposed new regulation 386A regulates compounded hard liquor which is defined as </a:t>
          </a:r>
          <a:r>
            <a:rPr lang="en-GB" b="1">
              <a:solidFill>
                <a:schemeClr val="accent6">
                  <a:lumMod val="75000"/>
                </a:schemeClr>
              </a:solidFill>
            </a:rPr>
            <a:t>blend of two or more types of spirits </a:t>
          </a:r>
          <a:r>
            <a:rPr lang="en-GB"/>
            <a:t>and </a:t>
          </a:r>
          <a:r>
            <a:rPr lang="en-GB" b="1">
              <a:solidFill>
                <a:schemeClr val="accent6">
                  <a:lumMod val="75000"/>
                </a:schemeClr>
              </a:solidFill>
            </a:rPr>
            <a:t>may contain added ethyl alcohol of agricultural origin or distillates of agricultural origin.</a:t>
          </a:r>
          <a:endParaRPr lang="en-US" dirty="0"/>
        </a:p>
      </dgm:t>
    </dgm:pt>
    <dgm:pt modelId="{F3BAF026-82FC-4585-BD3D-AE27A3364E3B}" type="parTrans" cxnId="{680BEC2A-09ED-4259-8032-F8EE1F2FEBBB}">
      <dgm:prSet/>
      <dgm:spPr/>
      <dgm:t>
        <a:bodyPr/>
        <a:lstStyle/>
        <a:p>
          <a:endParaRPr lang="en-US"/>
        </a:p>
      </dgm:t>
    </dgm:pt>
    <dgm:pt modelId="{EB2EBDC5-2E6C-4B60-B6C2-48CBB6ECF0B2}" type="sibTrans" cxnId="{680BEC2A-09ED-4259-8032-F8EE1F2FEBBB}">
      <dgm:prSet/>
      <dgm:spPr/>
      <dgm:t>
        <a:bodyPr/>
        <a:lstStyle/>
        <a:p>
          <a:endParaRPr lang="en-US"/>
        </a:p>
      </dgm:t>
    </dgm:pt>
    <dgm:pt modelId="{81CB4348-ABBA-49DD-97DA-BB368B04B02D}">
      <dgm:prSet phldrT="[Text]"/>
      <dgm:spPr/>
      <dgm:t>
        <a:bodyPr/>
        <a:lstStyle/>
        <a:p>
          <a:endParaRPr lang="en-US" dirty="0"/>
        </a:p>
      </dgm:t>
    </dgm:pt>
    <dgm:pt modelId="{AF3358BA-EA9B-4ABB-BC7E-B8E8794BCA71}" type="sibTrans" cxnId="{6CDA300A-1D2F-43F7-B20B-7F024C0B20CC}">
      <dgm:prSet/>
      <dgm:spPr/>
      <dgm:t>
        <a:bodyPr/>
        <a:lstStyle/>
        <a:p>
          <a:endParaRPr lang="en-US"/>
        </a:p>
      </dgm:t>
    </dgm:pt>
    <dgm:pt modelId="{D89F419E-EFE6-4CDF-8EE6-2ED19D421BB8}" type="parTrans" cxnId="{6CDA300A-1D2F-43F7-B20B-7F024C0B20CC}">
      <dgm:prSet/>
      <dgm:spPr/>
      <dgm:t>
        <a:bodyPr/>
        <a:lstStyle/>
        <a:p>
          <a:endParaRPr lang="en-US"/>
        </a:p>
      </dgm:t>
    </dgm:pt>
    <dgm:pt modelId="{58A7BDA8-4B87-4B3D-9417-96BB1A26852D}" type="pres">
      <dgm:prSet presAssocID="{C7E17AB4-EA4C-49EE-9331-669AE228A212}" presName="linear" presStyleCnt="0">
        <dgm:presLayoutVars>
          <dgm:dir/>
          <dgm:animLvl val="lvl"/>
          <dgm:resizeHandles val="exact"/>
        </dgm:presLayoutVars>
      </dgm:prSet>
      <dgm:spPr/>
    </dgm:pt>
    <dgm:pt modelId="{EB4D980B-F66A-4BD3-B109-8DE1DD6BA601}" type="pres">
      <dgm:prSet presAssocID="{81CB4348-ABBA-49DD-97DA-BB368B04B02D}" presName="parentLin" presStyleCnt="0"/>
      <dgm:spPr/>
    </dgm:pt>
    <dgm:pt modelId="{D3E71D6C-6C3E-431B-B93E-3B319CA95C7B}" type="pres">
      <dgm:prSet presAssocID="{81CB4348-ABBA-49DD-97DA-BB368B04B02D}" presName="parentLeftMargin" presStyleLbl="node1" presStyleIdx="0" presStyleCnt="1"/>
      <dgm:spPr/>
    </dgm:pt>
    <dgm:pt modelId="{6DEC0719-C0C1-454A-BF23-D288D059E86A}" type="pres">
      <dgm:prSet presAssocID="{81CB4348-ABBA-49DD-97DA-BB368B04B02D}" presName="parentText" presStyleLbl="node1" presStyleIdx="0" presStyleCnt="1" custScaleY="68227" custLinFactNeighborX="-9091" custLinFactNeighborY="-98353">
        <dgm:presLayoutVars>
          <dgm:chMax val="0"/>
          <dgm:bulletEnabled val="1"/>
        </dgm:presLayoutVars>
      </dgm:prSet>
      <dgm:spPr/>
    </dgm:pt>
    <dgm:pt modelId="{06C8B137-8B22-4C5D-AC18-CB4D0FFBE6A6}" type="pres">
      <dgm:prSet presAssocID="{81CB4348-ABBA-49DD-97DA-BB368B04B02D}" presName="negativeSpace" presStyleCnt="0"/>
      <dgm:spPr/>
    </dgm:pt>
    <dgm:pt modelId="{D42292BC-7581-4A0E-890C-A6A9D8E4D4D9}" type="pres">
      <dgm:prSet presAssocID="{81CB4348-ABBA-49DD-97DA-BB368B04B02D}" presName="childText" presStyleLbl="conFgAcc1" presStyleIdx="0" presStyleCnt="1" custLinFactY="-10264" custLinFactNeighborY="-100000">
        <dgm:presLayoutVars>
          <dgm:bulletEnabled val="1"/>
        </dgm:presLayoutVars>
      </dgm:prSet>
      <dgm:spPr/>
    </dgm:pt>
  </dgm:ptLst>
  <dgm:cxnLst>
    <dgm:cxn modelId="{6CDA300A-1D2F-43F7-B20B-7F024C0B20CC}" srcId="{C7E17AB4-EA4C-49EE-9331-669AE228A212}" destId="{81CB4348-ABBA-49DD-97DA-BB368B04B02D}" srcOrd="0" destOrd="0" parTransId="{D89F419E-EFE6-4CDF-8EE6-2ED19D421BB8}" sibTransId="{AF3358BA-EA9B-4ABB-BC7E-B8E8794BCA71}"/>
    <dgm:cxn modelId="{F3BE8A0F-F50A-405D-A565-9FF8568693BB}" type="presOf" srcId="{1BA0FDBE-4528-487F-A6EC-711C145C0E52}" destId="{D42292BC-7581-4A0E-890C-A6A9D8E4D4D9}" srcOrd="0" destOrd="0" presId="urn:microsoft.com/office/officeart/2005/8/layout/list1"/>
    <dgm:cxn modelId="{4CBEF51D-AA15-40D3-A1CF-32101401989B}" type="presOf" srcId="{81CB4348-ABBA-49DD-97DA-BB368B04B02D}" destId="{D3E71D6C-6C3E-431B-B93E-3B319CA95C7B}" srcOrd="0" destOrd="0" presId="urn:microsoft.com/office/officeart/2005/8/layout/list1"/>
    <dgm:cxn modelId="{680BEC2A-09ED-4259-8032-F8EE1F2FEBBB}" srcId="{81CB4348-ABBA-49DD-97DA-BB368B04B02D}" destId="{1BA0FDBE-4528-487F-A6EC-711C145C0E52}" srcOrd="0" destOrd="0" parTransId="{F3BAF026-82FC-4585-BD3D-AE27A3364E3B}" sibTransId="{EB2EBDC5-2E6C-4B60-B6C2-48CBB6ECF0B2}"/>
    <dgm:cxn modelId="{E7739E50-AB9A-4DA6-A6A8-A6AB2706D879}" type="presOf" srcId="{81CB4348-ABBA-49DD-97DA-BB368B04B02D}" destId="{6DEC0719-C0C1-454A-BF23-D288D059E86A}" srcOrd="1" destOrd="0" presId="urn:microsoft.com/office/officeart/2005/8/layout/list1"/>
    <dgm:cxn modelId="{B6C371CC-1035-435F-90C1-2990EDAB857C}" type="presOf" srcId="{C7E17AB4-EA4C-49EE-9331-669AE228A212}" destId="{58A7BDA8-4B87-4B3D-9417-96BB1A26852D}" srcOrd="0" destOrd="0" presId="urn:microsoft.com/office/officeart/2005/8/layout/list1"/>
    <dgm:cxn modelId="{9D0AB934-9E1B-49BB-9CDF-014AF6DCDB7A}" type="presParOf" srcId="{58A7BDA8-4B87-4B3D-9417-96BB1A26852D}" destId="{EB4D980B-F66A-4BD3-B109-8DE1DD6BA601}" srcOrd="0" destOrd="0" presId="urn:microsoft.com/office/officeart/2005/8/layout/list1"/>
    <dgm:cxn modelId="{1AE6F9B7-05CC-40A4-B11B-04718FF11496}" type="presParOf" srcId="{EB4D980B-F66A-4BD3-B109-8DE1DD6BA601}" destId="{D3E71D6C-6C3E-431B-B93E-3B319CA95C7B}" srcOrd="0" destOrd="0" presId="urn:microsoft.com/office/officeart/2005/8/layout/list1"/>
    <dgm:cxn modelId="{468B09E6-1CD3-4697-948B-65F3587E56C3}" type="presParOf" srcId="{EB4D980B-F66A-4BD3-B109-8DE1DD6BA601}" destId="{6DEC0719-C0C1-454A-BF23-D288D059E86A}" srcOrd="1" destOrd="0" presId="urn:microsoft.com/office/officeart/2005/8/layout/list1"/>
    <dgm:cxn modelId="{D638C4A5-33AD-40E0-9795-0DC45C275E03}" type="presParOf" srcId="{58A7BDA8-4B87-4B3D-9417-96BB1A26852D}" destId="{06C8B137-8B22-4C5D-AC18-CB4D0FFBE6A6}" srcOrd="1" destOrd="0" presId="urn:microsoft.com/office/officeart/2005/8/layout/list1"/>
    <dgm:cxn modelId="{C2D68A36-833C-4F2B-A8D1-357A9F0123F3}" type="presParOf" srcId="{58A7BDA8-4B87-4B3D-9417-96BB1A26852D}" destId="{D42292BC-7581-4A0E-890C-A6A9D8E4D4D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E1A6EF-9960-488B-8486-EE75D1E77167}" type="doc">
      <dgm:prSet loTypeId="urn:microsoft.com/office/officeart/2005/8/layout/pyramid2" loCatId="list" qsTypeId="urn:microsoft.com/office/officeart/2005/8/quickstyle/simple4" qsCatId="simple" csTypeId="urn:microsoft.com/office/officeart/2005/8/colors/colorful3" csCatId="colorful" phldr="1"/>
      <dgm:spPr/>
    </dgm:pt>
    <dgm:pt modelId="{CA6C283C-8463-4959-88A5-4EF93A2FEB82}">
      <dgm:prSet phldrT="[Text]" custT="1"/>
      <dgm:spPr/>
      <dgm:t>
        <a:bodyPr/>
        <a:lstStyle/>
        <a:p>
          <a:pPr algn="l"/>
          <a:r>
            <a:rPr lang="en-GB" sz="2000" dirty="0"/>
            <a:t>To appropriately </a:t>
          </a:r>
          <a:r>
            <a:rPr lang="en-GB" sz="2000" b="1" dirty="0"/>
            <a:t>define the new category of alcoholic beverage. </a:t>
          </a:r>
          <a:endParaRPr lang="en-US" sz="2000" dirty="0"/>
        </a:p>
      </dgm:t>
    </dgm:pt>
    <dgm:pt modelId="{241DF97A-DBAC-4DB4-BAB3-822D08B98F4C}" type="parTrans" cxnId="{64FEDDB7-6F6D-436D-98E4-EC936D433CDA}">
      <dgm:prSet/>
      <dgm:spPr/>
      <dgm:t>
        <a:bodyPr/>
        <a:lstStyle/>
        <a:p>
          <a:endParaRPr lang="en-US" sz="2000"/>
        </a:p>
      </dgm:t>
    </dgm:pt>
    <dgm:pt modelId="{CED3C8BB-D974-4DBA-924A-A12128E82ECC}" type="sibTrans" cxnId="{64FEDDB7-6F6D-436D-98E4-EC936D433CDA}">
      <dgm:prSet/>
      <dgm:spPr/>
      <dgm:t>
        <a:bodyPr/>
        <a:lstStyle/>
        <a:p>
          <a:endParaRPr lang="en-US" sz="2000"/>
        </a:p>
      </dgm:t>
    </dgm:pt>
    <dgm:pt modelId="{D640F96D-8C32-4AAA-B46E-D1B5F5C1F4FE}">
      <dgm:prSet phldrT="[Text]" custT="1"/>
      <dgm:spPr/>
      <dgm:t>
        <a:bodyPr/>
        <a:lstStyle/>
        <a:p>
          <a:pPr algn="l"/>
          <a:r>
            <a:rPr lang="en-GB" sz="2000" dirty="0"/>
            <a:t>To </a:t>
          </a:r>
          <a:r>
            <a:rPr lang="en-GB" sz="2000" b="1" dirty="0"/>
            <a:t>limit its accessibility to high risk group by regulating its general standard and package size of the beverage</a:t>
          </a:r>
          <a:endParaRPr lang="en-US" sz="2000" dirty="0"/>
        </a:p>
      </dgm:t>
    </dgm:pt>
    <dgm:pt modelId="{77EC2ADB-AA65-48FB-9366-D0A89F86BC38}" type="parTrans" cxnId="{4ADE03E6-7D89-44D0-B839-DBFB77889630}">
      <dgm:prSet/>
      <dgm:spPr/>
      <dgm:t>
        <a:bodyPr/>
        <a:lstStyle/>
        <a:p>
          <a:endParaRPr lang="en-US" sz="2000"/>
        </a:p>
      </dgm:t>
    </dgm:pt>
    <dgm:pt modelId="{DB313150-D230-4692-81CF-026678C72755}" type="sibTrans" cxnId="{4ADE03E6-7D89-44D0-B839-DBFB77889630}">
      <dgm:prSet/>
      <dgm:spPr/>
      <dgm:t>
        <a:bodyPr/>
        <a:lstStyle/>
        <a:p>
          <a:endParaRPr lang="en-US" sz="2000"/>
        </a:p>
      </dgm:t>
    </dgm:pt>
    <dgm:pt modelId="{0F9B7038-E5EF-41D5-9AE7-0D9B22E8BD8C}" type="pres">
      <dgm:prSet presAssocID="{A7E1A6EF-9960-488B-8486-EE75D1E77167}" presName="compositeShape" presStyleCnt="0">
        <dgm:presLayoutVars>
          <dgm:dir/>
          <dgm:resizeHandles/>
        </dgm:presLayoutVars>
      </dgm:prSet>
      <dgm:spPr/>
    </dgm:pt>
    <dgm:pt modelId="{E0E92BFE-A760-47F5-A419-B4B919CE6B34}" type="pres">
      <dgm:prSet presAssocID="{A7E1A6EF-9960-488B-8486-EE75D1E77167}" presName="pyramid" presStyleLbl="node1" presStyleIdx="0" presStyleCnt="1" custScaleX="53051" custScaleY="79908" custLinFactNeighborX="-4684" custLinFactNeighborY="-6820"/>
      <dgm:spPr>
        <a:prstGeom prst="rtTriangle">
          <a:avLst/>
        </a:prstGeom>
      </dgm:spPr>
    </dgm:pt>
    <dgm:pt modelId="{C030918A-1214-4845-9D85-FACFB239F503}" type="pres">
      <dgm:prSet presAssocID="{A7E1A6EF-9960-488B-8486-EE75D1E77167}" presName="theList" presStyleCnt="0"/>
      <dgm:spPr/>
    </dgm:pt>
    <dgm:pt modelId="{160C2907-8DEB-458E-BD07-1F47313CD59B}" type="pres">
      <dgm:prSet presAssocID="{CA6C283C-8463-4959-88A5-4EF93A2FEB82}" presName="aNode" presStyleLbl="fgAcc1" presStyleIdx="0" presStyleCnt="2" custScaleX="213187" custScaleY="24879" custLinFactNeighborX="16239" custLinFactNeighborY="12326">
        <dgm:presLayoutVars>
          <dgm:bulletEnabled val="1"/>
        </dgm:presLayoutVars>
      </dgm:prSet>
      <dgm:spPr/>
    </dgm:pt>
    <dgm:pt modelId="{2C16277E-270D-4606-9363-36A78DFF3409}" type="pres">
      <dgm:prSet presAssocID="{CA6C283C-8463-4959-88A5-4EF93A2FEB82}" presName="aSpace" presStyleCnt="0"/>
      <dgm:spPr/>
    </dgm:pt>
    <dgm:pt modelId="{A2E2ABE9-D48D-4B2C-B859-B802594BE788}" type="pres">
      <dgm:prSet presAssocID="{D640F96D-8C32-4AAA-B46E-D1B5F5C1F4FE}" presName="aNode" presStyleLbl="fgAcc1" presStyleIdx="1" presStyleCnt="2" custScaleX="213187" custScaleY="22647" custLinFactNeighborX="15385" custLinFactNeighborY="-220">
        <dgm:presLayoutVars>
          <dgm:bulletEnabled val="1"/>
        </dgm:presLayoutVars>
      </dgm:prSet>
      <dgm:spPr/>
    </dgm:pt>
    <dgm:pt modelId="{C8D06B07-884E-4EF8-BE5B-FE3A2EBBF374}" type="pres">
      <dgm:prSet presAssocID="{D640F96D-8C32-4AAA-B46E-D1B5F5C1F4FE}" presName="aSpace" presStyleCnt="0"/>
      <dgm:spPr/>
    </dgm:pt>
  </dgm:ptLst>
  <dgm:cxnLst>
    <dgm:cxn modelId="{130ACB29-43BE-4AA9-A39F-5AA029963967}" type="presOf" srcId="{D640F96D-8C32-4AAA-B46E-D1B5F5C1F4FE}" destId="{A2E2ABE9-D48D-4B2C-B859-B802594BE788}" srcOrd="0" destOrd="0" presId="urn:microsoft.com/office/officeart/2005/8/layout/pyramid2"/>
    <dgm:cxn modelId="{725E5D2C-C1AB-4AF5-A6AB-ECA7FE77532D}" type="presOf" srcId="{CA6C283C-8463-4959-88A5-4EF93A2FEB82}" destId="{160C2907-8DEB-458E-BD07-1F47313CD59B}" srcOrd="0" destOrd="0" presId="urn:microsoft.com/office/officeart/2005/8/layout/pyramid2"/>
    <dgm:cxn modelId="{32FA0E59-097B-4CEC-958B-E7F3BDC9409B}" type="presOf" srcId="{A7E1A6EF-9960-488B-8486-EE75D1E77167}" destId="{0F9B7038-E5EF-41D5-9AE7-0D9B22E8BD8C}" srcOrd="0" destOrd="0" presId="urn:microsoft.com/office/officeart/2005/8/layout/pyramid2"/>
    <dgm:cxn modelId="{64FEDDB7-6F6D-436D-98E4-EC936D433CDA}" srcId="{A7E1A6EF-9960-488B-8486-EE75D1E77167}" destId="{CA6C283C-8463-4959-88A5-4EF93A2FEB82}" srcOrd="0" destOrd="0" parTransId="{241DF97A-DBAC-4DB4-BAB3-822D08B98F4C}" sibTransId="{CED3C8BB-D974-4DBA-924A-A12128E82ECC}"/>
    <dgm:cxn modelId="{4ADE03E6-7D89-44D0-B839-DBFB77889630}" srcId="{A7E1A6EF-9960-488B-8486-EE75D1E77167}" destId="{D640F96D-8C32-4AAA-B46E-D1B5F5C1F4FE}" srcOrd="1" destOrd="0" parTransId="{77EC2ADB-AA65-48FB-9366-D0A89F86BC38}" sibTransId="{DB313150-D230-4692-81CF-026678C72755}"/>
    <dgm:cxn modelId="{9E8D131F-96BD-43CA-86E3-0D6F7D8A52E3}" type="presParOf" srcId="{0F9B7038-E5EF-41D5-9AE7-0D9B22E8BD8C}" destId="{E0E92BFE-A760-47F5-A419-B4B919CE6B34}" srcOrd="0" destOrd="0" presId="urn:microsoft.com/office/officeart/2005/8/layout/pyramid2"/>
    <dgm:cxn modelId="{6C4F3076-9F78-4553-A4C5-4A6B71C94A33}" type="presParOf" srcId="{0F9B7038-E5EF-41D5-9AE7-0D9B22E8BD8C}" destId="{C030918A-1214-4845-9D85-FACFB239F503}" srcOrd="1" destOrd="0" presId="urn:microsoft.com/office/officeart/2005/8/layout/pyramid2"/>
    <dgm:cxn modelId="{70532307-3D91-4957-9AE3-ED0144347A1A}" type="presParOf" srcId="{C030918A-1214-4845-9D85-FACFB239F503}" destId="{160C2907-8DEB-458E-BD07-1F47313CD59B}" srcOrd="0" destOrd="0" presId="urn:microsoft.com/office/officeart/2005/8/layout/pyramid2"/>
    <dgm:cxn modelId="{FE753FB1-D217-442D-8F63-1ED94468C88F}" type="presParOf" srcId="{C030918A-1214-4845-9D85-FACFB239F503}" destId="{2C16277E-270D-4606-9363-36A78DFF3409}" srcOrd="1" destOrd="0" presId="urn:microsoft.com/office/officeart/2005/8/layout/pyramid2"/>
    <dgm:cxn modelId="{5DCBBD7F-09BF-4EC0-862A-2BDC05088A45}" type="presParOf" srcId="{C030918A-1214-4845-9D85-FACFB239F503}" destId="{A2E2ABE9-D48D-4B2C-B859-B802594BE788}" srcOrd="2" destOrd="0" presId="urn:microsoft.com/office/officeart/2005/8/layout/pyramid2"/>
    <dgm:cxn modelId="{373A7AFB-D291-4327-B065-6AEB3B0F79A9}" type="presParOf" srcId="{C030918A-1214-4845-9D85-FACFB239F503}" destId="{C8D06B07-884E-4EF8-BE5B-FE3A2EBBF37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12664F-C3DC-490A-82EA-F0BC6058CA18}" type="doc">
      <dgm:prSet loTypeId="urn:microsoft.com/office/officeart/2005/8/layout/list1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4459E40-00F9-4263-8E86-ED1440ED7881}">
      <dgm:prSet phldrT="[Text]" custT="1"/>
      <dgm:spPr/>
      <dgm:t>
        <a:bodyPr/>
        <a:lstStyle/>
        <a:p>
          <a:r>
            <a:rPr lang="en-US" sz="2400" dirty="0"/>
            <a:t>% Alcohol</a:t>
          </a:r>
        </a:p>
      </dgm:t>
    </dgm:pt>
    <dgm:pt modelId="{A06AABB5-507D-4398-A248-23245643300F}" type="parTrans" cxnId="{8610BCBB-AEA6-43F9-A421-3DF71EC6619D}">
      <dgm:prSet/>
      <dgm:spPr/>
      <dgm:t>
        <a:bodyPr/>
        <a:lstStyle/>
        <a:p>
          <a:endParaRPr lang="en-US" sz="2400"/>
        </a:p>
      </dgm:t>
    </dgm:pt>
    <dgm:pt modelId="{0596200E-7C8C-47BE-B1DE-596C4EB0F6B8}" type="sibTrans" cxnId="{8610BCBB-AEA6-43F9-A421-3DF71EC6619D}">
      <dgm:prSet/>
      <dgm:spPr/>
      <dgm:t>
        <a:bodyPr/>
        <a:lstStyle/>
        <a:p>
          <a:endParaRPr lang="en-US" sz="2400"/>
        </a:p>
      </dgm:t>
    </dgm:pt>
    <dgm:pt modelId="{AF1BABF1-264E-4424-A20E-ACDE4FF637C8}">
      <dgm:prSet phldrT="[Text]" custT="1"/>
      <dgm:spPr/>
      <dgm:t>
        <a:bodyPr/>
        <a:lstStyle/>
        <a:p>
          <a:r>
            <a:rPr lang="en-US" sz="2400" dirty="0"/>
            <a:t>Sulphite</a:t>
          </a:r>
        </a:p>
      </dgm:t>
    </dgm:pt>
    <dgm:pt modelId="{B8BE1239-8ED6-4FD7-9ADE-62BB7B0BAF61}" type="parTrans" cxnId="{F43B0EAB-9BF4-425D-83A5-80CD34A93AB8}">
      <dgm:prSet/>
      <dgm:spPr/>
      <dgm:t>
        <a:bodyPr/>
        <a:lstStyle/>
        <a:p>
          <a:endParaRPr lang="en-US" sz="2400"/>
        </a:p>
      </dgm:t>
    </dgm:pt>
    <dgm:pt modelId="{9D754BFE-E8CE-4FEA-B466-4D969679E7D1}" type="sibTrans" cxnId="{F43B0EAB-9BF4-425D-83A5-80CD34A93AB8}">
      <dgm:prSet/>
      <dgm:spPr/>
      <dgm:t>
        <a:bodyPr/>
        <a:lstStyle/>
        <a:p>
          <a:endParaRPr lang="en-US" sz="2400"/>
        </a:p>
      </dgm:t>
    </dgm:pt>
    <dgm:pt modelId="{5A49C005-3225-45F1-BE78-C44116B6C779}">
      <dgm:prSet phldrT="[Text]" custT="1"/>
      <dgm:spPr/>
      <dgm:t>
        <a:bodyPr/>
        <a:lstStyle/>
        <a:p>
          <a:r>
            <a:rPr lang="en-US" sz="2000" dirty="0"/>
            <a:t>AOAC Official Method 942.06 : </a:t>
          </a:r>
          <a:r>
            <a:rPr lang="en-US" sz="2000" dirty="0">
              <a:solidFill>
                <a:srgbClr val="C00000"/>
              </a:solidFill>
            </a:rPr>
            <a:t>Alcohol by Volume in Distilled Liquor </a:t>
          </a:r>
          <a:r>
            <a:rPr lang="en-US" sz="2000" dirty="0" err="1">
              <a:solidFill>
                <a:srgbClr val="C00000"/>
              </a:solidFill>
            </a:rPr>
            <a:t>Pycnometer</a:t>
          </a:r>
          <a:r>
            <a:rPr lang="en-US" sz="2000" dirty="0">
              <a:solidFill>
                <a:srgbClr val="C00000"/>
              </a:solidFill>
            </a:rPr>
            <a:t> Method</a:t>
          </a:r>
        </a:p>
      </dgm:t>
    </dgm:pt>
    <dgm:pt modelId="{7FE8BE18-E27F-4701-9DB1-FDA8DAE1F540}" type="parTrans" cxnId="{29513DFF-6B82-41F9-8717-0FBAEC8EA30D}">
      <dgm:prSet/>
      <dgm:spPr/>
      <dgm:t>
        <a:bodyPr/>
        <a:lstStyle/>
        <a:p>
          <a:endParaRPr lang="en-US" sz="2400"/>
        </a:p>
      </dgm:t>
    </dgm:pt>
    <dgm:pt modelId="{543607F0-051B-4D52-8C2B-7B845E208C60}" type="sibTrans" cxnId="{29513DFF-6B82-41F9-8717-0FBAEC8EA30D}">
      <dgm:prSet/>
      <dgm:spPr/>
      <dgm:t>
        <a:bodyPr/>
        <a:lstStyle/>
        <a:p>
          <a:endParaRPr lang="en-US" sz="2400"/>
        </a:p>
      </dgm:t>
    </dgm:pt>
    <dgm:pt modelId="{59148AE8-82F7-4FE4-B34A-79269580A454}">
      <dgm:prSet phldrT="[Text]" custT="1"/>
      <dgm:spPr/>
      <dgm:t>
        <a:bodyPr/>
        <a:lstStyle/>
        <a:p>
          <a:r>
            <a:rPr lang="en-US" sz="2000" dirty="0"/>
            <a:t>Modified Method Based on AOAC Official  Method 962.16: </a:t>
          </a:r>
          <a:r>
            <a:rPr lang="en-US" sz="2000" dirty="0" err="1">
              <a:solidFill>
                <a:srgbClr val="C00000"/>
              </a:solidFill>
            </a:rPr>
            <a:t>Sulphurus</a:t>
          </a:r>
          <a:r>
            <a:rPr lang="en-US" sz="2000" dirty="0">
              <a:solidFill>
                <a:srgbClr val="C00000"/>
              </a:solidFill>
            </a:rPr>
            <a:t> Acid (total) in food modified </a:t>
          </a:r>
          <a:r>
            <a:rPr lang="en-US" sz="2000" dirty="0" err="1">
              <a:solidFill>
                <a:srgbClr val="C00000"/>
              </a:solidFill>
            </a:rPr>
            <a:t>Monier</a:t>
          </a:r>
          <a:r>
            <a:rPr lang="en-US" sz="2000" dirty="0">
              <a:solidFill>
                <a:srgbClr val="C00000"/>
              </a:solidFill>
            </a:rPr>
            <a:t> Williams Method</a:t>
          </a:r>
        </a:p>
      </dgm:t>
    </dgm:pt>
    <dgm:pt modelId="{8BC32C1C-6B89-4D7E-9B98-9EAABF4CDCBE}" type="parTrans" cxnId="{E054DC6B-2FF6-4A5C-AA51-DFD4A7FC0762}">
      <dgm:prSet/>
      <dgm:spPr/>
      <dgm:t>
        <a:bodyPr/>
        <a:lstStyle/>
        <a:p>
          <a:endParaRPr lang="en-US" sz="2400"/>
        </a:p>
      </dgm:t>
    </dgm:pt>
    <dgm:pt modelId="{6A610693-CFA4-4AD9-B4BE-395824EF3A0F}" type="sibTrans" cxnId="{E054DC6B-2FF6-4A5C-AA51-DFD4A7FC0762}">
      <dgm:prSet/>
      <dgm:spPr/>
      <dgm:t>
        <a:bodyPr/>
        <a:lstStyle/>
        <a:p>
          <a:endParaRPr lang="en-US" sz="2400"/>
        </a:p>
      </dgm:t>
    </dgm:pt>
    <dgm:pt modelId="{CF20E30F-AEDA-461D-8F02-09B62098A8FC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Reason : Standard % alcohol  (7-15% for wine)</a:t>
          </a:r>
        </a:p>
      </dgm:t>
    </dgm:pt>
    <dgm:pt modelId="{772A3D4C-142C-4BDB-B014-59D411C2319E}" type="parTrans" cxnId="{B226D593-D3FE-4BBE-A3A1-E93C59EFFD0C}">
      <dgm:prSet/>
      <dgm:spPr/>
      <dgm:t>
        <a:bodyPr/>
        <a:lstStyle/>
        <a:p>
          <a:endParaRPr lang="en-US" sz="2400"/>
        </a:p>
      </dgm:t>
    </dgm:pt>
    <dgm:pt modelId="{BA773612-06D2-4D2B-A7E3-330FE0904CC3}" type="sibTrans" cxnId="{B226D593-D3FE-4BBE-A3A1-E93C59EFFD0C}">
      <dgm:prSet/>
      <dgm:spPr/>
      <dgm:t>
        <a:bodyPr/>
        <a:lstStyle/>
        <a:p>
          <a:endParaRPr lang="en-US" sz="2400"/>
        </a:p>
      </dgm:t>
    </dgm:pt>
    <dgm:pt modelId="{09B06A55-8C79-40FB-9351-0A5B8391B37A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Reason: Determine the concentration (max: 450ppm)</a:t>
          </a:r>
        </a:p>
      </dgm:t>
    </dgm:pt>
    <dgm:pt modelId="{12DFBE84-2A96-4994-82AA-9F21E4522947}" type="parTrans" cxnId="{12DE88BC-5F35-49D8-AB42-4AA4BB8F2E2C}">
      <dgm:prSet/>
      <dgm:spPr/>
      <dgm:t>
        <a:bodyPr/>
        <a:lstStyle/>
        <a:p>
          <a:endParaRPr lang="en-US" sz="2400"/>
        </a:p>
      </dgm:t>
    </dgm:pt>
    <dgm:pt modelId="{F024F618-E543-44E3-9D99-BC169ED5F434}" type="sibTrans" cxnId="{12DE88BC-5F35-49D8-AB42-4AA4BB8F2E2C}">
      <dgm:prSet/>
      <dgm:spPr/>
      <dgm:t>
        <a:bodyPr/>
        <a:lstStyle/>
        <a:p>
          <a:endParaRPr lang="en-US" sz="2400"/>
        </a:p>
      </dgm:t>
    </dgm:pt>
    <dgm:pt modelId="{B0E0C422-FB21-499A-9C33-F788D50442C5}" type="pres">
      <dgm:prSet presAssocID="{FF12664F-C3DC-490A-82EA-F0BC6058CA18}" presName="linear" presStyleCnt="0">
        <dgm:presLayoutVars>
          <dgm:dir/>
          <dgm:animLvl val="lvl"/>
          <dgm:resizeHandles val="exact"/>
        </dgm:presLayoutVars>
      </dgm:prSet>
      <dgm:spPr/>
    </dgm:pt>
    <dgm:pt modelId="{BBE66A99-6A44-4E8F-B2CF-FED85C39F1BC}" type="pres">
      <dgm:prSet presAssocID="{24459E40-00F9-4263-8E86-ED1440ED7881}" presName="parentLin" presStyleCnt="0"/>
      <dgm:spPr/>
    </dgm:pt>
    <dgm:pt modelId="{E44C123C-C922-49FA-A6C0-18C15BC18B6D}" type="pres">
      <dgm:prSet presAssocID="{24459E40-00F9-4263-8E86-ED1440ED7881}" presName="parentLeftMargin" presStyleLbl="node1" presStyleIdx="0" presStyleCnt="2"/>
      <dgm:spPr/>
    </dgm:pt>
    <dgm:pt modelId="{C4AE9AB3-11C0-4F33-8F74-857FF595C526}" type="pres">
      <dgm:prSet presAssocID="{24459E40-00F9-4263-8E86-ED1440ED78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863311-EB5C-4FEF-9913-A11426245FCF}" type="pres">
      <dgm:prSet presAssocID="{24459E40-00F9-4263-8E86-ED1440ED7881}" presName="negativeSpace" presStyleCnt="0"/>
      <dgm:spPr/>
    </dgm:pt>
    <dgm:pt modelId="{5F4F92C3-6061-481C-A934-46091C11EAC0}" type="pres">
      <dgm:prSet presAssocID="{24459E40-00F9-4263-8E86-ED1440ED7881}" presName="childText" presStyleLbl="conFgAcc1" presStyleIdx="0" presStyleCnt="2">
        <dgm:presLayoutVars>
          <dgm:bulletEnabled val="1"/>
        </dgm:presLayoutVars>
      </dgm:prSet>
      <dgm:spPr/>
    </dgm:pt>
    <dgm:pt modelId="{5FE72017-D025-4AB9-9C68-6A7148E3ABBA}" type="pres">
      <dgm:prSet presAssocID="{0596200E-7C8C-47BE-B1DE-596C4EB0F6B8}" presName="spaceBetweenRectangles" presStyleCnt="0"/>
      <dgm:spPr/>
    </dgm:pt>
    <dgm:pt modelId="{1A6AC47B-C2A2-43FA-8579-C7E7C07A9D04}" type="pres">
      <dgm:prSet presAssocID="{AF1BABF1-264E-4424-A20E-ACDE4FF637C8}" presName="parentLin" presStyleCnt="0"/>
      <dgm:spPr/>
    </dgm:pt>
    <dgm:pt modelId="{900571A2-DFDB-4312-A8BD-6842CE7B97DA}" type="pres">
      <dgm:prSet presAssocID="{AF1BABF1-264E-4424-A20E-ACDE4FF637C8}" presName="parentLeftMargin" presStyleLbl="node1" presStyleIdx="0" presStyleCnt="2"/>
      <dgm:spPr/>
    </dgm:pt>
    <dgm:pt modelId="{0972E20D-6A00-4A6E-B2AE-B56EEB5108C6}" type="pres">
      <dgm:prSet presAssocID="{AF1BABF1-264E-4424-A20E-ACDE4FF637C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2975884-3EE8-46E5-955E-6C0C2609EEFB}" type="pres">
      <dgm:prSet presAssocID="{AF1BABF1-264E-4424-A20E-ACDE4FF637C8}" presName="negativeSpace" presStyleCnt="0"/>
      <dgm:spPr/>
    </dgm:pt>
    <dgm:pt modelId="{0E655579-6F05-41C8-9DDF-1F5904C4F60A}" type="pres">
      <dgm:prSet presAssocID="{AF1BABF1-264E-4424-A20E-ACDE4FF637C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2BEF31F-2AA3-4761-BAC9-CBE5D8EF0A76}" type="presOf" srcId="{AF1BABF1-264E-4424-A20E-ACDE4FF637C8}" destId="{900571A2-DFDB-4312-A8BD-6842CE7B97DA}" srcOrd="0" destOrd="0" presId="urn:microsoft.com/office/officeart/2005/8/layout/list1"/>
    <dgm:cxn modelId="{B9CD562A-53A9-4E73-8284-C3061D0D7F67}" type="presOf" srcId="{5A49C005-3225-45F1-BE78-C44116B6C779}" destId="{5F4F92C3-6061-481C-A934-46091C11EAC0}" srcOrd="0" destOrd="0" presId="urn:microsoft.com/office/officeart/2005/8/layout/list1"/>
    <dgm:cxn modelId="{E054DC6B-2FF6-4A5C-AA51-DFD4A7FC0762}" srcId="{AF1BABF1-264E-4424-A20E-ACDE4FF637C8}" destId="{59148AE8-82F7-4FE4-B34A-79269580A454}" srcOrd="0" destOrd="0" parTransId="{8BC32C1C-6B89-4D7E-9B98-9EAABF4CDCBE}" sibTransId="{6A610693-CFA4-4AD9-B4BE-395824EF3A0F}"/>
    <dgm:cxn modelId="{B226D593-D3FE-4BBE-A3A1-E93C59EFFD0C}" srcId="{24459E40-00F9-4263-8E86-ED1440ED7881}" destId="{CF20E30F-AEDA-461D-8F02-09B62098A8FC}" srcOrd="1" destOrd="0" parTransId="{772A3D4C-142C-4BDB-B014-59D411C2319E}" sibTransId="{BA773612-06D2-4D2B-A7E3-330FE0904CC3}"/>
    <dgm:cxn modelId="{F71CA6A2-05C8-45B8-B93C-E41AE6ABBBB8}" type="presOf" srcId="{AF1BABF1-264E-4424-A20E-ACDE4FF637C8}" destId="{0972E20D-6A00-4A6E-B2AE-B56EEB5108C6}" srcOrd="1" destOrd="0" presId="urn:microsoft.com/office/officeart/2005/8/layout/list1"/>
    <dgm:cxn modelId="{F43B0EAB-9BF4-425D-83A5-80CD34A93AB8}" srcId="{FF12664F-C3DC-490A-82EA-F0BC6058CA18}" destId="{AF1BABF1-264E-4424-A20E-ACDE4FF637C8}" srcOrd="1" destOrd="0" parTransId="{B8BE1239-8ED6-4FD7-9ADE-62BB7B0BAF61}" sibTransId="{9D754BFE-E8CE-4FEA-B466-4D969679E7D1}"/>
    <dgm:cxn modelId="{946822AC-42BE-4CAB-BD4A-B079ABF27B02}" type="presOf" srcId="{CF20E30F-AEDA-461D-8F02-09B62098A8FC}" destId="{5F4F92C3-6061-481C-A934-46091C11EAC0}" srcOrd="0" destOrd="1" presId="urn:microsoft.com/office/officeart/2005/8/layout/list1"/>
    <dgm:cxn modelId="{8610BCBB-AEA6-43F9-A421-3DF71EC6619D}" srcId="{FF12664F-C3DC-490A-82EA-F0BC6058CA18}" destId="{24459E40-00F9-4263-8E86-ED1440ED7881}" srcOrd="0" destOrd="0" parTransId="{A06AABB5-507D-4398-A248-23245643300F}" sibTransId="{0596200E-7C8C-47BE-B1DE-596C4EB0F6B8}"/>
    <dgm:cxn modelId="{12DE88BC-5F35-49D8-AB42-4AA4BB8F2E2C}" srcId="{AF1BABF1-264E-4424-A20E-ACDE4FF637C8}" destId="{09B06A55-8C79-40FB-9351-0A5B8391B37A}" srcOrd="1" destOrd="0" parTransId="{12DFBE84-2A96-4994-82AA-9F21E4522947}" sibTransId="{F024F618-E543-44E3-9D99-BC169ED5F434}"/>
    <dgm:cxn modelId="{15618CD0-A344-42B4-873A-C8FD20F1699E}" type="presOf" srcId="{24459E40-00F9-4263-8E86-ED1440ED7881}" destId="{E44C123C-C922-49FA-A6C0-18C15BC18B6D}" srcOrd="0" destOrd="0" presId="urn:microsoft.com/office/officeart/2005/8/layout/list1"/>
    <dgm:cxn modelId="{28C3A4EB-E5B1-47D8-8119-B1B483C8122C}" type="presOf" srcId="{24459E40-00F9-4263-8E86-ED1440ED7881}" destId="{C4AE9AB3-11C0-4F33-8F74-857FF595C526}" srcOrd="1" destOrd="0" presId="urn:microsoft.com/office/officeart/2005/8/layout/list1"/>
    <dgm:cxn modelId="{A18EF8ED-CEF3-4586-AD05-19A1204A5B94}" type="presOf" srcId="{09B06A55-8C79-40FB-9351-0A5B8391B37A}" destId="{0E655579-6F05-41C8-9DDF-1F5904C4F60A}" srcOrd="0" destOrd="1" presId="urn:microsoft.com/office/officeart/2005/8/layout/list1"/>
    <dgm:cxn modelId="{BFFEE7F2-B349-4902-91A4-32EE6B049F11}" type="presOf" srcId="{FF12664F-C3DC-490A-82EA-F0BC6058CA18}" destId="{B0E0C422-FB21-499A-9C33-F788D50442C5}" srcOrd="0" destOrd="0" presId="urn:microsoft.com/office/officeart/2005/8/layout/list1"/>
    <dgm:cxn modelId="{7F4322FC-9911-48A1-BD68-B9A33BEEFA20}" type="presOf" srcId="{59148AE8-82F7-4FE4-B34A-79269580A454}" destId="{0E655579-6F05-41C8-9DDF-1F5904C4F60A}" srcOrd="0" destOrd="0" presId="urn:microsoft.com/office/officeart/2005/8/layout/list1"/>
    <dgm:cxn modelId="{29513DFF-6B82-41F9-8717-0FBAEC8EA30D}" srcId="{24459E40-00F9-4263-8E86-ED1440ED7881}" destId="{5A49C005-3225-45F1-BE78-C44116B6C779}" srcOrd="0" destOrd="0" parTransId="{7FE8BE18-E27F-4701-9DB1-FDA8DAE1F540}" sibTransId="{543607F0-051B-4D52-8C2B-7B845E208C60}"/>
    <dgm:cxn modelId="{1F3F7427-74A1-47F8-A43E-7096F05590E5}" type="presParOf" srcId="{B0E0C422-FB21-499A-9C33-F788D50442C5}" destId="{BBE66A99-6A44-4E8F-B2CF-FED85C39F1BC}" srcOrd="0" destOrd="0" presId="urn:microsoft.com/office/officeart/2005/8/layout/list1"/>
    <dgm:cxn modelId="{FC76BDD3-A85B-4CA9-B16A-46B99131DE25}" type="presParOf" srcId="{BBE66A99-6A44-4E8F-B2CF-FED85C39F1BC}" destId="{E44C123C-C922-49FA-A6C0-18C15BC18B6D}" srcOrd="0" destOrd="0" presId="urn:microsoft.com/office/officeart/2005/8/layout/list1"/>
    <dgm:cxn modelId="{FA869256-62B2-470E-B9CE-D7055C91E0DE}" type="presParOf" srcId="{BBE66A99-6A44-4E8F-B2CF-FED85C39F1BC}" destId="{C4AE9AB3-11C0-4F33-8F74-857FF595C526}" srcOrd="1" destOrd="0" presId="urn:microsoft.com/office/officeart/2005/8/layout/list1"/>
    <dgm:cxn modelId="{C03E9D8C-2E78-4A7C-A265-EACBFFFB8368}" type="presParOf" srcId="{B0E0C422-FB21-499A-9C33-F788D50442C5}" destId="{52863311-EB5C-4FEF-9913-A11426245FCF}" srcOrd="1" destOrd="0" presId="urn:microsoft.com/office/officeart/2005/8/layout/list1"/>
    <dgm:cxn modelId="{47BCF0A9-F3B3-40AB-84E4-441B5D036914}" type="presParOf" srcId="{B0E0C422-FB21-499A-9C33-F788D50442C5}" destId="{5F4F92C3-6061-481C-A934-46091C11EAC0}" srcOrd="2" destOrd="0" presId="urn:microsoft.com/office/officeart/2005/8/layout/list1"/>
    <dgm:cxn modelId="{E69C794A-5C43-4E11-BD50-66CB0E42E4BC}" type="presParOf" srcId="{B0E0C422-FB21-499A-9C33-F788D50442C5}" destId="{5FE72017-D025-4AB9-9C68-6A7148E3ABBA}" srcOrd="3" destOrd="0" presId="urn:microsoft.com/office/officeart/2005/8/layout/list1"/>
    <dgm:cxn modelId="{8550B22C-CE2A-4346-AF5E-CF69FE5BDE68}" type="presParOf" srcId="{B0E0C422-FB21-499A-9C33-F788D50442C5}" destId="{1A6AC47B-C2A2-43FA-8579-C7E7C07A9D04}" srcOrd="4" destOrd="0" presId="urn:microsoft.com/office/officeart/2005/8/layout/list1"/>
    <dgm:cxn modelId="{1FC8AEA9-1D65-4D47-B5F5-D32061394AB5}" type="presParOf" srcId="{1A6AC47B-C2A2-43FA-8579-C7E7C07A9D04}" destId="{900571A2-DFDB-4312-A8BD-6842CE7B97DA}" srcOrd="0" destOrd="0" presId="urn:microsoft.com/office/officeart/2005/8/layout/list1"/>
    <dgm:cxn modelId="{8231A96E-3E9F-4A3E-BEF4-1F7B0D6E5E5C}" type="presParOf" srcId="{1A6AC47B-C2A2-43FA-8579-C7E7C07A9D04}" destId="{0972E20D-6A00-4A6E-B2AE-B56EEB5108C6}" srcOrd="1" destOrd="0" presId="urn:microsoft.com/office/officeart/2005/8/layout/list1"/>
    <dgm:cxn modelId="{61EC6B4C-2A83-4B52-AF22-C87DE9634821}" type="presParOf" srcId="{B0E0C422-FB21-499A-9C33-F788D50442C5}" destId="{A2975884-3EE8-46E5-955E-6C0C2609EEFB}" srcOrd="5" destOrd="0" presId="urn:microsoft.com/office/officeart/2005/8/layout/list1"/>
    <dgm:cxn modelId="{FAC6214D-AD55-4786-919A-1C211C2BEDD9}" type="presParOf" srcId="{B0E0C422-FB21-499A-9C33-F788D50442C5}" destId="{0E655579-6F05-41C8-9DDF-1F5904C4F6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788C3-3EEE-48D2-942F-CFEADB81864F}">
      <dsp:nvSpPr>
        <dsp:cNvPr id="0" name=""/>
        <dsp:cNvSpPr/>
      </dsp:nvSpPr>
      <dsp:spPr>
        <a:xfrm rot="10800000">
          <a:off x="293927" y="1644"/>
          <a:ext cx="7189009" cy="175294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0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Proposed amendments  to Regulation 361, Food Regulations 1985, Food Act 1983  –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General standard for alcoholic beverage </a:t>
          </a:r>
          <a:endParaRPr lang="en-US" sz="2500" kern="1200" dirty="0"/>
        </a:p>
      </dsp:txBody>
      <dsp:txXfrm rot="10800000">
        <a:off x="732163" y="1644"/>
        <a:ext cx="6750773" cy="1752946"/>
      </dsp:txXfrm>
    </dsp:sp>
    <dsp:sp modelId="{3E04E15E-92BC-4CE9-9998-80EE5863919C}">
      <dsp:nvSpPr>
        <dsp:cNvPr id="0" name=""/>
        <dsp:cNvSpPr/>
      </dsp:nvSpPr>
      <dsp:spPr>
        <a:xfrm>
          <a:off x="255476" y="379456"/>
          <a:ext cx="839152" cy="9820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2451F-C705-495E-8D73-11F0E2E753FB}">
      <dsp:nvSpPr>
        <dsp:cNvPr id="0" name=""/>
        <dsp:cNvSpPr/>
      </dsp:nvSpPr>
      <dsp:spPr>
        <a:xfrm rot="10800000">
          <a:off x="476019" y="2279501"/>
          <a:ext cx="7007382" cy="1752946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001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Proposed new Regulation 386A, Food Regulations 1985 , Food Act 1983 –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Compounded hard liquor </a:t>
          </a:r>
          <a:endParaRPr lang="en-US" sz="2500" kern="1200" dirty="0"/>
        </a:p>
      </dsp:txBody>
      <dsp:txXfrm rot="10800000">
        <a:off x="914255" y="2279501"/>
        <a:ext cx="6569146" cy="1752946"/>
      </dsp:txXfrm>
    </dsp:sp>
    <dsp:sp modelId="{4D7E9148-A9B9-45D5-B5D3-B6C4B2A6718E}">
      <dsp:nvSpPr>
        <dsp:cNvPr id="0" name=""/>
        <dsp:cNvSpPr/>
      </dsp:nvSpPr>
      <dsp:spPr>
        <a:xfrm>
          <a:off x="407728" y="2587191"/>
          <a:ext cx="839170" cy="113427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292BC-7581-4A0E-890C-A6A9D8E4D4D9}">
      <dsp:nvSpPr>
        <dsp:cNvPr id="0" name=""/>
        <dsp:cNvSpPr/>
      </dsp:nvSpPr>
      <dsp:spPr>
        <a:xfrm>
          <a:off x="0" y="306872"/>
          <a:ext cx="8064896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prescribe </a:t>
          </a:r>
          <a:r>
            <a:rPr lang="en-GB" sz="1800" b="1" kern="1200" dirty="0"/>
            <a:t>additional labelling requirements </a:t>
          </a:r>
          <a:r>
            <a:rPr lang="en-GB" sz="1800" kern="1200" dirty="0"/>
            <a:t>for all packages containing alcoholic beverages with regard to health effect of  consuming alcoholic beverages.</a:t>
          </a:r>
          <a:endParaRPr lang="en-US" sz="1800" kern="1200" dirty="0"/>
        </a:p>
      </dsp:txBody>
      <dsp:txXfrm>
        <a:off x="0" y="306872"/>
        <a:ext cx="8064896" cy="1275750"/>
      </dsp:txXfrm>
    </dsp:sp>
    <dsp:sp modelId="{6DEC0719-C0C1-454A-BF23-D288D059E86A}">
      <dsp:nvSpPr>
        <dsp:cNvPr id="0" name=""/>
        <dsp:cNvSpPr/>
      </dsp:nvSpPr>
      <dsp:spPr>
        <a:xfrm>
          <a:off x="403244" y="41192"/>
          <a:ext cx="5645427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</a:t>
          </a:r>
        </a:p>
      </dsp:txBody>
      <dsp:txXfrm>
        <a:off x="429183" y="67131"/>
        <a:ext cx="5593549" cy="479482"/>
      </dsp:txXfrm>
    </dsp:sp>
    <dsp:sp modelId="{8A2DC023-3512-4B37-96EF-0050F550F260}">
      <dsp:nvSpPr>
        <dsp:cNvPr id="0" name=""/>
        <dsp:cNvSpPr/>
      </dsp:nvSpPr>
      <dsp:spPr>
        <a:xfrm>
          <a:off x="0" y="1945502"/>
          <a:ext cx="8064896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Amendment of </a:t>
          </a:r>
          <a:r>
            <a:rPr lang="en-GB" sz="1800" b="1" kern="1200" dirty="0"/>
            <a:t>age limit for sale of alcoholic beverages </a:t>
          </a:r>
          <a:r>
            <a:rPr lang="en-GB" sz="1800" kern="1200" dirty="0"/>
            <a:t>from 18 years to 21 years.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 Alcoholic beverages shall not be sold to any person under the age of 21 years.  </a:t>
          </a:r>
        </a:p>
      </dsp:txBody>
      <dsp:txXfrm>
        <a:off x="0" y="1945502"/>
        <a:ext cx="8064896" cy="1559250"/>
      </dsp:txXfrm>
    </dsp:sp>
    <dsp:sp modelId="{9043564A-DC18-4E47-AFDE-52E34A169676}">
      <dsp:nvSpPr>
        <dsp:cNvPr id="0" name=""/>
        <dsp:cNvSpPr/>
      </dsp:nvSpPr>
      <dsp:spPr>
        <a:xfrm>
          <a:off x="403244" y="1679822"/>
          <a:ext cx="564542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</a:t>
          </a:r>
        </a:p>
      </dsp:txBody>
      <dsp:txXfrm>
        <a:off x="429183" y="1705761"/>
        <a:ext cx="5593549" cy="479482"/>
      </dsp:txXfrm>
    </dsp:sp>
    <dsp:sp modelId="{63B3714C-AFAB-43D1-B5B9-DBC4DD0681A7}">
      <dsp:nvSpPr>
        <dsp:cNvPr id="0" name=""/>
        <dsp:cNvSpPr/>
      </dsp:nvSpPr>
      <dsp:spPr>
        <a:xfrm>
          <a:off x="0" y="3867633"/>
          <a:ext cx="8064896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374904" rIns="62592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To prescribe additional requirement to </a:t>
          </a:r>
          <a:r>
            <a:rPr lang="en-GB" sz="1800" b="1" kern="1200" dirty="0"/>
            <a:t>display a signage on the health effect</a:t>
          </a:r>
          <a:r>
            <a:rPr lang="en-GB" sz="1800" kern="1200" dirty="0"/>
            <a:t> of alcoholic beverages and prohibition for sale of alcoholic beverages to any person under the age of 21 years.</a:t>
          </a:r>
          <a:endParaRPr lang="en-US" sz="1800" kern="1200" dirty="0"/>
        </a:p>
      </dsp:txBody>
      <dsp:txXfrm>
        <a:off x="0" y="3867633"/>
        <a:ext cx="8064896" cy="1275750"/>
      </dsp:txXfrm>
    </dsp:sp>
    <dsp:sp modelId="{04E2266D-58FE-4BEB-8023-29303C96AB11}">
      <dsp:nvSpPr>
        <dsp:cNvPr id="0" name=""/>
        <dsp:cNvSpPr/>
      </dsp:nvSpPr>
      <dsp:spPr>
        <a:xfrm>
          <a:off x="403244" y="3601953"/>
          <a:ext cx="5645427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</a:t>
          </a:r>
        </a:p>
      </dsp:txBody>
      <dsp:txXfrm>
        <a:off x="429183" y="3627892"/>
        <a:ext cx="559354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92BFE-A760-47F5-A419-B4B919CE6B34}">
      <dsp:nvSpPr>
        <dsp:cNvPr id="0" name=""/>
        <dsp:cNvSpPr/>
      </dsp:nvSpPr>
      <dsp:spPr>
        <a:xfrm>
          <a:off x="648064" y="0"/>
          <a:ext cx="2788670" cy="4956222"/>
        </a:xfrm>
        <a:prstGeom prst="rt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C2907-8DEB-458E-BD07-1F47313CD59B}">
      <dsp:nvSpPr>
        <dsp:cNvPr id="0" name=""/>
        <dsp:cNvSpPr/>
      </dsp:nvSpPr>
      <dsp:spPr>
        <a:xfrm>
          <a:off x="996790" y="528139"/>
          <a:ext cx="7284129" cy="1244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</a:t>
          </a:r>
          <a:r>
            <a:rPr lang="en-GB" sz="2000" b="1" kern="1200" dirty="0"/>
            <a:t>regulate the sale of alcoholic beverages </a:t>
          </a:r>
          <a:r>
            <a:rPr lang="en-GB" sz="2000" kern="1200" dirty="0"/>
            <a:t>to young people as one of the strategies </a:t>
          </a:r>
          <a:r>
            <a:rPr lang="en-GB" sz="2000" b="1" kern="1200" dirty="0"/>
            <a:t>to prevent underage drinking.</a:t>
          </a:r>
          <a:endParaRPr lang="en-US" sz="2000" kern="1200" dirty="0"/>
        </a:p>
      </dsp:txBody>
      <dsp:txXfrm>
        <a:off x="1057533" y="588882"/>
        <a:ext cx="7162643" cy="1122845"/>
      </dsp:txXfrm>
    </dsp:sp>
    <dsp:sp modelId="{A2E2ABE9-D48D-4B2C-B859-B802594BE788}">
      <dsp:nvSpPr>
        <dsp:cNvPr id="0" name=""/>
        <dsp:cNvSpPr/>
      </dsp:nvSpPr>
      <dsp:spPr>
        <a:xfrm>
          <a:off x="996790" y="1928013"/>
          <a:ext cx="7284129" cy="1244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</a:t>
          </a:r>
          <a:r>
            <a:rPr lang="en-GB" sz="2000" b="1" kern="1200" dirty="0"/>
            <a:t>limit its accessibility to the high risk group </a:t>
          </a:r>
          <a:r>
            <a:rPr lang="en-GB" sz="2000" kern="1200" dirty="0"/>
            <a:t>by </a:t>
          </a:r>
          <a:r>
            <a:rPr lang="en-GB" sz="2000" b="1" kern="1200" dirty="0"/>
            <a:t>increasing the age limit for sale</a:t>
          </a:r>
          <a:r>
            <a:rPr lang="en-GB" sz="2000" kern="1200" dirty="0"/>
            <a:t>.</a:t>
          </a:r>
          <a:endParaRPr lang="en-US" sz="2000" kern="1200" dirty="0"/>
        </a:p>
      </dsp:txBody>
      <dsp:txXfrm>
        <a:off x="1057533" y="1988756"/>
        <a:ext cx="7162643" cy="1122845"/>
      </dsp:txXfrm>
    </dsp:sp>
    <dsp:sp modelId="{20E5012C-56CE-48E2-9B8A-AA4963251C93}">
      <dsp:nvSpPr>
        <dsp:cNvPr id="0" name=""/>
        <dsp:cNvSpPr/>
      </dsp:nvSpPr>
      <dsp:spPr>
        <a:xfrm>
          <a:off x="996790" y="3327886"/>
          <a:ext cx="7284129" cy="1244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</a:t>
          </a:r>
          <a:r>
            <a:rPr lang="en-GB" sz="2000" b="1" kern="1200" dirty="0"/>
            <a:t>educate consumers on the health effect </a:t>
          </a:r>
          <a:r>
            <a:rPr lang="en-GB" sz="2000" kern="1200" dirty="0"/>
            <a:t>of consuming alcohol</a:t>
          </a:r>
          <a:endParaRPr lang="en-US" sz="2000" kern="1200" dirty="0"/>
        </a:p>
      </dsp:txBody>
      <dsp:txXfrm>
        <a:off x="1057533" y="3388629"/>
        <a:ext cx="7162643" cy="1122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292BC-7581-4A0E-890C-A6A9D8E4D4D9}">
      <dsp:nvSpPr>
        <dsp:cNvPr id="0" name=""/>
        <dsp:cNvSpPr/>
      </dsp:nvSpPr>
      <dsp:spPr>
        <a:xfrm>
          <a:off x="0" y="0"/>
          <a:ext cx="7920880" cy="340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624840" rIns="614748" bIns="21336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000" kern="1200"/>
            <a:t>The proposed new regulation 386A regulates compounded hard liquor which is defined as </a:t>
          </a:r>
          <a:r>
            <a:rPr lang="en-GB" sz="3000" b="1" kern="1200">
              <a:solidFill>
                <a:schemeClr val="accent6">
                  <a:lumMod val="75000"/>
                </a:schemeClr>
              </a:solidFill>
            </a:rPr>
            <a:t>blend of two or more types of spirits </a:t>
          </a:r>
          <a:r>
            <a:rPr lang="en-GB" sz="3000" kern="1200"/>
            <a:t>and </a:t>
          </a:r>
          <a:r>
            <a:rPr lang="en-GB" sz="3000" b="1" kern="1200">
              <a:solidFill>
                <a:schemeClr val="accent6">
                  <a:lumMod val="75000"/>
                </a:schemeClr>
              </a:solidFill>
            </a:rPr>
            <a:t>may contain added ethyl alcohol of agricultural origin or distillates of agricultural origin.</a:t>
          </a:r>
          <a:endParaRPr lang="en-US" sz="3000" kern="1200" dirty="0"/>
        </a:p>
      </dsp:txBody>
      <dsp:txXfrm>
        <a:off x="0" y="0"/>
        <a:ext cx="7920880" cy="3402000"/>
      </dsp:txXfrm>
    </dsp:sp>
    <dsp:sp modelId="{6DEC0719-C0C1-454A-BF23-D288D059E86A}">
      <dsp:nvSpPr>
        <dsp:cNvPr id="0" name=""/>
        <dsp:cNvSpPr/>
      </dsp:nvSpPr>
      <dsp:spPr>
        <a:xfrm>
          <a:off x="360039" y="0"/>
          <a:ext cx="5544616" cy="604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89534" y="29495"/>
        <a:ext cx="5485626" cy="545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92BFE-A760-47F5-A419-B4B919CE6B34}">
      <dsp:nvSpPr>
        <dsp:cNvPr id="0" name=""/>
        <dsp:cNvSpPr/>
      </dsp:nvSpPr>
      <dsp:spPr>
        <a:xfrm>
          <a:off x="854231" y="146347"/>
          <a:ext cx="2406660" cy="3625029"/>
        </a:xfrm>
        <a:prstGeom prst="rt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C2907-8DEB-458E-BD07-1F47313CD59B}">
      <dsp:nvSpPr>
        <dsp:cNvPr id="0" name=""/>
        <dsp:cNvSpPr/>
      </dsp:nvSpPr>
      <dsp:spPr>
        <a:xfrm>
          <a:off x="1080107" y="1008110"/>
          <a:ext cx="6286303" cy="902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appropriately </a:t>
          </a:r>
          <a:r>
            <a:rPr lang="en-GB" sz="2000" b="1" kern="1200" dirty="0"/>
            <a:t>define the new category of alcoholic beverage. </a:t>
          </a:r>
          <a:endParaRPr lang="en-US" sz="2000" kern="1200" dirty="0"/>
        </a:p>
      </dsp:txBody>
      <dsp:txXfrm>
        <a:off x="1124183" y="1052186"/>
        <a:ext cx="6198151" cy="814757"/>
      </dsp:txXfrm>
    </dsp:sp>
    <dsp:sp modelId="{A2E2ABE9-D48D-4B2C-B859-B802594BE788}">
      <dsp:nvSpPr>
        <dsp:cNvPr id="0" name=""/>
        <dsp:cNvSpPr/>
      </dsp:nvSpPr>
      <dsp:spPr>
        <a:xfrm>
          <a:off x="1054925" y="2307755"/>
          <a:ext cx="6286303" cy="8219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</a:t>
          </a:r>
          <a:r>
            <a:rPr lang="en-GB" sz="2000" b="1" kern="1200" dirty="0"/>
            <a:t>limit its accessibility to high risk group by regulating its general standard and package size of the beverage</a:t>
          </a:r>
          <a:endParaRPr lang="en-US" sz="2000" kern="1200" dirty="0"/>
        </a:p>
      </dsp:txBody>
      <dsp:txXfrm>
        <a:off x="1095047" y="2347877"/>
        <a:ext cx="6206059" cy="7416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F92C3-6061-481C-A934-46091C11EAC0}">
      <dsp:nvSpPr>
        <dsp:cNvPr id="0" name=""/>
        <dsp:cNvSpPr/>
      </dsp:nvSpPr>
      <dsp:spPr>
        <a:xfrm>
          <a:off x="0" y="379927"/>
          <a:ext cx="7344816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39" tIns="520700" rIns="5700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AOAC Official Method 942.06 : </a:t>
          </a:r>
          <a:r>
            <a:rPr lang="en-US" sz="2000" kern="1200" dirty="0">
              <a:solidFill>
                <a:srgbClr val="C00000"/>
              </a:solidFill>
            </a:rPr>
            <a:t>Alcohol by Volume in Distilled Liquor </a:t>
          </a:r>
          <a:r>
            <a:rPr lang="en-US" sz="2000" kern="1200" dirty="0" err="1">
              <a:solidFill>
                <a:srgbClr val="C00000"/>
              </a:solidFill>
            </a:rPr>
            <a:t>Pycnometer</a:t>
          </a:r>
          <a:r>
            <a:rPr lang="en-US" sz="2000" kern="1200" dirty="0">
              <a:solidFill>
                <a:srgbClr val="C00000"/>
              </a:solidFill>
            </a:rPr>
            <a:t> Method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Reason : Standard % alcohol  (7-15% for wine)</a:t>
          </a:r>
        </a:p>
      </dsp:txBody>
      <dsp:txXfrm>
        <a:off x="0" y="379927"/>
        <a:ext cx="7344816" cy="1575000"/>
      </dsp:txXfrm>
    </dsp:sp>
    <dsp:sp modelId="{C4AE9AB3-11C0-4F33-8F74-857FF595C526}">
      <dsp:nvSpPr>
        <dsp:cNvPr id="0" name=""/>
        <dsp:cNvSpPr/>
      </dsp:nvSpPr>
      <dsp:spPr>
        <a:xfrm>
          <a:off x="367240" y="10927"/>
          <a:ext cx="5141371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% Alcohol</a:t>
          </a:r>
        </a:p>
      </dsp:txBody>
      <dsp:txXfrm>
        <a:off x="403266" y="46953"/>
        <a:ext cx="5069319" cy="665948"/>
      </dsp:txXfrm>
    </dsp:sp>
    <dsp:sp modelId="{0E655579-6F05-41C8-9DDF-1F5904C4F60A}">
      <dsp:nvSpPr>
        <dsp:cNvPr id="0" name=""/>
        <dsp:cNvSpPr/>
      </dsp:nvSpPr>
      <dsp:spPr>
        <a:xfrm>
          <a:off x="0" y="2458927"/>
          <a:ext cx="7344816" cy="1850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0039" tIns="520700" rIns="5700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Modified Method Based on AOAC Official  Method 962.16: </a:t>
          </a:r>
          <a:r>
            <a:rPr lang="en-US" sz="2000" kern="1200" dirty="0" err="1">
              <a:solidFill>
                <a:srgbClr val="C00000"/>
              </a:solidFill>
            </a:rPr>
            <a:t>Sulphurus</a:t>
          </a:r>
          <a:r>
            <a:rPr lang="en-US" sz="2000" kern="1200" dirty="0">
              <a:solidFill>
                <a:srgbClr val="C00000"/>
              </a:solidFill>
            </a:rPr>
            <a:t> Acid (total) in food modified </a:t>
          </a:r>
          <a:r>
            <a:rPr lang="en-US" sz="2000" kern="1200" dirty="0" err="1">
              <a:solidFill>
                <a:srgbClr val="C00000"/>
              </a:solidFill>
            </a:rPr>
            <a:t>Monier</a:t>
          </a:r>
          <a:r>
            <a:rPr lang="en-US" sz="2000" kern="1200" dirty="0">
              <a:solidFill>
                <a:srgbClr val="C00000"/>
              </a:solidFill>
            </a:rPr>
            <a:t> Williams Method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Reason: Determine the concentration (max: 450ppm)</a:t>
          </a:r>
        </a:p>
      </dsp:txBody>
      <dsp:txXfrm>
        <a:off x="0" y="2458927"/>
        <a:ext cx="7344816" cy="1850625"/>
      </dsp:txXfrm>
    </dsp:sp>
    <dsp:sp modelId="{0972E20D-6A00-4A6E-B2AE-B56EEB5108C6}">
      <dsp:nvSpPr>
        <dsp:cNvPr id="0" name=""/>
        <dsp:cNvSpPr/>
      </dsp:nvSpPr>
      <dsp:spPr>
        <a:xfrm>
          <a:off x="367240" y="2089927"/>
          <a:ext cx="514137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Sulphite</a:t>
          </a:r>
        </a:p>
      </dsp:txBody>
      <dsp:txXfrm>
        <a:off x="403266" y="2125953"/>
        <a:ext cx="506931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042E29-5809-B3D2-7835-C421C40D9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A556D-8435-D3C4-EFE6-40C4FFD837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C81673-D5CD-4902-B8A3-693F5CAC839B}" type="datetimeFigureOut">
              <a:rPr lang="en-AU"/>
              <a:pPr>
                <a:defRPr/>
              </a:pPr>
              <a:t>23/10/2024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C7134-291E-0243-227F-DDFB3CDA4C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B4985-5C53-D405-E8CB-FCADA46787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anose="020F0502020204030204" pitchFamily="34" charset="0"/>
              </a:defRPr>
            </a:lvl1pPr>
          </a:lstStyle>
          <a:p>
            <a:fld id="{128CA3C0-66A8-4221-BEF5-9EF07CB90BBD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1583C-05C0-1E72-2046-71A3243C7D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39C78-D757-9BB3-4898-79488E3BE0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954B3B-CA6D-4F24-91C3-89229F41FB12}" type="datetimeFigureOut">
              <a:rPr lang="en-AU"/>
              <a:pPr>
                <a:defRPr/>
              </a:pPr>
              <a:t>23/10/2024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E25CB8-06DC-4188-21B2-5CE17780B7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201D81-8AE5-D598-9ED8-10CA8F4FD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66FEE-BBF4-567C-60E7-71E911E168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76310-8E0A-DC42-F0D5-AD5D613AC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anose="020F0502020204030204" pitchFamily="34" charset="0"/>
              </a:defRPr>
            </a:lvl1pPr>
          </a:lstStyle>
          <a:p>
            <a:fld id="{4691CF61-E79D-4CD6-A5E7-0A1C1BA0199C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ssica.pater\AppData\Local\Microsoft\Windows\Temporary Internet Files\Content.Outlook\ADH3HQZ6\tyrells_vine_02.jpg">
            <a:extLst>
              <a:ext uri="{FF2B5EF4-FFF2-40B4-BE49-F238E27FC236}">
                <a16:creationId xmlns:a16="http://schemas.microsoft.com/office/drawing/2014/main" id="{66227D4E-C058-E7B7-A748-B88819FF07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b="31448"/>
          <a:stretch>
            <a:fillRect/>
          </a:stretch>
        </p:blipFill>
        <p:spPr bwMode="auto">
          <a:xfrm>
            <a:off x="0" y="2924175"/>
            <a:ext cx="914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ADC35-C9FB-684A-111A-80C178A1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6CAF24-0E4A-DC90-0BC6-91619945C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AU"/>
              <a:t>Adelaide | Australia</a:t>
            </a:r>
          </a:p>
        </p:txBody>
      </p:sp>
    </p:spTree>
    <p:extLst>
      <p:ext uri="{BB962C8B-B14F-4D97-AF65-F5344CB8AC3E}">
        <p14:creationId xmlns:p14="http://schemas.microsoft.com/office/powerpoint/2010/main" val="144430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90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022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91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0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573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55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42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A3190D-5CEB-0042-0F5B-FBD6BF0AF48E}"/>
              </a:ext>
            </a:extLst>
          </p:cNvPr>
          <p:cNvSpPr txBox="1">
            <a:spLocks/>
          </p:cNvSpPr>
          <p:nvPr userDrawn="1"/>
        </p:nvSpPr>
        <p:spPr>
          <a:xfrm>
            <a:off x="547688" y="6351588"/>
            <a:ext cx="2152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/>
              <a:t>APEC Wine Regulatory Forum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D8C0B-9E53-944D-8DC5-8AB43682BD40}"/>
              </a:ext>
            </a:extLst>
          </p:cNvPr>
          <p:cNvSpPr/>
          <p:nvPr userDrawn="1"/>
        </p:nvSpPr>
        <p:spPr>
          <a:xfrm>
            <a:off x="468313" y="692150"/>
            <a:ext cx="8207375" cy="55451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19E232A-EB7E-591A-E8F6-DF4B37A600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38100"/>
            <a:ext cx="20542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5237E1E-4017-E2E8-2148-D11127F84295}"/>
              </a:ext>
            </a:extLst>
          </p:cNvPr>
          <p:cNvSpPr txBox="1">
            <a:spLocks/>
          </p:cNvSpPr>
          <p:nvPr userDrawn="1"/>
        </p:nvSpPr>
        <p:spPr>
          <a:xfrm>
            <a:off x="6669088" y="6359525"/>
            <a:ext cx="21510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/>
              <a:t>Adelaide | Australia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46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26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D36393-02C1-9F12-B3CA-376D0A642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82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03C7FD-2546-E7AD-A306-17793C069D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99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7CC2B1-BA16-7D48-3AA7-2A945DC410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94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3C6BA7-C86F-B1DB-0415-874004B9E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71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84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62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0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001B28-B568-B99D-D9A2-B5704BC9B9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B9BB0B-F8CB-D570-E110-5C0047346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CB617-4340-7EC3-575D-97FFDA3D3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D404-B761-B027-E858-EDF228A04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AU"/>
              <a:t>Adelaide | Australia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D2154C8-03F4-3257-3B86-DAE107202D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447CEFC-C2BD-9238-32FF-DF34C6BB3F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D22671-06DD-7CC8-5061-391DE186CB8C}"/>
              </a:ext>
            </a:extLst>
          </p:cNvPr>
          <p:cNvSpPr txBox="1">
            <a:spLocks/>
          </p:cNvSpPr>
          <p:nvPr userDrawn="1"/>
        </p:nvSpPr>
        <p:spPr>
          <a:xfrm>
            <a:off x="6967538" y="6384925"/>
            <a:ext cx="1781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Adelaide | Australia</a:t>
            </a:r>
          </a:p>
        </p:txBody>
      </p:sp>
      <p:pic>
        <p:nvPicPr>
          <p:cNvPr id="2053" name="Picture 2" descr="C:\Users\jessica.pater\AppData\Local\Microsoft\Windows\Temporary Internet Files\Content.Outlook\ADH3HQZ6\tyrells_vine_02.jpg">
            <a:extLst>
              <a:ext uri="{FF2B5EF4-FFF2-40B4-BE49-F238E27FC236}">
                <a16:creationId xmlns:a16="http://schemas.microsoft.com/office/drawing/2014/main" id="{DF4A7DAA-0F52-5155-4D57-364D81123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2" b="31448"/>
          <a:stretch>
            <a:fillRect/>
          </a:stretch>
        </p:blipFill>
        <p:spPr bwMode="auto">
          <a:xfrm>
            <a:off x="0" y="2924175"/>
            <a:ext cx="914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35039A2-2CDC-9DEB-C44B-5A7E8D36A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F22D129-DD93-AD57-DA12-3AB7282D4BA3}"/>
              </a:ext>
            </a:extLst>
          </p:cNvPr>
          <p:cNvSpPr txBox="1">
            <a:spLocks/>
          </p:cNvSpPr>
          <p:nvPr/>
        </p:nvSpPr>
        <p:spPr>
          <a:xfrm>
            <a:off x="3707904" y="4581128"/>
            <a:ext cx="2880320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Thayalan  Ramadas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Deputy Director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Domestic Compliance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Food Safety and Quality Division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Ministry of Health Malaysia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pitchFamily="34" charset="0"/>
              </a:rPr>
              <a:t>thayalan@moh.gov.my</a:t>
            </a:r>
          </a:p>
        </p:txBody>
      </p:sp>
      <p:pic>
        <p:nvPicPr>
          <p:cNvPr id="19459" name="Picture 6" descr="thayalan_1367311341.jpg">
            <a:extLst>
              <a:ext uri="{FF2B5EF4-FFF2-40B4-BE49-F238E27FC236}">
                <a16:creationId xmlns:a16="http://schemas.microsoft.com/office/drawing/2014/main" id="{59DE038B-05B9-CA7F-5CC9-8D0037827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581525"/>
            <a:ext cx="13398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https://upload.wikimedia.org/wikipedia/commons/thumb/8/8d/Flag_map_of_Malaysia.svg/2000px-Flag_map_of_Malaysia.svg.png">
            <a:extLst>
              <a:ext uri="{FF2B5EF4-FFF2-40B4-BE49-F238E27FC236}">
                <a16:creationId xmlns:a16="http://schemas.microsoft.com/office/drawing/2014/main" id="{4E5F84DB-C9D0-82F7-10C7-7F4866EF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052513"/>
            <a:ext cx="76565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www.healthyageingcongress.com/images/moh.jpg">
            <a:extLst>
              <a:ext uri="{FF2B5EF4-FFF2-40B4-BE49-F238E27FC236}">
                <a16:creationId xmlns:a16="http://schemas.microsoft.com/office/drawing/2014/main" id="{CBEDBDE7-DFD3-9DD8-62A5-272CB562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412875"/>
            <a:ext cx="17033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5">
            <a:extLst>
              <a:ext uri="{FF2B5EF4-FFF2-40B4-BE49-F238E27FC236}">
                <a16:creationId xmlns:a16="http://schemas.microsoft.com/office/drawing/2014/main" id="{DBDE8CE9-8529-8A31-395D-08470C3E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933056"/>
            <a:ext cx="7704856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 Narrow" pitchFamily="34" charset="0"/>
              </a:rPr>
              <a:t>Test reports from accredited laboratories with the endorsement from the competent authority on food safety of the exporting country are accepted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FCFC3C-158D-7DF6-DB00-EB5DAEB5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736600"/>
          </a:xfrm>
        </p:spPr>
        <p:txBody>
          <a:bodyPr/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Issues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5F661-1AC3-E11C-CAB6-2B4F3672DEC5}"/>
              </a:ext>
            </a:extLst>
          </p:cNvPr>
          <p:cNvSpPr txBox="1"/>
          <p:nvPr/>
        </p:nvSpPr>
        <p:spPr>
          <a:xfrm>
            <a:off x="971550" y="1700213"/>
            <a:ext cx="3024188" cy="9540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dirty="0"/>
              <a:t>No issues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/>
              <a:t>No rejection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8381-F58F-7353-1EF2-B9D1896ED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34290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6000" dirty="0"/>
          </a:p>
          <a:p>
            <a:pPr marL="34290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oper Black" pitchFamily="18" charset="0"/>
              </a:rPr>
              <a:t>THANK YOU!!!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A86-0AD6-6CAF-66EB-65F3107F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736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SCOPE OF PRESENTATION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6375AE-432A-0682-221E-5AB57484243E}"/>
              </a:ext>
            </a:extLst>
          </p:cNvPr>
          <p:cNvGraphicFramePr/>
          <p:nvPr/>
        </p:nvGraphicFramePr>
        <p:xfrm>
          <a:off x="683568" y="1988840"/>
          <a:ext cx="77768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E3ED-1E61-3BF3-81A2-5BA4E41B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133600"/>
            <a:ext cx="8145462" cy="2016125"/>
          </a:xfrm>
          <a:solidFill>
            <a:schemeClr val="accent2">
              <a:lumMod val="50000"/>
            </a:schemeClr>
          </a:solidFill>
          <a:ln w="38100"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A.  Proposed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amendments to Regulation 361, Food Regulations 1985 – </a:t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General standard for alcoholic beverage 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56AAFFE-F4C2-45FA-ACD3-BEDEF5FF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520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200" b="1" u="sng" dirty="0">
                <a:solidFill>
                  <a:schemeClr val="accent2">
                    <a:lumMod val="75000"/>
                  </a:schemeClr>
                </a:solidFill>
              </a:rPr>
              <a:t>Description of amendments to Regulation 361</a:t>
            </a:r>
            <a:endParaRPr lang="en-AU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5DFF23-81B1-E3D7-6E09-B5979060889F}"/>
              </a:ext>
            </a:extLst>
          </p:cNvPr>
          <p:cNvGraphicFramePr/>
          <p:nvPr/>
        </p:nvGraphicFramePr>
        <p:xfrm>
          <a:off x="611560" y="119675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46F2712-D257-F5B7-16E7-463086E9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5921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b="1" dirty="0"/>
              <a:t> </a:t>
            </a:r>
            <a:r>
              <a:rPr lang="en-GB" sz="3600" b="1" u="sng" spc="-150" dirty="0">
                <a:solidFill>
                  <a:schemeClr val="accent2">
                    <a:lumMod val="75000"/>
                  </a:schemeClr>
                </a:solidFill>
              </a:rPr>
              <a:t>Objective and Rationale</a:t>
            </a:r>
            <a:endParaRPr lang="en-US" sz="3600" u="sng" spc="-15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A523BE4-1873-A03F-00CD-FE130AE1C2A4}"/>
              </a:ext>
            </a:extLst>
          </p:cNvPr>
          <p:cNvGraphicFramePr/>
          <p:nvPr/>
        </p:nvGraphicFramePr>
        <p:xfrm>
          <a:off x="179512" y="1052736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8073-4DDF-D0F4-FDDC-7E1CF49C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133600"/>
            <a:ext cx="8145462" cy="2016125"/>
          </a:xfrm>
          <a:solidFill>
            <a:schemeClr val="accent2">
              <a:lumMod val="50000"/>
            </a:schemeClr>
          </a:solidFill>
          <a:ln w="38100">
            <a:solidFill>
              <a:srgbClr val="92D050"/>
            </a:solidFill>
          </a:ln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B. Proposed new Regulation 386A, Food Regulations 1985 – 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Compounded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hard liquor</a:t>
            </a: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04EDB4E-24E2-84DD-D989-B5D370E4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>
                <a:solidFill>
                  <a:schemeClr val="accent2">
                    <a:lumMod val="75000"/>
                  </a:schemeClr>
                </a:solidFill>
              </a:rPr>
              <a:t>Description of  proposed new Regulation 386A</a:t>
            </a:r>
            <a:endParaRPr lang="en-AU" sz="2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F40B06-C7E3-EDA9-2A2C-E525212244F8}"/>
              </a:ext>
            </a:extLst>
          </p:cNvPr>
          <p:cNvGraphicFramePr/>
          <p:nvPr/>
        </p:nvGraphicFramePr>
        <p:xfrm>
          <a:off x="683568" y="1772816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A01A5BB-02E9-88FB-D401-21F147B5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5921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b="1" u="sng" dirty="0">
                <a:solidFill>
                  <a:schemeClr val="accent2">
                    <a:lumMod val="75000"/>
                  </a:schemeClr>
                </a:solidFill>
              </a:rPr>
              <a:t> Objective and Rationale</a:t>
            </a:r>
            <a:endParaRPr lang="en-US" sz="3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473E3F-B3A9-9CF9-5BD4-EA792077B98E}"/>
              </a:ext>
            </a:extLst>
          </p:cNvPr>
          <p:cNvGraphicFramePr/>
          <p:nvPr/>
        </p:nvGraphicFramePr>
        <p:xfrm>
          <a:off x="827584" y="1556792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85B2A7E-9C50-A63C-B0D7-EC2AD5CE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736600"/>
          </a:xfrm>
        </p:spPr>
        <p:txBody>
          <a:bodyPr/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Tests and Methods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E4D340-65E5-70F4-CB1C-E0777A97B900}"/>
              </a:ext>
            </a:extLst>
          </p:cNvPr>
          <p:cNvGraphicFramePr/>
          <p:nvPr/>
        </p:nvGraphicFramePr>
        <p:xfrm>
          <a:off x="971600" y="155679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403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Arial Narrow</vt:lpstr>
      <vt:lpstr>Wingdings</vt:lpstr>
      <vt:lpstr>Office Theme</vt:lpstr>
      <vt:lpstr>Custom Design</vt:lpstr>
      <vt:lpstr>PowerPoint Presentation</vt:lpstr>
      <vt:lpstr>SCOPE OF PRESENTATION</vt:lpstr>
      <vt:lpstr>A.  Proposed amendments to Regulation 361, Food Regulations 1985 –  General standard for alcoholic beverage </vt:lpstr>
      <vt:lpstr>Description of amendments to Regulation 361</vt:lpstr>
      <vt:lpstr> Objective and Rationale</vt:lpstr>
      <vt:lpstr>B. Proposed new Regulation 386A, Food Regulations 1985 –  Compounded hard liquor</vt:lpstr>
      <vt:lpstr>Description of  proposed new Regulation 386A</vt:lpstr>
      <vt:lpstr> Objective and Rationale</vt:lpstr>
      <vt:lpstr>Tests and Methods</vt:lpstr>
      <vt:lpstr>Issues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Shin C. Kao</cp:lastModifiedBy>
  <cp:revision>38</cp:revision>
  <dcterms:created xsi:type="dcterms:W3CDTF">2015-10-09T04:37:08Z</dcterms:created>
  <dcterms:modified xsi:type="dcterms:W3CDTF">2024-10-23T18:13:16Z</dcterms:modified>
</cp:coreProperties>
</file>