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8" r:id="rId2"/>
    <p:sldId id="268" r:id="rId3"/>
    <p:sldId id="267" r:id="rId4"/>
    <p:sldId id="271" r:id="rId5"/>
    <p:sldId id="272" r:id="rId6"/>
    <p:sldId id="269" r:id="rId7"/>
    <p:sldId id="273" r:id="rId8"/>
    <p:sldId id="263" r:id="rId9"/>
    <p:sldId id="264" r:id="rId10"/>
    <p:sldId id="270" r:id="rId11"/>
    <p:sldId id="274" r:id="rId12"/>
    <p:sldId id="275" r:id="rId13"/>
    <p:sldId id="266" r:id="rId14"/>
    <p:sldId id="27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556" autoAdjust="0"/>
  </p:normalViewPr>
  <p:slideViewPr>
    <p:cSldViewPr>
      <p:cViewPr varScale="1">
        <p:scale>
          <a:sx n="79" d="100"/>
          <a:sy n="79" d="100"/>
        </p:scale>
        <p:origin x="-1976" y="-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nrcpcelerra01\pnedialko$\Citrix\Documents\fit%20for%20purpose\control%20char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491235907111951"/>
          <c:y val="3.1202141398991794E-2"/>
          <c:w val="0.54859981198370522"/>
          <c:h val="0.73441174019914179"/>
        </c:manualLayout>
      </c:layout>
      <c:scatterChart>
        <c:scatterStyle val="lineMarker"/>
        <c:varyColors val="0"/>
        <c:ser>
          <c:idx val="0"/>
          <c:order val="0"/>
          <c:tx>
            <c:strRef>
              <c:f>'SO2 by AO'!$B$1</c:f>
              <c:strCache>
                <c:ptCount val="1"/>
                <c:pt idx="0">
                  <c:v>Control Limit</c:v>
                </c:pt>
              </c:strCache>
            </c:strRef>
          </c:tx>
          <c:spPr>
            <a:ln w="57150">
              <a:solidFill>
                <a:srgbClr val="FF0000"/>
              </a:solidFill>
            </a:ln>
          </c:spPr>
          <c:marker>
            <c:symbol val="none"/>
          </c:marker>
          <c:xVal>
            <c:numRef>
              <c:f>'SO2 by AO'!$A$2:$A$100</c:f>
              <c:numCache>
                <c:formatCode>General</c:formatCode>
                <c:ptCount val="9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numCache>
            </c:numRef>
          </c:xVal>
          <c:yVal>
            <c:numRef>
              <c:f>'SO2 by AO'!$B$2:$B$100</c:f>
              <c:numCache>
                <c:formatCode>0.0</c:formatCode>
                <c:ptCount val="99"/>
                <c:pt idx="0">
                  <c:v>101.64507768642054</c:v>
                </c:pt>
                <c:pt idx="1">
                  <c:v>101.64507768642054</c:v>
                </c:pt>
                <c:pt idx="2">
                  <c:v>101.64507768642054</c:v>
                </c:pt>
                <c:pt idx="3">
                  <c:v>101.64507768642054</c:v>
                </c:pt>
                <c:pt idx="4">
                  <c:v>101.64507768642054</c:v>
                </c:pt>
                <c:pt idx="5">
                  <c:v>101.64507768642054</c:v>
                </c:pt>
                <c:pt idx="6">
                  <c:v>101.64507768642054</c:v>
                </c:pt>
                <c:pt idx="7">
                  <c:v>101.64507768642054</c:v>
                </c:pt>
                <c:pt idx="8">
                  <c:v>101.64507768642054</c:v>
                </c:pt>
                <c:pt idx="9">
                  <c:v>101.64507768642054</c:v>
                </c:pt>
                <c:pt idx="10">
                  <c:v>101.64507768642054</c:v>
                </c:pt>
                <c:pt idx="11">
                  <c:v>101.64507768642054</c:v>
                </c:pt>
                <c:pt idx="12">
                  <c:v>101.64507768642054</c:v>
                </c:pt>
                <c:pt idx="13">
                  <c:v>101.64507768642054</c:v>
                </c:pt>
                <c:pt idx="14">
                  <c:v>101.64507768642054</c:v>
                </c:pt>
                <c:pt idx="15">
                  <c:v>101.64507768642054</c:v>
                </c:pt>
                <c:pt idx="16">
                  <c:v>101.64507768642054</c:v>
                </c:pt>
                <c:pt idx="17">
                  <c:v>101.64507768642054</c:v>
                </c:pt>
                <c:pt idx="18">
                  <c:v>101.64507768642054</c:v>
                </c:pt>
                <c:pt idx="19">
                  <c:v>101.64507768642054</c:v>
                </c:pt>
                <c:pt idx="20">
                  <c:v>101.64507768642054</c:v>
                </c:pt>
                <c:pt idx="21">
                  <c:v>101.64507768642054</c:v>
                </c:pt>
                <c:pt idx="22">
                  <c:v>101.64507768642054</c:v>
                </c:pt>
                <c:pt idx="23">
                  <c:v>101.64507768642054</c:v>
                </c:pt>
                <c:pt idx="24">
                  <c:v>101.64507768642054</c:v>
                </c:pt>
                <c:pt idx="25">
                  <c:v>101.64507768642054</c:v>
                </c:pt>
                <c:pt idx="26">
                  <c:v>101.64507768642054</c:v>
                </c:pt>
              </c:numCache>
            </c:numRef>
          </c:yVal>
          <c:smooth val="0"/>
        </c:ser>
        <c:ser>
          <c:idx val="1"/>
          <c:order val="1"/>
          <c:tx>
            <c:strRef>
              <c:f>'SO2 by AO'!$C$1</c:f>
              <c:strCache>
                <c:ptCount val="1"/>
                <c:pt idx="0">
                  <c:v>Warning Limit</c:v>
                </c:pt>
              </c:strCache>
            </c:strRef>
          </c:tx>
          <c:spPr>
            <a:ln w="57150">
              <a:solidFill>
                <a:srgbClr val="FFC000"/>
              </a:solidFill>
            </a:ln>
          </c:spPr>
          <c:marker>
            <c:symbol val="none"/>
          </c:marker>
          <c:xVal>
            <c:numRef>
              <c:f>'SO2 by AO'!$A$2:$A$100</c:f>
              <c:numCache>
                <c:formatCode>General</c:formatCode>
                <c:ptCount val="9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numCache>
            </c:numRef>
          </c:xVal>
          <c:yVal>
            <c:numRef>
              <c:f>'SO2 by AO'!$C$2:$C$100</c:f>
              <c:numCache>
                <c:formatCode>0.0</c:formatCode>
                <c:ptCount val="99"/>
                <c:pt idx="0">
                  <c:v>97.400718457613692</c:v>
                </c:pt>
                <c:pt idx="1">
                  <c:v>97.400718457613692</c:v>
                </c:pt>
                <c:pt idx="2">
                  <c:v>97.400718457613692</c:v>
                </c:pt>
                <c:pt idx="3">
                  <c:v>97.400718457613692</c:v>
                </c:pt>
                <c:pt idx="4">
                  <c:v>97.400718457613692</c:v>
                </c:pt>
                <c:pt idx="5">
                  <c:v>97.400718457613692</c:v>
                </c:pt>
                <c:pt idx="6">
                  <c:v>97.400718457613692</c:v>
                </c:pt>
                <c:pt idx="7">
                  <c:v>97.400718457613692</c:v>
                </c:pt>
                <c:pt idx="8">
                  <c:v>97.400718457613692</c:v>
                </c:pt>
                <c:pt idx="9">
                  <c:v>97.400718457613692</c:v>
                </c:pt>
                <c:pt idx="10">
                  <c:v>97.400718457613692</c:v>
                </c:pt>
                <c:pt idx="11">
                  <c:v>97.400718457613692</c:v>
                </c:pt>
                <c:pt idx="12">
                  <c:v>97.400718457613692</c:v>
                </c:pt>
                <c:pt idx="13">
                  <c:v>97.400718457613692</c:v>
                </c:pt>
                <c:pt idx="14">
                  <c:v>97.400718457613692</c:v>
                </c:pt>
                <c:pt idx="15">
                  <c:v>97.400718457613692</c:v>
                </c:pt>
                <c:pt idx="16">
                  <c:v>97.400718457613692</c:v>
                </c:pt>
                <c:pt idx="17">
                  <c:v>97.400718457613692</c:v>
                </c:pt>
                <c:pt idx="18">
                  <c:v>97.400718457613692</c:v>
                </c:pt>
                <c:pt idx="19">
                  <c:v>97.400718457613692</c:v>
                </c:pt>
                <c:pt idx="20">
                  <c:v>97.400718457613692</c:v>
                </c:pt>
                <c:pt idx="21">
                  <c:v>97.400718457613692</c:v>
                </c:pt>
                <c:pt idx="22">
                  <c:v>97.400718457613692</c:v>
                </c:pt>
                <c:pt idx="23">
                  <c:v>97.400718457613692</c:v>
                </c:pt>
                <c:pt idx="24">
                  <c:v>97.400718457613692</c:v>
                </c:pt>
                <c:pt idx="25">
                  <c:v>97.400718457613692</c:v>
                </c:pt>
                <c:pt idx="26">
                  <c:v>97.400718457613692</c:v>
                </c:pt>
              </c:numCache>
            </c:numRef>
          </c:yVal>
          <c:smooth val="0"/>
        </c:ser>
        <c:ser>
          <c:idx val="2"/>
          <c:order val="2"/>
          <c:tx>
            <c:strRef>
              <c:f>'SO2 by AO'!$D$1</c:f>
              <c:strCache>
                <c:ptCount val="1"/>
                <c:pt idx="0">
                  <c:v>Mean</c:v>
                </c:pt>
              </c:strCache>
            </c:strRef>
          </c:tx>
          <c:spPr>
            <a:ln w="57150">
              <a:solidFill>
                <a:schemeClr val="tx1"/>
              </a:solidFill>
            </a:ln>
          </c:spPr>
          <c:marker>
            <c:symbol val="none"/>
          </c:marker>
          <c:xVal>
            <c:numRef>
              <c:f>'SO2 by AO'!$A$2:$A$100</c:f>
              <c:numCache>
                <c:formatCode>General</c:formatCode>
                <c:ptCount val="9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numCache>
            </c:numRef>
          </c:xVal>
          <c:yVal>
            <c:numRef>
              <c:f>'SO2 by AO'!$D$2:$D$100</c:f>
              <c:numCache>
                <c:formatCode>0.00</c:formatCode>
                <c:ptCount val="99"/>
                <c:pt idx="0">
                  <c:v>88.911999999999992</c:v>
                </c:pt>
                <c:pt idx="1">
                  <c:v>88.911999999999992</c:v>
                </c:pt>
                <c:pt idx="2">
                  <c:v>88.911999999999992</c:v>
                </c:pt>
                <c:pt idx="3">
                  <c:v>88.911999999999992</c:v>
                </c:pt>
                <c:pt idx="4">
                  <c:v>88.911999999999992</c:v>
                </c:pt>
                <c:pt idx="5">
                  <c:v>88.911999999999992</c:v>
                </c:pt>
                <c:pt idx="6">
                  <c:v>88.911999999999992</c:v>
                </c:pt>
                <c:pt idx="7">
                  <c:v>88.911999999999992</c:v>
                </c:pt>
                <c:pt idx="8">
                  <c:v>88.911999999999992</c:v>
                </c:pt>
                <c:pt idx="9">
                  <c:v>88.911999999999992</c:v>
                </c:pt>
                <c:pt idx="10">
                  <c:v>88.911999999999992</c:v>
                </c:pt>
                <c:pt idx="11">
                  <c:v>88.911999999999992</c:v>
                </c:pt>
                <c:pt idx="12">
                  <c:v>88.911999999999992</c:v>
                </c:pt>
                <c:pt idx="13">
                  <c:v>88.911999999999992</c:v>
                </c:pt>
                <c:pt idx="14">
                  <c:v>88.911999999999992</c:v>
                </c:pt>
                <c:pt idx="15">
                  <c:v>88.911999999999992</c:v>
                </c:pt>
                <c:pt idx="16">
                  <c:v>88.911999999999992</c:v>
                </c:pt>
                <c:pt idx="17">
                  <c:v>88.911999999999992</c:v>
                </c:pt>
                <c:pt idx="18">
                  <c:v>88.911999999999992</c:v>
                </c:pt>
                <c:pt idx="19">
                  <c:v>88.911999999999992</c:v>
                </c:pt>
                <c:pt idx="20">
                  <c:v>88.911999999999992</c:v>
                </c:pt>
                <c:pt idx="21">
                  <c:v>88.911999999999992</c:v>
                </c:pt>
                <c:pt idx="22">
                  <c:v>88.911999999999992</c:v>
                </c:pt>
                <c:pt idx="23">
                  <c:v>88.911999999999992</c:v>
                </c:pt>
                <c:pt idx="24">
                  <c:v>88.911999999999992</c:v>
                </c:pt>
                <c:pt idx="25">
                  <c:v>88.911999999999992</c:v>
                </c:pt>
                <c:pt idx="26">
                  <c:v>88.911999999999992</c:v>
                </c:pt>
              </c:numCache>
            </c:numRef>
          </c:yVal>
          <c:smooth val="0"/>
        </c:ser>
        <c:ser>
          <c:idx val="3"/>
          <c:order val="3"/>
          <c:tx>
            <c:strRef>
              <c:f>'SO2 by AO'!$E$1</c:f>
              <c:strCache>
                <c:ptCount val="1"/>
                <c:pt idx="0">
                  <c:v> -2 SD</c:v>
                </c:pt>
              </c:strCache>
            </c:strRef>
          </c:tx>
          <c:spPr>
            <a:ln w="57150">
              <a:solidFill>
                <a:srgbClr val="FFC000"/>
              </a:solidFill>
            </a:ln>
          </c:spPr>
          <c:marker>
            <c:symbol val="none"/>
          </c:marker>
          <c:xVal>
            <c:numRef>
              <c:f>'SO2 by AO'!$A$2:$A$100</c:f>
              <c:numCache>
                <c:formatCode>General</c:formatCode>
                <c:ptCount val="9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numCache>
            </c:numRef>
          </c:xVal>
          <c:yVal>
            <c:numRef>
              <c:f>'SO2 by AO'!$E$2:$E$100</c:f>
              <c:numCache>
                <c:formatCode>0.00</c:formatCode>
                <c:ptCount val="99"/>
                <c:pt idx="0">
                  <c:v>80.423281542386292</c:v>
                </c:pt>
                <c:pt idx="1">
                  <c:v>80.423281542386292</c:v>
                </c:pt>
                <c:pt idx="2">
                  <c:v>80.423281542386292</c:v>
                </c:pt>
                <c:pt idx="3">
                  <c:v>80.423281542386292</c:v>
                </c:pt>
                <c:pt idx="4">
                  <c:v>80.423281542386292</c:v>
                </c:pt>
                <c:pt idx="5">
                  <c:v>80.423281542386292</c:v>
                </c:pt>
                <c:pt idx="6">
                  <c:v>80.423281542386292</c:v>
                </c:pt>
                <c:pt idx="7">
                  <c:v>80.423281542386292</c:v>
                </c:pt>
                <c:pt idx="8">
                  <c:v>80.423281542386292</c:v>
                </c:pt>
                <c:pt idx="9">
                  <c:v>80.423281542386292</c:v>
                </c:pt>
                <c:pt idx="10">
                  <c:v>80.423281542386292</c:v>
                </c:pt>
                <c:pt idx="11">
                  <c:v>80.423281542386292</c:v>
                </c:pt>
                <c:pt idx="12">
                  <c:v>80.423281542386292</c:v>
                </c:pt>
                <c:pt idx="13">
                  <c:v>80.423281542386292</c:v>
                </c:pt>
                <c:pt idx="14">
                  <c:v>80.423281542386292</c:v>
                </c:pt>
                <c:pt idx="15">
                  <c:v>80.423281542386292</c:v>
                </c:pt>
                <c:pt idx="16">
                  <c:v>80.423281542386292</c:v>
                </c:pt>
                <c:pt idx="17">
                  <c:v>80.423281542386292</c:v>
                </c:pt>
                <c:pt idx="18">
                  <c:v>80.423281542386292</c:v>
                </c:pt>
                <c:pt idx="19">
                  <c:v>80.423281542386292</c:v>
                </c:pt>
                <c:pt idx="20">
                  <c:v>80.423281542386292</c:v>
                </c:pt>
                <c:pt idx="21">
                  <c:v>80.423281542386292</c:v>
                </c:pt>
                <c:pt idx="22">
                  <c:v>80.423281542386292</c:v>
                </c:pt>
                <c:pt idx="23">
                  <c:v>80.423281542386292</c:v>
                </c:pt>
                <c:pt idx="24">
                  <c:v>80.423281542386292</c:v>
                </c:pt>
                <c:pt idx="25">
                  <c:v>80.423281542386292</c:v>
                </c:pt>
                <c:pt idx="26">
                  <c:v>80.423281542386292</c:v>
                </c:pt>
              </c:numCache>
            </c:numRef>
          </c:yVal>
          <c:smooth val="0"/>
        </c:ser>
        <c:ser>
          <c:idx val="4"/>
          <c:order val="4"/>
          <c:tx>
            <c:strRef>
              <c:f>'SO2 by AO'!$F$1</c:f>
              <c:strCache>
                <c:ptCount val="1"/>
                <c:pt idx="0">
                  <c:v> -3 SD</c:v>
                </c:pt>
              </c:strCache>
            </c:strRef>
          </c:tx>
          <c:spPr>
            <a:ln w="57150">
              <a:solidFill>
                <a:srgbClr val="FF0000"/>
              </a:solidFill>
            </a:ln>
          </c:spPr>
          <c:marker>
            <c:symbol val="none"/>
          </c:marker>
          <c:xVal>
            <c:numRef>
              <c:f>'SO2 by AO'!$A$2:$A$100</c:f>
              <c:numCache>
                <c:formatCode>General</c:formatCode>
                <c:ptCount val="9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numCache>
            </c:numRef>
          </c:xVal>
          <c:yVal>
            <c:numRef>
              <c:f>'SO2 by AO'!$F$2:$F$100</c:f>
              <c:numCache>
                <c:formatCode>0.00</c:formatCode>
                <c:ptCount val="99"/>
                <c:pt idx="0">
                  <c:v>76.178922313579449</c:v>
                </c:pt>
                <c:pt idx="1">
                  <c:v>76.178922313579449</c:v>
                </c:pt>
                <c:pt idx="2">
                  <c:v>76.178922313579449</c:v>
                </c:pt>
                <c:pt idx="3">
                  <c:v>76.178922313579449</c:v>
                </c:pt>
                <c:pt idx="4">
                  <c:v>76.178922313579449</c:v>
                </c:pt>
                <c:pt idx="5">
                  <c:v>76.178922313579449</c:v>
                </c:pt>
                <c:pt idx="6">
                  <c:v>76.178922313579449</c:v>
                </c:pt>
                <c:pt idx="7">
                  <c:v>76.178922313579449</c:v>
                </c:pt>
                <c:pt idx="8">
                  <c:v>76.178922313579449</c:v>
                </c:pt>
                <c:pt idx="9">
                  <c:v>76.178922313579449</c:v>
                </c:pt>
                <c:pt idx="10">
                  <c:v>76.178922313579449</c:v>
                </c:pt>
                <c:pt idx="11">
                  <c:v>76.178922313579449</c:v>
                </c:pt>
                <c:pt idx="12">
                  <c:v>76.178922313579449</c:v>
                </c:pt>
                <c:pt idx="13">
                  <c:v>76.178922313579449</c:v>
                </c:pt>
                <c:pt idx="14">
                  <c:v>76.178922313579449</c:v>
                </c:pt>
                <c:pt idx="15">
                  <c:v>76.178922313579449</c:v>
                </c:pt>
                <c:pt idx="16">
                  <c:v>76.178922313579449</c:v>
                </c:pt>
                <c:pt idx="17">
                  <c:v>76.178922313579449</c:v>
                </c:pt>
                <c:pt idx="18">
                  <c:v>76.178922313579449</c:v>
                </c:pt>
                <c:pt idx="19">
                  <c:v>76.178922313579449</c:v>
                </c:pt>
                <c:pt idx="20">
                  <c:v>76.178922313579449</c:v>
                </c:pt>
                <c:pt idx="21">
                  <c:v>76.178922313579449</c:v>
                </c:pt>
                <c:pt idx="22">
                  <c:v>76.178922313579449</c:v>
                </c:pt>
                <c:pt idx="23">
                  <c:v>76.178922313579449</c:v>
                </c:pt>
                <c:pt idx="24">
                  <c:v>76.178922313579449</c:v>
                </c:pt>
                <c:pt idx="25">
                  <c:v>76.178922313579449</c:v>
                </c:pt>
                <c:pt idx="26">
                  <c:v>76.178922313579449</c:v>
                </c:pt>
                <c:pt idx="27">
                  <c:v>0</c:v>
                </c:pt>
                <c:pt idx="28">
                  <c:v>0</c:v>
                </c:pt>
                <c:pt idx="29">
                  <c:v>0</c:v>
                </c:pt>
              </c:numCache>
            </c:numRef>
          </c:yVal>
          <c:smooth val="0"/>
        </c:ser>
        <c:ser>
          <c:idx val="5"/>
          <c:order val="5"/>
          <c:tx>
            <c:strRef>
              <c:f>'SO2 by AO'!$G$1</c:f>
              <c:strCache>
                <c:ptCount val="1"/>
                <c:pt idx="0">
                  <c:v>Result</c:v>
                </c:pt>
              </c:strCache>
            </c:strRef>
          </c:tx>
          <c:spPr>
            <a:ln w="57150">
              <a:solidFill>
                <a:srgbClr val="0070C0"/>
              </a:solidFill>
            </a:ln>
          </c:spPr>
          <c:marker>
            <c:spPr>
              <a:solidFill>
                <a:srgbClr val="0070C0"/>
              </a:solidFill>
              <a:ln>
                <a:solidFill>
                  <a:srgbClr val="0070C0"/>
                </a:solidFill>
              </a:ln>
            </c:spPr>
          </c:marker>
          <c:xVal>
            <c:numRef>
              <c:f>'SO2 by AO'!$A$2:$A$100</c:f>
              <c:numCache>
                <c:formatCode>General</c:formatCode>
                <c:ptCount val="9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numCache>
            </c:numRef>
          </c:xVal>
          <c:yVal>
            <c:numRef>
              <c:f>'SO2 by AO'!$G$2:$G$100</c:f>
              <c:numCache>
                <c:formatCode>General</c:formatCode>
                <c:ptCount val="99"/>
                <c:pt idx="0">
                  <c:v>81.599999999999994</c:v>
                </c:pt>
                <c:pt idx="1">
                  <c:v>81.599999999999994</c:v>
                </c:pt>
                <c:pt idx="2">
                  <c:v>88</c:v>
                </c:pt>
                <c:pt idx="3">
                  <c:v>87</c:v>
                </c:pt>
                <c:pt idx="4">
                  <c:v>89.6</c:v>
                </c:pt>
                <c:pt idx="5">
                  <c:v>83.2</c:v>
                </c:pt>
                <c:pt idx="6">
                  <c:v>92.8</c:v>
                </c:pt>
                <c:pt idx="7">
                  <c:v>91.2</c:v>
                </c:pt>
                <c:pt idx="8">
                  <c:v>89.6</c:v>
                </c:pt>
                <c:pt idx="9">
                  <c:v>88</c:v>
                </c:pt>
                <c:pt idx="10">
                  <c:v>84.8</c:v>
                </c:pt>
                <c:pt idx="11">
                  <c:v>88</c:v>
                </c:pt>
                <c:pt idx="12">
                  <c:v>89.6</c:v>
                </c:pt>
                <c:pt idx="13">
                  <c:v>81.599999999999994</c:v>
                </c:pt>
                <c:pt idx="14">
                  <c:v>83.2</c:v>
                </c:pt>
                <c:pt idx="15">
                  <c:v>81.599999999999994</c:v>
                </c:pt>
                <c:pt idx="16">
                  <c:v>88</c:v>
                </c:pt>
                <c:pt idx="17">
                  <c:v>88</c:v>
                </c:pt>
                <c:pt idx="18">
                  <c:v>94.4</c:v>
                </c:pt>
                <c:pt idx="19">
                  <c:v>83.2</c:v>
                </c:pt>
                <c:pt idx="20">
                  <c:v>92.8</c:v>
                </c:pt>
                <c:pt idx="21">
                  <c:v>85.4</c:v>
                </c:pt>
                <c:pt idx="22">
                  <c:v>89.6</c:v>
                </c:pt>
                <c:pt idx="23">
                  <c:v>88.5</c:v>
                </c:pt>
                <c:pt idx="24">
                  <c:v>86.4</c:v>
                </c:pt>
                <c:pt idx="25">
                  <c:v>92.16</c:v>
                </c:pt>
                <c:pt idx="26">
                  <c:v>88</c:v>
                </c:pt>
                <c:pt idx="27">
                  <c:v>3.7540142996295791</c:v>
                </c:pt>
                <c:pt idx="28">
                  <c:v>87.328148148148159</c:v>
                </c:pt>
                <c:pt idx="29" formatCode="0%">
                  <c:v>4.2987448826477662E-2</c:v>
                </c:pt>
              </c:numCache>
            </c:numRef>
          </c:yVal>
          <c:smooth val="0"/>
        </c:ser>
        <c:dLbls>
          <c:showLegendKey val="0"/>
          <c:showVal val="0"/>
          <c:showCatName val="0"/>
          <c:showSerName val="0"/>
          <c:showPercent val="0"/>
          <c:showBubbleSize val="0"/>
        </c:dLbls>
        <c:axId val="116943488"/>
        <c:axId val="116958336"/>
      </c:scatterChart>
      <c:valAx>
        <c:axId val="116943488"/>
        <c:scaling>
          <c:orientation val="minMax"/>
          <c:max val="30"/>
          <c:min val="0"/>
        </c:scaling>
        <c:delete val="0"/>
        <c:axPos val="b"/>
        <c:title>
          <c:tx>
            <c:rich>
              <a:bodyPr/>
              <a:lstStyle/>
              <a:p>
                <a:pPr>
                  <a:defRPr sz="2800" baseline="0"/>
                </a:pPr>
                <a:r>
                  <a:rPr lang="en-US" sz="2800" baseline="0" dirty="0"/>
                  <a:t>Data Point</a:t>
                </a:r>
              </a:p>
            </c:rich>
          </c:tx>
          <c:layout/>
          <c:overlay val="0"/>
        </c:title>
        <c:numFmt formatCode="General" sourceLinked="1"/>
        <c:majorTickMark val="out"/>
        <c:minorTickMark val="none"/>
        <c:tickLblPos val="nextTo"/>
        <c:spPr>
          <a:ln w="31750">
            <a:solidFill>
              <a:schemeClr val="tx1"/>
            </a:solidFill>
          </a:ln>
        </c:spPr>
        <c:txPr>
          <a:bodyPr/>
          <a:lstStyle/>
          <a:p>
            <a:pPr>
              <a:defRPr sz="2800" baseline="0"/>
            </a:pPr>
            <a:endParaRPr lang="en-US"/>
          </a:p>
        </c:txPr>
        <c:crossAx val="116958336"/>
        <c:crosses val="autoZero"/>
        <c:crossBetween val="midCat"/>
      </c:valAx>
      <c:valAx>
        <c:axId val="116958336"/>
        <c:scaling>
          <c:orientation val="minMax"/>
          <c:max val="105"/>
          <c:min val="75"/>
        </c:scaling>
        <c:delete val="0"/>
        <c:axPos val="l"/>
        <c:majorGridlines>
          <c:spPr>
            <a:ln w="31750">
              <a:solidFill>
                <a:schemeClr val="tx1"/>
              </a:solidFill>
            </a:ln>
          </c:spPr>
        </c:majorGridlines>
        <c:title>
          <c:tx>
            <c:rich>
              <a:bodyPr rot="-5400000" vert="horz"/>
              <a:lstStyle/>
              <a:p>
                <a:pPr>
                  <a:defRPr sz="2800" baseline="0"/>
                </a:pPr>
                <a:r>
                  <a:rPr lang="en-US" sz="2800" baseline="0" dirty="0"/>
                  <a:t>Total SO</a:t>
                </a:r>
                <a:r>
                  <a:rPr lang="en-US" sz="2800" baseline="-25000" dirty="0"/>
                  <a:t>2</a:t>
                </a:r>
                <a:r>
                  <a:rPr lang="en-US" sz="2800" baseline="0" dirty="0"/>
                  <a:t> (ppm)</a:t>
                </a:r>
              </a:p>
            </c:rich>
          </c:tx>
          <c:layout/>
          <c:overlay val="0"/>
        </c:title>
        <c:numFmt formatCode="0" sourceLinked="0"/>
        <c:majorTickMark val="out"/>
        <c:minorTickMark val="none"/>
        <c:tickLblPos val="nextTo"/>
        <c:spPr>
          <a:ln w="31750">
            <a:solidFill>
              <a:schemeClr val="tx1"/>
            </a:solidFill>
          </a:ln>
        </c:spPr>
        <c:txPr>
          <a:bodyPr/>
          <a:lstStyle/>
          <a:p>
            <a:pPr>
              <a:defRPr sz="2800" baseline="0"/>
            </a:pPr>
            <a:endParaRPr lang="en-US"/>
          </a:p>
        </c:txPr>
        <c:crossAx val="116943488"/>
        <c:crosses val="autoZero"/>
        <c:crossBetween val="midCat"/>
      </c:valAx>
      <c:spPr>
        <a:ln w="63500">
          <a:noFill/>
        </a:ln>
      </c:spPr>
    </c:plotArea>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0.9317</cdr:x>
      <cdr:y>0.40296</cdr:y>
    </cdr:from>
    <cdr:to>
      <cdr:x>1</cdr:x>
      <cdr:y>0.42895</cdr:y>
    </cdr:to>
    <cdr:sp macro="" textlink="">
      <cdr:nvSpPr>
        <cdr:cNvPr id="2" name="TextBox 1"/>
        <cdr:cNvSpPr txBox="1"/>
      </cdr:nvSpPr>
      <cdr:spPr>
        <a:xfrm xmlns:a="http://schemas.openxmlformats.org/drawingml/2006/main">
          <a:off x="6886576" y="2333626"/>
          <a:ext cx="504824" cy="15049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0.94588</cdr:x>
      <cdr:y>0.39309</cdr:y>
    </cdr:from>
    <cdr:to>
      <cdr:x>0.99227</cdr:x>
      <cdr:y>0.43092</cdr:y>
    </cdr:to>
    <cdr:sp macro="" textlink="">
      <cdr:nvSpPr>
        <cdr:cNvPr id="3" name="TextBox 2"/>
        <cdr:cNvSpPr txBox="1"/>
      </cdr:nvSpPr>
      <cdr:spPr>
        <a:xfrm xmlns:a="http://schemas.openxmlformats.org/drawingml/2006/main">
          <a:off x="6991350" y="2276476"/>
          <a:ext cx="342900" cy="2190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0.93041</cdr:x>
      <cdr:y>0.36678</cdr:y>
    </cdr:from>
    <cdr:to>
      <cdr:x>1</cdr:x>
      <cdr:y>0.42566</cdr:y>
    </cdr:to>
    <cdr:sp macro="" textlink="">
      <cdr:nvSpPr>
        <cdr:cNvPr id="5" name="TextBox 4"/>
        <cdr:cNvSpPr txBox="1"/>
      </cdr:nvSpPr>
      <cdr:spPr>
        <a:xfrm xmlns:a="http://schemas.openxmlformats.org/drawingml/2006/main">
          <a:off x="6877050" y="2124077"/>
          <a:ext cx="514350" cy="34099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0.9433</cdr:x>
      <cdr:y>0.44408</cdr:y>
    </cdr:from>
    <cdr:to>
      <cdr:x>1</cdr:x>
      <cdr:y>0.47862</cdr:y>
    </cdr:to>
    <cdr:sp macro="" textlink="">
      <cdr:nvSpPr>
        <cdr:cNvPr id="6" name="TextBox 5"/>
        <cdr:cNvSpPr txBox="1"/>
      </cdr:nvSpPr>
      <cdr:spPr>
        <a:xfrm xmlns:a="http://schemas.openxmlformats.org/drawingml/2006/main">
          <a:off x="6972300" y="2571751"/>
          <a:ext cx="419100" cy="2000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a:p xmlns:a="http://schemas.openxmlformats.org/drawingml/2006/main">
          <a:endParaRPr lang="en-US" sz="1100"/>
        </a:p>
      </cdr:txBody>
    </cdr:sp>
  </cdr:relSizeAnchor>
  <cdr:relSizeAnchor xmlns:cdr="http://schemas.openxmlformats.org/drawingml/2006/chartDrawing">
    <cdr:from>
      <cdr:x>0.87629</cdr:x>
      <cdr:y>0.49836</cdr:y>
    </cdr:from>
    <cdr:to>
      <cdr:x>1</cdr:x>
      <cdr:y>0.51809</cdr:y>
    </cdr:to>
    <cdr:sp macro="" textlink="">
      <cdr:nvSpPr>
        <cdr:cNvPr id="7" name="TextBox 6"/>
        <cdr:cNvSpPr txBox="1"/>
      </cdr:nvSpPr>
      <cdr:spPr>
        <a:xfrm xmlns:a="http://schemas.openxmlformats.org/drawingml/2006/main">
          <a:off x="6477000" y="2886076"/>
          <a:ext cx="914400" cy="1143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0.71296</cdr:x>
      <cdr:y>0.06349</cdr:y>
    </cdr:from>
    <cdr:to>
      <cdr:x>0.92654</cdr:x>
      <cdr:y>0.14684</cdr:y>
    </cdr:to>
    <cdr:sp macro="" textlink="">
      <cdr:nvSpPr>
        <cdr:cNvPr id="8" name="TextBox 6"/>
        <cdr:cNvSpPr txBox="1"/>
      </cdr:nvSpPr>
      <cdr:spPr>
        <a:xfrm xmlns:a="http://schemas.openxmlformats.org/drawingml/2006/main">
          <a:off x="5346700" y="304800"/>
          <a:ext cx="1601721" cy="400110"/>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2000" dirty="0" smtClean="0">
              <a:solidFill>
                <a:srgbClr val="FF0000"/>
              </a:solidFill>
            </a:rPr>
            <a:t>Control Limit</a:t>
          </a:r>
          <a:endParaRPr lang="en-US" sz="2000" dirty="0">
            <a:solidFill>
              <a:srgbClr val="FF0000"/>
            </a:solidFill>
          </a:endParaRPr>
        </a:p>
      </cdr:txBody>
    </cdr:sp>
  </cdr:relSizeAnchor>
  <cdr:relSizeAnchor xmlns:cdr="http://schemas.openxmlformats.org/drawingml/2006/chartDrawing">
    <cdr:from>
      <cdr:x>0.71296</cdr:x>
      <cdr:y>0.18519</cdr:y>
    </cdr:from>
    <cdr:to>
      <cdr:x>0.93616</cdr:x>
      <cdr:y>0.26853</cdr:y>
    </cdr:to>
    <cdr:sp macro="" textlink="">
      <cdr:nvSpPr>
        <cdr:cNvPr id="9" name="TextBox 6"/>
        <cdr:cNvSpPr txBox="1"/>
      </cdr:nvSpPr>
      <cdr:spPr>
        <a:xfrm xmlns:a="http://schemas.openxmlformats.org/drawingml/2006/main">
          <a:off x="5346700" y="889000"/>
          <a:ext cx="1673856" cy="400110"/>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dirty="0" smtClean="0">
              <a:solidFill>
                <a:schemeClr val="accent2"/>
              </a:solidFill>
            </a:rPr>
            <a:t>Warning Limit</a:t>
          </a:r>
          <a:endParaRPr lang="en-US" sz="2000" dirty="0">
            <a:solidFill>
              <a:schemeClr val="accent2"/>
            </a:solidFill>
          </a:endParaRPr>
        </a:p>
      </cdr:txBody>
    </cdr:sp>
  </cdr:relSizeAnchor>
  <cdr:relSizeAnchor xmlns:cdr="http://schemas.openxmlformats.org/drawingml/2006/chartDrawing">
    <cdr:from>
      <cdr:x>0.71296</cdr:x>
      <cdr:y>0.42857</cdr:y>
    </cdr:from>
    <cdr:to>
      <cdr:x>0.81239</cdr:x>
      <cdr:y>0.51192</cdr:y>
    </cdr:to>
    <cdr:sp macro="" textlink="">
      <cdr:nvSpPr>
        <cdr:cNvPr id="10" name="TextBox 6"/>
        <cdr:cNvSpPr txBox="1"/>
      </cdr:nvSpPr>
      <cdr:spPr>
        <a:xfrm xmlns:a="http://schemas.openxmlformats.org/drawingml/2006/main">
          <a:off x="5346700" y="2057400"/>
          <a:ext cx="745717" cy="400110"/>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dirty="0" smtClean="0"/>
            <a:t>Mean</a:t>
          </a:r>
          <a:endParaRPr lang="en-US" sz="2000" dirty="0"/>
        </a:p>
      </cdr:txBody>
    </cdr:sp>
  </cdr:relSizeAnchor>
  <cdr:relSizeAnchor xmlns:cdr="http://schemas.openxmlformats.org/drawingml/2006/chartDrawing">
    <cdr:from>
      <cdr:x>0.71296</cdr:x>
      <cdr:y>0.30688</cdr:y>
    </cdr:from>
    <cdr:to>
      <cdr:x>0.89853</cdr:x>
      <cdr:y>0.39022</cdr:y>
    </cdr:to>
    <cdr:sp macro="" textlink="">
      <cdr:nvSpPr>
        <cdr:cNvPr id="11" name="TextBox 6"/>
        <cdr:cNvSpPr txBox="1"/>
      </cdr:nvSpPr>
      <cdr:spPr>
        <a:xfrm xmlns:a="http://schemas.openxmlformats.org/drawingml/2006/main">
          <a:off x="5346700" y="1473200"/>
          <a:ext cx="1391728" cy="400110"/>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dirty="0" smtClean="0">
              <a:solidFill>
                <a:srgbClr val="0070C0"/>
              </a:solidFill>
            </a:rPr>
            <a:t>Data Points</a:t>
          </a:r>
          <a:endParaRPr lang="en-US" sz="2000" dirty="0">
            <a:solidFill>
              <a:srgbClr val="0070C0"/>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5D7D69-D990-463C-BAB1-C28F39BBF15D}" type="datetimeFigureOut">
              <a:rPr lang="en-US" smtClean="0"/>
              <a:t>11/2/2015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E2AC23-3025-4488-8FA2-00499DD0CE88}" type="slidenum">
              <a:rPr lang="en-US" smtClean="0"/>
              <a:t>‹#›</a:t>
            </a:fld>
            <a:endParaRPr lang="en-US"/>
          </a:p>
        </p:txBody>
      </p:sp>
    </p:spTree>
    <p:extLst>
      <p:ext uri="{BB962C8B-B14F-4D97-AF65-F5344CB8AC3E}">
        <p14:creationId xmlns:p14="http://schemas.microsoft.com/office/powerpoint/2010/main" val="1314824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ea typeface="ＭＳ Ｐゴシック" pitchFamily="34" charset="-128"/>
            </a:endParaRPr>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29057" indent="-280406" eaLnBrk="0" hangingPunct="0">
              <a:spcBef>
                <a:spcPct val="30000"/>
              </a:spcBef>
              <a:defRPr sz="1200">
                <a:solidFill>
                  <a:schemeClr val="tx1"/>
                </a:solidFill>
                <a:latin typeface="Calibri" pitchFamily="34" charset="0"/>
                <a:ea typeface="ＭＳ Ｐゴシック" pitchFamily="34" charset="-128"/>
              </a:defRPr>
            </a:lvl2pPr>
            <a:lvl3pPr marL="1121626" indent="-224325" eaLnBrk="0" hangingPunct="0">
              <a:spcBef>
                <a:spcPct val="30000"/>
              </a:spcBef>
              <a:defRPr sz="1200">
                <a:solidFill>
                  <a:schemeClr val="tx1"/>
                </a:solidFill>
                <a:latin typeface="Calibri" pitchFamily="34" charset="0"/>
                <a:ea typeface="ＭＳ Ｐゴシック" pitchFamily="34" charset="-128"/>
              </a:defRPr>
            </a:lvl3pPr>
            <a:lvl4pPr marL="1570276" indent="-224325" eaLnBrk="0" hangingPunct="0">
              <a:spcBef>
                <a:spcPct val="30000"/>
              </a:spcBef>
              <a:defRPr sz="1200">
                <a:solidFill>
                  <a:schemeClr val="tx1"/>
                </a:solidFill>
                <a:latin typeface="Calibri" pitchFamily="34" charset="0"/>
                <a:ea typeface="ＭＳ Ｐゴシック" pitchFamily="34" charset="-128"/>
              </a:defRPr>
            </a:lvl4pPr>
            <a:lvl5pPr marL="2018927" indent="-224325" eaLnBrk="0" hangingPunct="0">
              <a:spcBef>
                <a:spcPct val="30000"/>
              </a:spcBef>
              <a:defRPr sz="1200">
                <a:solidFill>
                  <a:schemeClr val="tx1"/>
                </a:solidFill>
                <a:latin typeface="Calibri" pitchFamily="34" charset="0"/>
                <a:ea typeface="ＭＳ Ｐゴシック" pitchFamily="34" charset="-128"/>
              </a:defRPr>
            </a:lvl5pPr>
            <a:lvl6pPr marL="2467577" indent="-224325"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16227" indent="-224325"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364878" indent="-224325"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13528" indent="-224325"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84193B83-DFC3-4AF6-88A3-583F0E25130E}" type="slidenum">
              <a:rPr lang="en-US" altLang="en-US">
                <a:solidFill>
                  <a:prstClr val="black"/>
                </a:solidFill>
                <a:latin typeface="Arial" charset="0"/>
                <a:cs typeface="Arial" charset="0"/>
              </a:rPr>
              <a:pPr eaLnBrk="1" hangingPunct="1">
                <a:spcBef>
                  <a:spcPct val="0"/>
                </a:spcBef>
              </a:pPr>
              <a:t>1</a:t>
            </a:fld>
            <a:endParaRPr lang="en-US" altLang="en-US">
              <a:solidFill>
                <a:prstClr val="black"/>
              </a:solidFill>
              <a:latin typeface="Arial" charset="0"/>
              <a:cs typeface="Arial" charset="0"/>
            </a:endParaRPr>
          </a:p>
        </p:txBody>
      </p:sp>
    </p:spTree>
    <p:extLst>
      <p:ext uri="{BB962C8B-B14F-4D97-AF65-F5344CB8AC3E}">
        <p14:creationId xmlns:p14="http://schemas.microsoft.com/office/powerpoint/2010/main" val="5386520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E2AC23-3025-4488-8FA2-00499DD0CE88}" type="slidenum">
              <a:rPr lang="en-US" smtClean="0"/>
              <a:t>8</a:t>
            </a:fld>
            <a:endParaRPr lang="en-US"/>
          </a:p>
        </p:txBody>
      </p:sp>
    </p:spTree>
    <p:extLst>
      <p:ext uri="{BB962C8B-B14F-4D97-AF65-F5344CB8AC3E}">
        <p14:creationId xmlns:p14="http://schemas.microsoft.com/office/powerpoint/2010/main" val="3132404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dirty="0">
              <a:solidFill>
                <a:prstClr val="black"/>
              </a:solidFill>
            </a:endParaRPr>
          </a:p>
        </p:txBody>
      </p:sp>
      <p:sp>
        <p:nvSpPr>
          <p:cNvPr id="5" name="Oval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dirty="0">
              <a:solidFill>
                <a:prstClr val="black"/>
              </a:solidFill>
            </a:endParaRPr>
          </a:p>
        </p:txBody>
      </p:sp>
      <p:sp>
        <p:nvSpPr>
          <p:cNvPr id="14" name="Title 13"/>
          <p:cNvSpPr>
            <a:spLocks noGrp="1"/>
          </p:cNvSpPr>
          <p:nvPr>
            <p:ph type="ctrTitle"/>
          </p:nvPr>
        </p:nvSpPr>
        <p:spPr>
          <a:xfrm>
            <a:off x="1432560" y="359898"/>
            <a:ext cx="7406640" cy="1472184"/>
          </a:xfrm>
        </p:spPr>
        <p:txBody>
          <a:bodyPr anchor="b"/>
          <a:lstStyle>
            <a:lvl1pPr algn="l">
              <a:defRPr/>
            </a:lvl1pPr>
          </a:lstStyle>
          <a:p>
            <a:r>
              <a:rPr lang="en-US" smtClean="0"/>
              <a:t>Click to edit Master title style</a:t>
            </a:r>
            <a:endParaRPr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6" name="Date Placeholder 6"/>
          <p:cNvSpPr>
            <a:spLocks noGrp="1"/>
          </p:cNvSpPr>
          <p:nvPr>
            <p:ph type="dt" sz="half" idx="10"/>
          </p:nvPr>
        </p:nvSpPr>
        <p:spPr/>
        <p:txBody>
          <a:bodyPr/>
          <a:lstStyle>
            <a:lvl1pPr>
              <a:defRPr/>
            </a:lvl1pPr>
          </a:lstStyle>
          <a:p>
            <a:pPr>
              <a:defRPr/>
            </a:pPr>
            <a:fld id="{4839D19C-5210-49A8-8B13-DBBA0AF18F5B}" type="datetime1">
              <a:rPr lang="en-US" altLang="en-US"/>
              <a:pPr>
                <a:defRPr/>
              </a:pPr>
              <a:t>11/2/2015</a:t>
            </a:fld>
            <a:endParaRPr lang="en-US" altLang="en-US"/>
          </a:p>
        </p:txBody>
      </p:sp>
      <p:sp>
        <p:nvSpPr>
          <p:cNvPr id="7" name="Footer Placeholder 19"/>
          <p:cNvSpPr>
            <a:spLocks noGrp="1"/>
          </p:cNvSpPr>
          <p:nvPr>
            <p:ph type="ftr" sz="quarter" idx="11"/>
          </p:nvPr>
        </p:nvSpPr>
        <p:spPr/>
        <p:txBody>
          <a:bodyPr/>
          <a:lstStyle>
            <a:lvl1pPr>
              <a:defRPr/>
            </a:lvl1pPr>
          </a:lstStyle>
          <a:p>
            <a:pPr>
              <a:defRPr/>
            </a:pPr>
            <a:endParaRPr lang="en-US">
              <a:solidFill>
                <a:srgbClr val="E7DEC9">
                  <a:shade val="50000"/>
                  <a:satMod val="200000"/>
                </a:srgbClr>
              </a:solidFill>
            </a:endParaRPr>
          </a:p>
        </p:txBody>
      </p:sp>
      <p:sp>
        <p:nvSpPr>
          <p:cNvPr id="8" name="Slide Number Placeholder 9"/>
          <p:cNvSpPr>
            <a:spLocks noGrp="1"/>
          </p:cNvSpPr>
          <p:nvPr>
            <p:ph type="sldNum" sz="quarter" idx="12"/>
          </p:nvPr>
        </p:nvSpPr>
        <p:spPr/>
        <p:txBody>
          <a:bodyPr/>
          <a:lstStyle>
            <a:lvl1pPr>
              <a:defRPr/>
            </a:lvl1pPr>
          </a:lstStyle>
          <a:p>
            <a:pPr>
              <a:defRPr/>
            </a:pPr>
            <a:fld id="{C513BE3E-3A81-40A5-B301-4576FE018F58}" type="slidenum">
              <a:rPr lang="en-US" altLang="en-US"/>
              <a:pPr>
                <a:defRPr/>
              </a:pPr>
              <a:t>‹#›</a:t>
            </a:fld>
            <a:endParaRPr lang="en-US" altLang="en-US"/>
          </a:p>
        </p:txBody>
      </p:sp>
    </p:spTree>
    <p:extLst>
      <p:ext uri="{BB962C8B-B14F-4D97-AF65-F5344CB8AC3E}">
        <p14:creationId xmlns:p14="http://schemas.microsoft.com/office/powerpoint/2010/main" val="3125853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8E57C75B-DD54-4629-AAF2-0BC737209A1A}" type="datetime1">
              <a:rPr lang="en-US" altLang="en-US"/>
              <a:pPr>
                <a:defRPr/>
              </a:pPr>
              <a:t>11/2/2015</a:t>
            </a:fld>
            <a:endParaRPr lang="en-US" altLang="en-US"/>
          </a:p>
        </p:txBody>
      </p:sp>
      <p:sp>
        <p:nvSpPr>
          <p:cNvPr id="5" name="Footer Placeholder 9"/>
          <p:cNvSpPr>
            <a:spLocks noGrp="1"/>
          </p:cNvSpPr>
          <p:nvPr>
            <p:ph type="ftr" sz="quarter" idx="11"/>
          </p:nvPr>
        </p:nvSpPr>
        <p:spPr/>
        <p:txBody>
          <a:bodyPr/>
          <a:lstStyle>
            <a:lvl1pPr>
              <a:defRPr/>
            </a:lvl1pPr>
          </a:lstStyle>
          <a:p>
            <a:pPr>
              <a:defRPr/>
            </a:pPr>
            <a:endParaRPr lang="en-US">
              <a:solidFill>
                <a:srgbClr val="E7DEC9">
                  <a:shade val="50000"/>
                  <a:satMod val="200000"/>
                </a:srgbClr>
              </a:solidFill>
            </a:endParaRPr>
          </a:p>
        </p:txBody>
      </p:sp>
      <p:sp>
        <p:nvSpPr>
          <p:cNvPr id="6" name="Slide Number Placeholder 21"/>
          <p:cNvSpPr>
            <a:spLocks noGrp="1"/>
          </p:cNvSpPr>
          <p:nvPr>
            <p:ph type="sldNum" sz="quarter" idx="12"/>
          </p:nvPr>
        </p:nvSpPr>
        <p:spPr/>
        <p:txBody>
          <a:bodyPr/>
          <a:lstStyle>
            <a:lvl1pPr>
              <a:defRPr/>
            </a:lvl1pPr>
          </a:lstStyle>
          <a:p>
            <a:pPr>
              <a:defRPr/>
            </a:pPr>
            <a:fld id="{1891480F-807B-466B-85CF-F0C4F7F4F894}" type="slidenum">
              <a:rPr lang="en-US" altLang="en-US"/>
              <a:pPr>
                <a:defRPr/>
              </a:pPr>
              <a:t>‹#›</a:t>
            </a:fld>
            <a:endParaRPr lang="en-US" altLang="en-US"/>
          </a:p>
        </p:txBody>
      </p:sp>
    </p:spTree>
    <p:extLst>
      <p:ext uri="{BB962C8B-B14F-4D97-AF65-F5344CB8AC3E}">
        <p14:creationId xmlns:p14="http://schemas.microsoft.com/office/powerpoint/2010/main" val="1983780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41D0444E-A228-4A93-852F-41A4EF93AEE9}" type="datetime1">
              <a:rPr lang="en-US" altLang="en-US"/>
              <a:pPr>
                <a:defRPr/>
              </a:pPr>
              <a:t>11/2/2015</a:t>
            </a:fld>
            <a:endParaRPr lang="en-US" altLang="en-US"/>
          </a:p>
        </p:txBody>
      </p:sp>
      <p:sp>
        <p:nvSpPr>
          <p:cNvPr id="5" name="Footer Placeholder 9"/>
          <p:cNvSpPr>
            <a:spLocks noGrp="1"/>
          </p:cNvSpPr>
          <p:nvPr>
            <p:ph type="ftr" sz="quarter" idx="11"/>
          </p:nvPr>
        </p:nvSpPr>
        <p:spPr/>
        <p:txBody>
          <a:bodyPr/>
          <a:lstStyle>
            <a:lvl1pPr>
              <a:defRPr/>
            </a:lvl1pPr>
          </a:lstStyle>
          <a:p>
            <a:pPr>
              <a:defRPr/>
            </a:pPr>
            <a:endParaRPr lang="en-US">
              <a:solidFill>
                <a:srgbClr val="E7DEC9">
                  <a:shade val="50000"/>
                  <a:satMod val="200000"/>
                </a:srgbClr>
              </a:solidFill>
            </a:endParaRPr>
          </a:p>
        </p:txBody>
      </p:sp>
      <p:sp>
        <p:nvSpPr>
          <p:cNvPr id="6" name="Slide Number Placeholder 21"/>
          <p:cNvSpPr>
            <a:spLocks noGrp="1"/>
          </p:cNvSpPr>
          <p:nvPr>
            <p:ph type="sldNum" sz="quarter" idx="12"/>
          </p:nvPr>
        </p:nvSpPr>
        <p:spPr/>
        <p:txBody>
          <a:bodyPr/>
          <a:lstStyle>
            <a:lvl1pPr>
              <a:defRPr/>
            </a:lvl1pPr>
          </a:lstStyle>
          <a:p>
            <a:pPr>
              <a:defRPr/>
            </a:pPr>
            <a:fld id="{D86DD5B9-8E48-4803-AF8C-53F06766B51E}" type="slidenum">
              <a:rPr lang="en-US" altLang="en-US"/>
              <a:pPr>
                <a:defRPr/>
              </a:pPr>
              <a:t>‹#›</a:t>
            </a:fld>
            <a:endParaRPr lang="en-US" altLang="en-US"/>
          </a:p>
        </p:txBody>
      </p:sp>
    </p:spTree>
    <p:extLst>
      <p:ext uri="{BB962C8B-B14F-4D97-AF65-F5344CB8AC3E}">
        <p14:creationId xmlns:p14="http://schemas.microsoft.com/office/powerpoint/2010/main" val="458165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5B744B35-DC69-495E-8686-8B826D27D3F1}" type="datetime1">
              <a:rPr lang="en-US" altLang="en-US"/>
              <a:pPr>
                <a:defRPr/>
              </a:pPr>
              <a:t>11/2/2015</a:t>
            </a:fld>
            <a:endParaRPr lang="en-US" altLang="en-US"/>
          </a:p>
        </p:txBody>
      </p:sp>
      <p:sp>
        <p:nvSpPr>
          <p:cNvPr id="5" name="Footer Placeholder 9"/>
          <p:cNvSpPr>
            <a:spLocks noGrp="1"/>
          </p:cNvSpPr>
          <p:nvPr>
            <p:ph type="ftr" sz="quarter" idx="11"/>
          </p:nvPr>
        </p:nvSpPr>
        <p:spPr/>
        <p:txBody>
          <a:bodyPr/>
          <a:lstStyle>
            <a:lvl1pPr>
              <a:defRPr/>
            </a:lvl1pPr>
          </a:lstStyle>
          <a:p>
            <a:pPr>
              <a:defRPr/>
            </a:pPr>
            <a:endParaRPr lang="en-US">
              <a:solidFill>
                <a:srgbClr val="E7DEC9">
                  <a:shade val="50000"/>
                  <a:satMod val="200000"/>
                </a:srgbClr>
              </a:solidFill>
            </a:endParaRPr>
          </a:p>
        </p:txBody>
      </p:sp>
      <p:sp>
        <p:nvSpPr>
          <p:cNvPr id="6" name="Slide Number Placeholder 21"/>
          <p:cNvSpPr>
            <a:spLocks noGrp="1"/>
          </p:cNvSpPr>
          <p:nvPr>
            <p:ph type="sldNum" sz="quarter" idx="12"/>
          </p:nvPr>
        </p:nvSpPr>
        <p:spPr/>
        <p:txBody>
          <a:bodyPr/>
          <a:lstStyle>
            <a:lvl1pPr>
              <a:defRPr/>
            </a:lvl1pPr>
          </a:lstStyle>
          <a:p>
            <a:pPr>
              <a:defRPr/>
            </a:pPr>
            <a:fld id="{7137CC10-5540-41F6-AEFC-307246B25116}" type="slidenum">
              <a:rPr lang="en-US" altLang="en-US"/>
              <a:pPr>
                <a:defRPr/>
              </a:pPr>
              <a:t>‹#›</a:t>
            </a:fld>
            <a:endParaRPr lang="en-US" altLang="en-US"/>
          </a:p>
        </p:txBody>
      </p:sp>
    </p:spTree>
    <p:extLst>
      <p:ext uri="{BB962C8B-B14F-4D97-AF65-F5344CB8AC3E}">
        <p14:creationId xmlns:p14="http://schemas.microsoft.com/office/powerpoint/2010/main" val="2893007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5" name="Rectangle 4"/>
          <p:cNvSpPr>
            <a:spLocks noChangeArrowheads="1"/>
          </p:cNvSpPr>
          <p:nvPr/>
        </p:nvSpPr>
        <p:spPr bwMode="invGray">
          <a:xfrm>
            <a:off x="2286000" y="0"/>
            <a:ext cx="76200" cy="6858000"/>
          </a:xfrm>
          <a:prstGeom prst="rect">
            <a:avLst/>
          </a:prstGeom>
          <a:solidFill>
            <a:schemeClr val="bg1"/>
          </a:solidFill>
          <a:ln>
            <a:noFill/>
          </a:ln>
          <a:effectLst>
            <a:outerShdw dist="38000" dir="10800000" algn="tl" rotWithShape="0">
              <a:srgbClr val="706B5F">
                <a:alpha val="25000"/>
              </a:srgbClr>
            </a:outerShdw>
          </a:effectLst>
          <a:extLst>
            <a:ext uri="{91240B29-F687-4F45-9708-019B960494DF}">
              <a14:hiddenLine xmlns:a14="http://schemas.microsoft.com/office/drawing/2010/main" w="25400" cap="rnd">
                <a:solidFill>
                  <a:srgbClr val="000000"/>
                </a:solidFill>
                <a:miter lim="800000"/>
                <a:headEnd/>
                <a:tailEnd/>
              </a14:hiddenLine>
            </a:ext>
          </a:extLst>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fontAlgn="base" hangingPunct="1">
              <a:spcBef>
                <a:spcPct val="0"/>
              </a:spcBef>
              <a:spcAft>
                <a:spcPct val="0"/>
              </a:spcAft>
              <a:defRPr/>
            </a:pPr>
            <a:endParaRPr lang="en-US" altLang="en-US" sz="1800" smtClean="0">
              <a:solidFill>
                <a:srgbClr val="FFFFFF"/>
              </a:solidFill>
              <a:latin typeface="Gill Sans MT" pitchFamily="34" charset="0"/>
            </a:endParaRPr>
          </a:p>
        </p:txBody>
      </p:sp>
      <p:sp>
        <p:nvSpPr>
          <p:cNvPr id="6" name="Oval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dirty="0">
              <a:solidFill>
                <a:prstClr val="black"/>
              </a:solidFill>
            </a:endParaRPr>
          </a:p>
        </p:txBody>
      </p:sp>
      <p:sp>
        <p:nvSpPr>
          <p:cNvPr id="7" name="Oval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dirty="0">
              <a:solidFill>
                <a:prstClr val="black"/>
              </a:solidFill>
            </a:endParaRPr>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lstStyle>
          <a:p>
            <a:pPr>
              <a:defRPr/>
            </a:pPr>
            <a:fld id="{6A7A073D-FD3D-467C-9BC7-AAD06239ACCD}" type="datetime1">
              <a:rPr lang="en-US" altLang="en-US"/>
              <a:pPr>
                <a:defRPr/>
              </a:pPr>
              <a:t>11/2/2015</a:t>
            </a:fld>
            <a:endParaRPr lang="en-US" altLang="en-US"/>
          </a:p>
        </p:txBody>
      </p:sp>
      <p:sp>
        <p:nvSpPr>
          <p:cNvPr id="9" name="Footer Placeholder 4"/>
          <p:cNvSpPr>
            <a:spLocks noGrp="1"/>
          </p:cNvSpPr>
          <p:nvPr>
            <p:ph type="ftr" sz="quarter" idx="11"/>
          </p:nvPr>
        </p:nvSpPr>
        <p:spPr/>
        <p:txBody>
          <a:bodyPr/>
          <a:lstStyle>
            <a:lvl1pPr>
              <a:defRPr/>
            </a:lvl1pPr>
          </a:lstStyle>
          <a:p>
            <a:pPr>
              <a:defRPr/>
            </a:pPr>
            <a:endParaRPr lang="en-US">
              <a:solidFill>
                <a:srgbClr val="E7DEC9">
                  <a:shade val="50000"/>
                  <a:satMod val="200000"/>
                </a:srgbClr>
              </a:solidFill>
            </a:endParaRPr>
          </a:p>
        </p:txBody>
      </p:sp>
      <p:sp>
        <p:nvSpPr>
          <p:cNvPr id="10" name="Slide Number Placeholder 5"/>
          <p:cNvSpPr>
            <a:spLocks noGrp="1"/>
          </p:cNvSpPr>
          <p:nvPr>
            <p:ph type="sldNum" sz="quarter" idx="12"/>
          </p:nvPr>
        </p:nvSpPr>
        <p:spPr/>
        <p:txBody>
          <a:bodyPr/>
          <a:lstStyle>
            <a:lvl1pPr>
              <a:defRPr/>
            </a:lvl1pPr>
          </a:lstStyle>
          <a:p>
            <a:pPr>
              <a:defRPr/>
            </a:pPr>
            <a:fld id="{3696E3A2-8829-4B06-BE02-994D9FFB0CD4}" type="slidenum">
              <a:rPr lang="en-US" altLang="en-US"/>
              <a:pPr>
                <a:defRPr/>
              </a:pPr>
              <a:t>‹#›</a:t>
            </a:fld>
            <a:endParaRPr lang="en-US" altLang="en-US"/>
          </a:p>
        </p:txBody>
      </p:sp>
    </p:spTree>
    <p:extLst>
      <p:ext uri="{BB962C8B-B14F-4D97-AF65-F5344CB8AC3E}">
        <p14:creationId xmlns:p14="http://schemas.microsoft.com/office/powerpoint/2010/main" val="3448677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924157D2-C2F0-481B-99D4-9913F3D7D35D}" type="datetime1">
              <a:rPr lang="en-US" altLang="en-US"/>
              <a:pPr>
                <a:defRPr/>
              </a:pPr>
              <a:t>11/2/2015</a:t>
            </a:fld>
            <a:endParaRPr lang="en-US" altLang="en-US"/>
          </a:p>
        </p:txBody>
      </p:sp>
      <p:sp>
        <p:nvSpPr>
          <p:cNvPr id="6" name="Footer Placeholder 9"/>
          <p:cNvSpPr>
            <a:spLocks noGrp="1"/>
          </p:cNvSpPr>
          <p:nvPr>
            <p:ph type="ftr" sz="quarter" idx="11"/>
          </p:nvPr>
        </p:nvSpPr>
        <p:spPr/>
        <p:txBody>
          <a:bodyPr/>
          <a:lstStyle>
            <a:lvl1pPr>
              <a:defRPr/>
            </a:lvl1pPr>
          </a:lstStyle>
          <a:p>
            <a:pPr>
              <a:defRPr/>
            </a:pPr>
            <a:endParaRPr lang="en-US">
              <a:solidFill>
                <a:srgbClr val="E7DEC9">
                  <a:shade val="50000"/>
                  <a:satMod val="200000"/>
                </a:srgbClr>
              </a:solidFill>
            </a:endParaRPr>
          </a:p>
        </p:txBody>
      </p:sp>
      <p:sp>
        <p:nvSpPr>
          <p:cNvPr id="7" name="Slide Number Placeholder 21"/>
          <p:cNvSpPr>
            <a:spLocks noGrp="1"/>
          </p:cNvSpPr>
          <p:nvPr>
            <p:ph type="sldNum" sz="quarter" idx="12"/>
          </p:nvPr>
        </p:nvSpPr>
        <p:spPr/>
        <p:txBody>
          <a:bodyPr/>
          <a:lstStyle>
            <a:lvl1pPr>
              <a:defRPr/>
            </a:lvl1pPr>
          </a:lstStyle>
          <a:p>
            <a:pPr>
              <a:defRPr/>
            </a:pPr>
            <a:fld id="{DE76E530-AEA8-4680-8D6F-EE1D51D6B074}" type="slidenum">
              <a:rPr lang="en-US" altLang="en-US"/>
              <a:pPr>
                <a:defRPr/>
              </a:pPr>
              <a:t>‹#›</a:t>
            </a:fld>
            <a:endParaRPr lang="en-US" altLang="en-US"/>
          </a:p>
        </p:txBody>
      </p:sp>
    </p:spTree>
    <p:extLst>
      <p:ext uri="{BB962C8B-B14F-4D97-AF65-F5344CB8AC3E}">
        <p14:creationId xmlns:p14="http://schemas.microsoft.com/office/powerpoint/2010/main" val="824662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2422E415-87E0-441E-BE03-263E6F999932}" type="datetime1">
              <a:rPr lang="en-US" altLang="en-US"/>
              <a:pPr>
                <a:defRPr/>
              </a:pPr>
              <a:t>11/2/2015</a:t>
            </a:fld>
            <a:endParaRPr lang="en-US" altLang="en-US"/>
          </a:p>
        </p:txBody>
      </p:sp>
      <p:sp>
        <p:nvSpPr>
          <p:cNvPr id="8" name="Footer Placeholder 7"/>
          <p:cNvSpPr>
            <a:spLocks noGrp="1"/>
          </p:cNvSpPr>
          <p:nvPr>
            <p:ph type="ftr" sz="quarter" idx="11"/>
          </p:nvPr>
        </p:nvSpPr>
        <p:spPr/>
        <p:txBody>
          <a:bodyPr/>
          <a:lstStyle>
            <a:lvl1pPr>
              <a:defRPr/>
            </a:lvl1pPr>
          </a:lstStyle>
          <a:p>
            <a:pPr>
              <a:defRPr/>
            </a:pPr>
            <a:endParaRPr lang="en-US">
              <a:solidFill>
                <a:srgbClr val="E7DEC9">
                  <a:shade val="50000"/>
                  <a:satMod val="200000"/>
                </a:srgbClr>
              </a:solidFill>
            </a:endParaRPr>
          </a:p>
        </p:txBody>
      </p:sp>
      <p:sp>
        <p:nvSpPr>
          <p:cNvPr id="9" name="Slide Number Placeholder 8"/>
          <p:cNvSpPr>
            <a:spLocks noGrp="1"/>
          </p:cNvSpPr>
          <p:nvPr>
            <p:ph type="sldNum" sz="quarter" idx="12"/>
          </p:nvPr>
        </p:nvSpPr>
        <p:spPr/>
        <p:txBody>
          <a:bodyPr/>
          <a:lstStyle>
            <a:lvl1pPr>
              <a:defRPr/>
            </a:lvl1pPr>
          </a:lstStyle>
          <a:p>
            <a:pPr>
              <a:defRPr/>
            </a:pPr>
            <a:fld id="{EA0B70E4-4850-492D-B210-31727256D61D}" type="slidenum">
              <a:rPr lang="en-US" altLang="en-US"/>
              <a:pPr>
                <a:defRPr/>
              </a:pPr>
              <a:t>‹#›</a:t>
            </a:fld>
            <a:endParaRPr lang="en-US" altLang="en-US"/>
          </a:p>
        </p:txBody>
      </p:sp>
    </p:spTree>
    <p:extLst>
      <p:ext uri="{BB962C8B-B14F-4D97-AF65-F5344CB8AC3E}">
        <p14:creationId xmlns:p14="http://schemas.microsoft.com/office/powerpoint/2010/main" val="2178742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41B3F532-A7F4-4CE8-9EA2-27E112F822AB}" type="datetime1">
              <a:rPr lang="en-US" altLang="en-US"/>
              <a:pPr>
                <a:defRPr/>
              </a:pPr>
              <a:t>11/2/2015</a:t>
            </a:fld>
            <a:endParaRPr lang="en-US" altLang="en-US"/>
          </a:p>
        </p:txBody>
      </p:sp>
      <p:sp>
        <p:nvSpPr>
          <p:cNvPr id="4" name="Footer Placeholder 9"/>
          <p:cNvSpPr>
            <a:spLocks noGrp="1"/>
          </p:cNvSpPr>
          <p:nvPr>
            <p:ph type="ftr" sz="quarter" idx="11"/>
          </p:nvPr>
        </p:nvSpPr>
        <p:spPr/>
        <p:txBody>
          <a:bodyPr/>
          <a:lstStyle>
            <a:lvl1pPr>
              <a:defRPr/>
            </a:lvl1pPr>
          </a:lstStyle>
          <a:p>
            <a:pPr>
              <a:defRPr/>
            </a:pPr>
            <a:endParaRPr lang="en-US">
              <a:solidFill>
                <a:srgbClr val="E7DEC9">
                  <a:shade val="50000"/>
                  <a:satMod val="200000"/>
                </a:srgbClr>
              </a:solidFill>
            </a:endParaRPr>
          </a:p>
        </p:txBody>
      </p:sp>
      <p:sp>
        <p:nvSpPr>
          <p:cNvPr id="5" name="Slide Number Placeholder 21"/>
          <p:cNvSpPr>
            <a:spLocks noGrp="1"/>
          </p:cNvSpPr>
          <p:nvPr>
            <p:ph type="sldNum" sz="quarter" idx="12"/>
          </p:nvPr>
        </p:nvSpPr>
        <p:spPr/>
        <p:txBody>
          <a:bodyPr/>
          <a:lstStyle>
            <a:lvl1pPr>
              <a:defRPr/>
            </a:lvl1pPr>
          </a:lstStyle>
          <a:p>
            <a:pPr>
              <a:defRPr/>
            </a:pPr>
            <a:fld id="{BA1DDC96-7856-4066-A5EE-62BD0F32C45B}" type="slidenum">
              <a:rPr lang="en-US" altLang="en-US"/>
              <a:pPr>
                <a:defRPr/>
              </a:pPr>
              <a:t>‹#›</a:t>
            </a:fld>
            <a:endParaRPr lang="en-US" altLang="en-US"/>
          </a:p>
        </p:txBody>
      </p:sp>
    </p:spTree>
    <p:extLst>
      <p:ext uri="{BB962C8B-B14F-4D97-AF65-F5344CB8AC3E}">
        <p14:creationId xmlns:p14="http://schemas.microsoft.com/office/powerpoint/2010/main" val="1374384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3" name="Rectangle 2"/>
          <p:cNvSpPr>
            <a:spLocks noChangeArrowheads="1"/>
          </p:cNvSpPr>
          <p:nvPr/>
        </p:nvSpPr>
        <p:spPr bwMode="invGray">
          <a:xfrm>
            <a:off x="1014413" y="0"/>
            <a:ext cx="73025" cy="6858000"/>
          </a:xfrm>
          <a:prstGeom prst="rect">
            <a:avLst/>
          </a:prstGeom>
          <a:solidFill>
            <a:schemeClr val="bg1"/>
          </a:solidFill>
          <a:ln>
            <a:noFill/>
          </a:ln>
          <a:effectLst>
            <a:outerShdw dist="38000" dir="10800000" algn="tl" rotWithShape="0">
              <a:srgbClr val="706B5F">
                <a:alpha val="25000"/>
              </a:srgbClr>
            </a:outerShdw>
          </a:effectLst>
          <a:extLst>
            <a:ext uri="{91240B29-F687-4F45-9708-019B960494DF}">
              <a14:hiddenLine xmlns:a14="http://schemas.microsoft.com/office/drawing/2010/main" w="25400" cap="rnd">
                <a:solidFill>
                  <a:srgbClr val="000000"/>
                </a:solidFill>
                <a:miter lim="800000"/>
                <a:headEnd/>
                <a:tailEnd/>
              </a14:hiddenLine>
            </a:ext>
          </a:extLst>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fontAlgn="base" hangingPunct="1">
              <a:spcBef>
                <a:spcPct val="0"/>
              </a:spcBef>
              <a:spcAft>
                <a:spcPct val="0"/>
              </a:spcAft>
              <a:defRPr/>
            </a:pPr>
            <a:endParaRPr lang="en-US" altLang="en-US" sz="1800" smtClean="0">
              <a:solidFill>
                <a:srgbClr val="FFFFFF"/>
              </a:solidFill>
              <a:latin typeface="Gill Sans MT" pitchFamily="34" charset="0"/>
            </a:endParaRPr>
          </a:p>
        </p:txBody>
      </p:sp>
      <p:sp>
        <p:nvSpPr>
          <p:cNvPr id="4" name="Date Placeholder 1"/>
          <p:cNvSpPr>
            <a:spLocks noGrp="1"/>
          </p:cNvSpPr>
          <p:nvPr>
            <p:ph type="dt" sz="half" idx="10"/>
          </p:nvPr>
        </p:nvSpPr>
        <p:spPr/>
        <p:txBody>
          <a:bodyPr/>
          <a:lstStyle>
            <a:lvl1pPr>
              <a:defRPr/>
            </a:lvl1pPr>
          </a:lstStyle>
          <a:p>
            <a:pPr>
              <a:defRPr/>
            </a:pPr>
            <a:fld id="{00D8FCD0-A1D7-42AB-9C7D-52E35C76B10E}" type="datetime1">
              <a:rPr lang="en-US" altLang="en-US"/>
              <a:pPr>
                <a:defRPr/>
              </a:pPr>
              <a:t>11/2/2015</a:t>
            </a:fld>
            <a:endParaRPr lang="en-US" altLang="en-US"/>
          </a:p>
        </p:txBody>
      </p:sp>
      <p:sp>
        <p:nvSpPr>
          <p:cNvPr id="5" name="Footer Placeholder 2"/>
          <p:cNvSpPr>
            <a:spLocks noGrp="1"/>
          </p:cNvSpPr>
          <p:nvPr>
            <p:ph type="ftr" sz="quarter" idx="11"/>
          </p:nvPr>
        </p:nvSpPr>
        <p:spPr/>
        <p:txBody>
          <a:bodyPr/>
          <a:lstStyle>
            <a:lvl1pPr>
              <a:defRPr/>
            </a:lvl1pPr>
          </a:lstStyle>
          <a:p>
            <a:pPr>
              <a:defRPr/>
            </a:pPr>
            <a:endParaRPr lang="en-US">
              <a:solidFill>
                <a:srgbClr val="E7DEC9">
                  <a:shade val="50000"/>
                  <a:satMod val="200000"/>
                </a:srgbClr>
              </a:solidFill>
            </a:endParaRPr>
          </a:p>
        </p:txBody>
      </p:sp>
      <p:sp>
        <p:nvSpPr>
          <p:cNvPr id="6" name="Slide Number Placeholder 3"/>
          <p:cNvSpPr>
            <a:spLocks noGrp="1"/>
          </p:cNvSpPr>
          <p:nvPr>
            <p:ph type="sldNum" sz="quarter" idx="12"/>
          </p:nvPr>
        </p:nvSpPr>
        <p:spPr/>
        <p:txBody>
          <a:bodyPr/>
          <a:lstStyle>
            <a:lvl1pPr>
              <a:defRPr/>
            </a:lvl1pPr>
          </a:lstStyle>
          <a:p>
            <a:pPr>
              <a:defRPr/>
            </a:pPr>
            <a:fld id="{F72B8012-A106-43DE-8232-D09C37AF356E}" type="slidenum">
              <a:rPr lang="en-US" altLang="en-US"/>
              <a:pPr>
                <a:defRPr/>
              </a:pPr>
              <a:t>‹#›</a:t>
            </a:fld>
            <a:endParaRPr lang="en-US" altLang="en-US"/>
          </a:p>
        </p:txBody>
      </p:sp>
    </p:spTree>
    <p:extLst>
      <p:ext uri="{BB962C8B-B14F-4D97-AF65-F5344CB8AC3E}">
        <p14:creationId xmlns:p14="http://schemas.microsoft.com/office/powerpoint/2010/main" val="2626068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F1A8FF2A-3F40-4100-82B3-21CD944A6596}" type="datetime1">
              <a:rPr lang="en-US" altLang="en-US"/>
              <a:pPr>
                <a:defRPr/>
              </a:pPr>
              <a:t>11/2/2015</a:t>
            </a:fld>
            <a:endParaRPr lang="en-US" altLang="en-US"/>
          </a:p>
        </p:txBody>
      </p:sp>
      <p:sp>
        <p:nvSpPr>
          <p:cNvPr id="6" name="Footer Placeholder 5"/>
          <p:cNvSpPr>
            <a:spLocks noGrp="1"/>
          </p:cNvSpPr>
          <p:nvPr>
            <p:ph type="ftr" sz="quarter" idx="11"/>
          </p:nvPr>
        </p:nvSpPr>
        <p:spPr/>
        <p:txBody>
          <a:bodyPr/>
          <a:lstStyle>
            <a:lvl1pPr>
              <a:defRPr/>
            </a:lvl1pPr>
          </a:lstStyle>
          <a:p>
            <a:pPr>
              <a:defRPr/>
            </a:pPr>
            <a:endParaRPr lang="en-US">
              <a:solidFill>
                <a:srgbClr val="E7DEC9">
                  <a:shade val="50000"/>
                  <a:satMod val="200000"/>
                </a:srgbClr>
              </a:solidFill>
            </a:endParaRPr>
          </a:p>
        </p:txBody>
      </p:sp>
      <p:sp>
        <p:nvSpPr>
          <p:cNvPr id="7" name="Slide Number Placeholder 6"/>
          <p:cNvSpPr>
            <a:spLocks noGrp="1"/>
          </p:cNvSpPr>
          <p:nvPr>
            <p:ph type="sldNum" sz="quarter" idx="12"/>
          </p:nvPr>
        </p:nvSpPr>
        <p:spPr/>
        <p:txBody>
          <a:bodyPr/>
          <a:lstStyle>
            <a:lvl1pPr>
              <a:defRPr/>
            </a:lvl1pPr>
          </a:lstStyle>
          <a:p>
            <a:pPr>
              <a:defRPr/>
            </a:pPr>
            <a:fld id="{D3430AEA-52FF-46A5-9538-8CC610CB4B52}" type="slidenum">
              <a:rPr lang="en-US" altLang="en-US"/>
              <a:pPr>
                <a:defRPr/>
              </a:pPr>
              <a:t>‹#›</a:t>
            </a:fld>
            <a:endParaRPr lang="en-US" altLang="en-US"/>
          </a:p>
        </p:txBody>
      </p:sp>
    </p:spTree>
    <p:extLst>
      <p:ext uri="{BB962C8B-B14F-4D97-AF65-F5344CB8AC3E}">
        <p14:creationId xmlns:p14="http://schemas.microsoft.com/office/powerpoint/2010/main" val="76765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2575" fontAlgn="base">
              <a:lnSpc>
                <a:spcPts val="3000"/>
              </a:lnSpc>
              <a:spcBef>
                <a:spcPts val="600"/>
              </a:spcBef>
              <a:spcAft>
                <a:spcPct val="0"/>
              </a:spcAft>
              <a:buClr>
                <a:srgbClr val="3891A7"/>
              </a:buClr>
              <a:buSzPct val="80000"/>
              <a:buFont typeface="Wingdings 2" charset="2"/>
              <a:buNone/>
              <a:defRPr/>
            </a:pPr>
            <a:endParaRPr lang="en-US" sz="3200" dirty="0">
              <a:solidFill>
                <a:prstClr val="black"/>
              </a:solidFill>
              <a:cs typeface="Arial" charset="0"/>
            </a:endParaRPr>
          </a:p>
        </p:txBody>
      </p:sp>
      <p:sp>
        <p:nvSpPr>
          <p:cNvPr id="6" name="Flowchart: Process 5"/>
          <p:cNvSpPr>
            <a:spLocks noChangeArrowheads="1"/>
          </p:cNvSpPr>
          <p:nvPr/>
        </p:nvSpPr>
        <p:spPr bwMode="auto">
          <a:xfrm rot="19468671">
            <a:off x="396875" y="954088"/>
            <a:ext cx="685800" cy="204787"/>
          </a:xfrm>
          <a:prstGeom prst="flowChartProcess">
            <a:avLst/>
          </a:prstGeom>
          <a:solidFill>
            <a:srgbClr val="FBFBFB">
              <a:alpha val="45097"/>
            </a:srgbClr>
          </a:solidFill>
          <a:ln w="6350" cap="rnd">
            <a:solidFill>
              <a:srgbClr val="FFFFFF"/>
            </a:solidFill>
            <a:miter lim="800000"/>
            <a:headEnd/>
            <a:tailEnd/>
          </a:ln>
          <a:effectLst>
            <a:outerShdw dist="25400" dir="3299947" sx="96001" sy="96001" algn="tl" rotWithShape="0">
              <a:srgbClr val="EBDAB1">
                <a:alpha val="39998"/>
              </a:srgbClr>
            </a:outerShdw>
          </a:effectLst>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fontAlgn="base" hangingPunct="1">
              <a:spcBef>
                <a:spcPct val="0"/>
              </a:spcBef>
              <a:spcAft>
                <a:spcPct val="0"/>
              </a:spcAft>
              <a:defRPr/>
            </a:pPr>
            <a:endParaRPr lang="en-US" altLang="en-US" sz="1800" smtClean="0">
              <a:solidFill>
                <a:srgbClr val="FFFFFF"/>
              </a:solidFill>
              <a:latin typeface="Gill Sans MT" pitchFamily="34" charset="0"/>
            </a:endParaRPr>
          </a:p>
        </p:txBody>
      </p:sp>
      <p:sp>
        <p:nvSpPr>
          <p:cNvPr id="7" name="Flowchart: Process 15"/>
          <p:cNvSpPr>
            <a:spLocks noChangeArrowheads="1"/>
          </p:cNvSpPr>
          <p:nvPr/>
        </p:nvSpPr>
        <p:spPr bwMode="auto">
          <a:xfrm rot="2103354" flipH="1">
            <a:off x="5003800" y="936625"/>
            <a:ext cx="649288" cy="204788"/>
          </a:xfrm>
          <a:prstGeom prst="flowChartProcess">
            <a:avLst/>
          </a:prstGeom>
          <a:solidFill>
            <a:srgbClr val="FBFBFB">
              <a:alpha val="45097"/>
            </a:srgbClr>
          </a:solidFill>
          <a:ln w="6350" cap="rnd">
            <a:solidFill>
              <a:srgbClr val="FFFFFF"/>
            </a:solidFill>
            <a:miter lim="800000"/>
            <a:headEnd/>
            <a:tailEnd/>
          </a:ln>
          <a:effectLst>
            <a:outerShdw dist="25400" dir="3299947" sx="96001" sy="96001" algn="tl" rotWithShape="0">
              <a:schemeClr val="bg2">
                <a:alpha val="20000"/>
              </a:schemeClr>
            </a:outerShdw>
          </a:effectLst>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fontAlgn="base" hangingPunct="1">
              <a:spcBef>
                <a:spcPct val="0"/>
              </a:spcBef>
              <a:spcAft>
                <a:spcPct val="0"/>
              </a:spcAft>
              <a:defRPr/>
            </a:pPr>
            <a:endParaRPr lang="en-US" altLang="en-US" sz="1800" smtClean="0">
              <a:solidFill>
                <a:srgbClr val="FFFFFF"/>
              </a:solidFill>
              <a:latin typeface="Gill Sans MT" pitchFamily="34" charset="0"/>
            </a:endParaRPr>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fld id="{E266EB41-424A-45AE-9B7B-79C17681ABE2}" type="datetime1">
              <a:rPr lang="en-US" altLang="en-US"/>
              <a:pPr>
                <a:defRPr/>
              </a:pPr>
              <a:t>11/2/2015</a:t>
            </a:fld>
            <a:endParaRPr lang="en-US" altLang="en-US"/>
          </a:p>
        </p:txBody>
      </p:sp>
      <p:sp>
        <p:nvSpPr>
          <p:cNvPr id="9" name="Footer Placeholder 5"/>
          <p:cNvSpPr>
            <a:spLocks noGrp="1"/>
          </p:cNvSpPr>
          <p:nvPr>
            <p:ph type="ftr" sz="quarter" idx="11"/>
          </p:nvPr>
        </p:nvSpPr>
        <p:spPr/>
        <p:txBody>
          <a:bodyPr/>
          <a:lstStyle>
            <a:lvl1pPr>
              <a:defRPr/>
            </a:lvl1pPr>
          </a:lstStyle>
          <a:p>
            <a:pPr>
              <a:defRPr/>
            </a:pPr>
            <a:endParaRPr lang="en-US">
              <a:solidFill>
                <a:srgbClr val="E7DEC9">
                  <a:shade val="50000"/>
                  <a:satMod val="200000"/>
                </a:srgbClr>
              </a:solidFill>
            </a:endParaRPr>
          </a:p>
        </p:txBody>
      </p:sp>
      <p:sp>
        <p:nvSpPr>
          <p:cNvPr id="10" name="Slide Number Placeholder 6"/>
          <p:cNvSpPr>
            <a:spLocks noGrp="1"/>
          </p:cNvSpPr>
          <p:nvPr>
            <p:ph type="sldNum" sz="quarter" idx="12"/>
          </p:nvPr>
        </p:nvSpPr>
        <p:spPr/>
        <p:txBody>
          <a:bodyPr/>
          <a:lstStyle>
            <a:lvl1pPr>
              <a:defRPr/>
            </a:lvl1pPr>
          </a:lstStyle>
          <a:p>
            <a:pPr>
              <a:defRPr/>
            </a:pPr>
            <a:fld id="{03B9EABF-27E8-4CEE-B74E-3CADAC2F2E1B}" type="slidenum">
              <a:rPr lang="en-US" altLang="en-US"/>
              <a:pPr>
                <a:defRPr/>
              </a:pPr>
              <a:t>‹#›</a:t>
            </a:fld>
            <a:endParaRPr lang="en-US" altLang="en-US"/>
          </a:p>
        </p:txBody>
      </p:sp>
    </p:spTree>
    <p:extLst>
      <p:ext uri="{BB962C8B-B14F-4D97-AF65-F5344CB8AC3E}">
        <p14:creationId xmlns:p14="http://schemas.microsoft.com/office/powerpoint/2010/main" val="328281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027" name="Oval 7"/>
          <p:cNvSpPr>
            <a:spLocks noChangeArrowheads="1"/>
          </p:cNvSpPr>
          <p:nvPr/>
        </p:nvSpPr>
        <p:spPr bwMode="auto">
          <a:xfrm>
            <a:off x="168275" y="20638"/>
            <a:ext cx="1703388" cy="1703387"/>
          </a:xfrm>
          <a:prstGeom prst="ellipse">
            <a:avLst/>
          </a:prstGeom>
          <a:noFill/>
          <a:ln w="27305" cap="rnd">
            <a:solidFill>
              <a:srgbClr val="FFF6DB"/>
            </a:solidFill>
            <a:round/>
            <a:headEnd/>
            <a:tailEnd/>
          </a:ln>
          <a:effectLst>
            <a:outerShdw dist="25400" dir="5400000" algn="tl" rotWithShape="0">
              <a:srgbClr val="AFA58D">
                <a:alpha val="84998"/>
              </a:srgbClr>
            </a:outerShdw>
          </a:effectLst>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fontAlgn="base" hangingPunct="1">
              <a:spcBef>
                <a:spcPct val="0"/>
              </a:spcBef>
              <a:spcAft>
                <a:spcPct val="0"/>
              </a:spcAft>
              <a:defRPr/>
            </a:pPr>
            <a:endParaRPr lang="en-US" altLang="en-US" sz="1800" smtClean="0">
              <a:solidFill>
                <a:srgbClr val="FFFFFF"/>
              </a:solidFill>
              <a:latin typeface="Gill Sans MT" pitchFamily="34" charset="0"/>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p>
            <a:r>
              <a:rPr lang="en-US" smtClean="0"/>
              <a:t>Click to edit Master title style</a:t>
            </a:r>
            <a:endParaRPr lang="en-US"/>
          </a:p>
        </p:txBody>
      </p:sp>
      <p:sp>
        <p:nvSpPr>
          <p:cNvPr id="1033" name="Text Placeholder 8"/>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vert="horz" wrap="square" lIns="91440" tIns="45720" rIns="91440" bIns="45720" numCol="1" anchor="b" anchorCtr="0" compatLnSpc="1">
            <a:prstTxWarp prst="textNoShape">
              <a:avLst/>
            </a:prstTxWarp>
          </a:bodyPr>
          <a:lstStyle>
            <a:lvl1pPr algn="r">
              <a:defRPr sz="1200">
                <a:solidFill>
                  <a:srgbClr val="B5A788"/>
                </a:solidFill>
                <a:latin typeface="Gill Sans MT" pitchFamily="34" charset="0"/>
                <a:cs typeface="Arial" pitchFamily="34" charset="0"/>
              </a:defRPr>
            </a:lvl1pPr>
          </a:lstStyle>
          <a:p>
            <a:pPr fontAlgn="base">
              <a:spcBef>
                <a:spcPct val="0"/>
              </a:spcBef>
              <a:spcAft>
                <a:spcPct val="0"/>
              </a:spcAft>
              <a:defRPr/>
            </a:pPr>
            <a:fld id="{14BD2396-33C7-4CE3-A9B6-DA4A158DC079}" type="datetime1">
              <a:rPr lang="en-US" altLang="en-US">
                <a:ea typeface="ＭＳ Ｐゴシック" pitchFamily="34" charset="-128"/>
              </a:rPr>
              <a:pPr fontAlgn="base">
                <a:spcBef>
                  <a:spcPct val="0"/>
                </a:spcBef>
                <a:spcAft>
                  <a:spcPct val="0"/>
                </a:spcAft>
                <a:defRPr/>
              </a:pPr>
              <a:t>11/2/2015</a:t>
            </a:fld>
            <a:endParaRPr lang="en-US" altLang="en-US">
              <a:ea typeface="ＭＳ Ｐゴシック" pitchFamily="34" charset="-128"/>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ea typeface="+mn-ea"/>
                <a:cs typeface="+mn-cs"/>
              </a:defRPr>
            </a:lvl1pPr>
          </a:lstStyle>
          <a:p>
            <a:pPr>
              <a:defRPr/>
            </a:pPr>
            <a:endParaRPr lang="en-US">
              <a:solidFill>
                <a:srgbClr val="E7DEC9">
                  <a:shade val="50000"/>
                  <a:satMod val="200000"/>
                </a:srgbClr>
              </a:solidFill>
            </a:endParaRPr>
          </a:p>
        </p:txBody>
      </p:sp>
      <p:sp>
        <p:nvSpPr>
          <p:cNvPr id="22" name="Slide Number Placeholder 21"/>
          <p:cNvSpPr>
            <a:spLocks noGrp="1"/>
          </p:cNvSpPr>
          <p:nvPr>
            <p:ph type="sldNum" sz="quarter" idx="4"/>
          </p:nvPr>
        </p:nvSpPr>
        <p:spPr>
          <a:xfrm>
            <a:off x="8613775" y="6305550"/>
            <a:ext cx="457200" cy="476250"/>
          </a:xfrm>
          <a:prstGeom prst="rect">
            <a:avLst/>
          </a:prstGeom>
        </p:spPr>
        <p:txBody>
          <a:bodyPr vert="horz" wrap="square" lIns="91440" tIns="45720" rIns="91440" bIns="45720" numCol="1" anchor="b" anchorCtr="0" compatLnSpc="1">
            <a:prstTxWarp prst="textNoShape">
              <a:avLst/>
            </a:prstTxWarp>
          </a:bodyPr>
          <a:lstStyle>
            <a:lvl1pPr algn="ctr">
              <a:defRPr sz="1200">
                <a:solidFill>
                  <a:srgbClr val="B5A788"/>
                </a:solidFill>
                <a:latin typeface="Gill Sans MT" pitchFamily="34" charset="0"/>
                <a:cs typeface="Arial" pitchFamily="34" charset="0"/>
              </a:defRPr>
            </a:lvl1pPr>
          </a:lstStyle>
          <a:p>
            <a:pPr fontAlgn="base">
              <a:spcBef>
                <a:spcPct val="0"/>
              </a:spcBef>
              <a:spcAft>
                <a:spcPct val="0"/>
              </a:spcAft>
              <a:defRPr/>
            </a:pPr>
            <a:fld id="{3EFDCA47-9951-4A0A-AEC7-717B69F343A4}" type="slidenum">
              <a:rPr lang="en-US" altLang="en-US">
                <a:ea typeface="ＭＳ Ｐゴシック" pitchFamily="34" charset="-128"/>
              </a:rPr>
              <a:pPr fontAlgn="base">
                <a:spcBef>
                  <a:spcPct val="0"/>
                </a:spcBef>
                <a:spcAft>
                  <a:spcPct val="0"/>
                </a:spcAft>
                <a:defRPr/>
              </a:pPr>
              <a:t>‹#›</a:t>
            </a:fld>
            <a:endParaRPr lang="en-US" altLang="en-US">
              <a:ea typeface="ＭＳ Ｐゴシック" pitchFamily="34" charset="-128"/>
            </a:endParaRPr>
          </a:p>
        </p:txBody>
      </p:sp>
      <p:sp>
        <p:nvSpPr>
          <p:cNvPr id="1037" name="Rectangle 14"/>
          <p:cNvSpPr>
            <a:spLocks noChangeArrowheads="1"/>
          </p:cNvSpPr>
          <p:nvPr/>
        </p:nvSpPr>
        <p:spPr bwMode="invGray">
          <a:xfrm>
            <a:off x="1014413" y="0"/>
            <a:ext cx="73025" cy="6858000"/>
          </a:xfrm>
          <a:prstGeom prst="rect">
            <a:avLst/>
          </a:prstGeom>
          <a:solidFill>
            <a:schemeClr val="bg1"/>
          </a:solidFill>
          <a:ln>
            <a:noFill/>
          </a:ln>
          <a:effectLst>
            <a:outerShdw dist="38000" dir="10800000" algn="tl" rotWithShape="0">
              <a:srgbClr val="706B5F">
                <a:alpha val="25000"/>
              </a:srgbClr>
            </a:outerShdw>
          </a:effectLst>
          <a:extLst>
            <a:ext uri="{91240B29-F687-4F45-9708-019B960494DF}">
              <a14:hiddenLine xmlns:a14="http://schemas.microsoft.com/office/drawing/2010/main" w="25400" cap="rnd">
                <a:solidFill>
                  <a:srgbClr val="000000"/>
                </a:solidFill>
                <a:miter lim="800000"/>
                <a:headEnd/>
                <a:tailEnd/>
              </a14:hiddenLine>
            </a:ext>
          </a:extLst>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fontAlgn="base" hangingPunct="1">
              <a:spcBef>
                <a:spcPct val="0"/>
              </a:spcBef>
              <a:spcAft>
                <a:spcPct val="0"/>
              </a:spcAft>
              <a:defRPr/>
            </a:pPr>
            <a:endParaRPr lang="en-US" altLang="en-US" sz="1800" smtClean="0">
              <a:solidFill>
                <a:srgbClr val="FFFFFF"/>
              </a:solidFill>
              <a:latin typeface="Gill Sans MT" pitchFamily="34" charset="0"/>
            </a:endParaRPr>
          </a:p>
        </p:txBody>
      </p:sp>
    </p:spTree>
    <p:extLst>
      <p:ext uri="{BB962C8B-B14F-4D97-AF65-F5344CB8AC3E}">
        <p14:creationId xmlns:p14="http://schemas.microsoft.com/office/powerpoint/2010/main" val="28659231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ＭＳ Ｐゴシック" charset="-128"/>
          <a:cs typeface="ＭＳ Ｐゴシック" charset="0"/>
        </a:defRPr>
      </a:lvl1pPr>
      <a:lvl2pPr algn="l" rtl="0" eaLnBrk="0" fontAlgn="base" hangingPunct="0">
        <a:spcBef>
          <a:spcPct val="0"/>
        </a:spcBef>
        <a:spcAft>
          <a:spcPct val="0"/>
        </a:spcAft>
        <a:defRPr sz="4300">
          <a:solidFill>
            <a:srgbClr val="572314"/>
          </a:solidFill>
          <a:latin typeface="Gill Sans MT" pitchFamily="34" charset="0"/>
          <a:ea typeface="ＭＳ Ｐゴシック" charset="-128"/>
          <a:cs typeface="ＭＳ Ｐゴシック" charset="0"/>
        </a:defRPr>
      </a:lvl2pPr>
      <a:lvl3pPr algn="l" rtl="0" eaLnBrk="0" fontAlgn="base" hangingPunct="0">
        <a:spcBef>
          <a:spcPct val="0"/>
        </a:spcBef>
        <a:spcAft>
          <a:spcPct val="0"/>
        </a:spcAft>
        <a:defRPr sz="4300">
          <a:solidFill>
            <a:srgbClr val="572314"/>
          </a:solidFill>
          <a:latin typeface="Gill Sans MT" pitchFamily="34" charset="0"/>
          <a:ea typeface="ＭＳ Ｐゴシック" charset="-128"/>
          <a:cs typeface="ＭＳ Ｐゴシック" charset="0"/>
        </a:defRPr>
      </a:lvl3pPr>
      <a:lvl4pPr algn="l" rtl="0" eaLnBrk="0" fontAlgn="base" hangingPunct="0">
        <a:spcBef>
          <a:spcPct val="0"/>
        </a:spcBef>
        <a:spcAft>
          <a:spcPct val="0"/>
        </a:spcAft>
        <a:defRPr sz="4300">
          <a:solidFill>
            <a:srgbClr val="572314"/>
          </a:solidFill>
          <a:latin typeface="Gill Sans MT" pitchFamily="34" charset="0"/>
          <a:ea typeface="ＭＳ Ｐゴシック" charset="-128"/>
          <a:cs typeface="ＭＳ Ｐゴシック" charset="0"/>
        </a:defRPr>
      </a:lvl4pPr>
      <a:lvl5pPr algn="l" rtl="0" eaLnBrk="0" fontAlgn="base" hangingPunct="0">
        <a:spcBef>
          <a:spcPct val="0"/>
        </a:spcBef>
        <a:spcAft>
          <a:spcPct val="0"/>
        </a:spcAft>
        <a:defRPr sz="4300">
          <a:solidFill>
            <a:srgbClr val="572314"/>
          </a:solidFill>
          <a:latin typeface="Gill Sans MT" pitchFamily="34" charset="0"/>
          <a:ea typeface="ＭＳ Ｐゴシック" charset="-128"/>
          <a:cs typeface="ＭＳ Ｐゴシック"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ＭＳ Ｐゴシック" charset="-128"/>
          <a:cs typeface="ＭＳ Ｐゴシック" charset="0"/>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ＭＳ Ｐゴシック" charset="-128"/>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ＭＳ Ｐゴシック" charset="-128"/>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ＭＳ Ｐゴシック" charset="-128"/>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ＭＳ Ｐゴシック" charset="-128"/>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1295400"/>
            <a:ext cx="7026275" cy="4953000"/>
          </a:xfrm>
        </p:spPr>
        <p:txBody>
          <a:bodyPr vert="horz" wrap="square" lIns="91440" tIns="45720" rIns="91440" bIns="45720" numCol="1" anchorCtr="0" compatLnSpc="1">
            <a:prstTxWarp prst="textNoShape">
              <a:avLst/>
            </a:prstTxWarp>
            <a:normAutofit fontScale="90000"/>
          </a:bodyPr>
          <a:lstStyle/>
          <a:p>
            <a:r>
              <a:rPr lang="en-US" sz="4900" b="1" dirty="0" smtClean="0">
                <a:effectLst>
                  <a:outerShdw blurRad="38100" dist="38100" dir="2700000" algn="tl">
                    <a:srgbClr val="DDDDDD"/>
                  </a:outerShdw>
                </a:effectLst>
                <a:ea typeface="ＭＳ Ｐゴシック" charset="0"/>
              </a:rPr>
              <a:t>Methods Compendium– Alcohol Example</a:t>
            </a:r>
            <a:r>
              <a:rPr lang="en-US" sz="6700" b="1" dirty="0" smtClean="0">
                <a:effectLst>
                  <a:outerShdw blurRad="38100" dist="38100" dir="2700000" algn="tl">
                    <a:srgbClr val="DDDDDD"/>
                  </a:outerShdw>
                </a:effectLst>
                <a:ea typeface="ＭＳ Ｐゴシック" charset="0"/>
              </a:rPr>
              <a:t/>
            </a:r>
            <a:br>
              <a:rPr lang="en-US" sz="6700" b="1" dirty="0" smtClean="0">
                <a:effectLst>
                  <a:outerShdw blurRad="38100" dist="38100" dir="2700000" algn="tl">
                    <a:srgbClr val="DDDDDD"/>
                  </a:outerShdw>
                </a:effectLst>
                <a:ea typeface="ＭＳ Ｐゴシック" charset="0"/>
              </a:rPr>
            </a:br>
            <a:r>
              <a:rPr lang="en-US" sz="2400" b="1" dirty="0" smtClean="0">
                <a:effectLst>
                  <a:outerShdw blurRad="38100" dist="38100" dir="2700000" algn="tl">
                    <a:srgbClr val="DDDDDD"/>
                  </a:outerShdw>
                </a:effectLst>
                <a:ea typeface="ＭＳ Ｐゴシック" charset="0"/>
              </a:rPr>
              <a:t> </a:t>
            </a:r>
            <a:r>
              <a:rPr lang="en-US" dirty="0" smtClean="0">
                <a:effectLst>
                  <a:outerShdw blurRad="38100" dist="38100" dir="2700000" algn="tl">
                    <a:srgbClr val="DDDDDD"/>
                  </a:outerShdw>
                </a:effectLst>
                <a:ea typeface="ＭＳ Ｐゴシック" charset="0"/>
              </a:rPr>
              <a:t/>
            </a:r>
            <a:br>
              <a:rPr lang="en-US" dirty="0" smtClean="0">
                <a:effectLst>
                  <a:outerShdw blurRad="38100" dist="38100" dir="2700000" algn="tl">
                    <a:srgbClr val="DDDDDD"/>
                  </a:outerShdw>
                </a:effectLst>
                <a:ea typeface="ＭＳ Ｐゴシック" charset="0"/>
              </a:rPr>
            </a:br>
            <a:r>
              <a:rPr lang="en-US" sz="4000" dirty="0"/>
              <a:t>Patricia Nedialkova, Ph.D.</a:t>
            </a:r>
            <a:br>
              <a:rPr lang="en-US" sz="4000" dirty="0"/>
            </a:br>
            <a:r>
              <a:rPr lang="en-US" sz="2700" dirty="0"/>
              <a:t>Chief, Compliance </a:t>
            </a:r>
            <a:r>
              <a:rPr lang="en-US" sz="2700" dirty="0" smtClean="0"/>
              <a:t>Laboratory</a:t>
            </a:r>
            <a:br>
              <a:rPr lang="en-US" sz="2700" dirty="0" smtClean="0"/>
            </a:br>
            <a:r>
              <a:rPr lang="en-US" sz="2700" dirty="0" smtClean="0"/>
              <a:t>U.S. Treasury Department</a:t>
            </a:r>
            <a:r>
              <a:rPr lang="en-US" sz="4000" dirty="0" smtClean="0"/>
              <a:t/>
            </a:r>
            <a:br>
              <a:rPr lang="en-US" sz="4000" dirty="0" smtClean="0"/>
            </a:br>
            <a:r>
              <a:rPr lang="en-US" sz="2700" dirty="0" smtClean="0"/>
              <a:t>Alcohol and Tobacco Tax and Trade Bureau (TTB)</a:t>
            </a:r>
            <a:r>
              <a:rPr lang="en-US" sz="2700" dirty="0"/>
              <a:t/>
            </a:r>
            <a:br>
              <a:rPr lang="en-US" sz="2700" dirty="0"/>
            </a:br>
            <a:r>
              <a:rPr lang="en-US" dirty="0">
                <a:effectLst>
                  <a:outerShdw blurRad="38100" dist="38100" dir="2700000" algn="tl">
                    <a:srgbClr val="DDDDDD"/>
                  </a:outerShdw>
                </a:effectLst>
                <a:ea typeface="ＭＳ Ｐゴシック" charset="0"/>
              </a:rPr>
              <a:t>	</a:t>
            </a:r>
            <a:r>
              <a:rPr lang="en-US" dirty="0" smtClean="0">
                <a:effectLst>
                  <a:outerShdw blurRad="38100" dist="38100" dir="2700000" algn="tl">
                    <a:srgbClr val="DDDDDD"/>
                  </a:outerShdw>
                </a:effectLst>
                <a:ea typeface="ＭＳ Ｐゴシック" charset="0"/>
              </a:rPr>
              <a:t/>
            </a:r>
            <a:br>
              <a:rPr lang="en-US" dirty="0" smtClean="0">
                <a:effectLst>
                  <a:outerShdw blurRad="38100" dist="38100" dir="2700000" algn="tl">
                    <a:srgbClr val="DDDDDD"/>
                  </a:outerShdw>
                </a:effectLst>
                <a:ea typeface="ＭＳ Ｐゴシック" charset="0"/>
              </a:rPr>
            </a:br>
            <a:r>
              <a:rPr lang="en-US" sz="2700" dirty="0" smtClean="0">
                <a:effectLst>
                  <a:outerShdw blurRad="38100" dist="38100" dir="2700000" algn="tl">
                    <a:srgbClr val="DDDDDD"/>
                  </a:outerShdw>
                </a:effectLst>
                <a:ea typeface="ＭＳ Ｐゴシック" charset="0"/>
              </a:rPr>
              <a:t>November 13, 2015</a:t>
            </a:r>
            <a:endParaRPr lang="en-US" dirty="0">
              <a:effectLst>
                <a:outerShdw blurRad="38100" dist="38100" dir="2700000" algn="tl">
                  <a:srgbClr val="DDDDDD"/>
                </a:outerShdw>
              </a:effectLst>
              <a:ea typeface="ＭＳ Ｐゴシック" charset="0"/>
            </a:endParaRPr>
          </a:p>
        </p:txBody>
      </p:sp>
      <p:sp>
        <p:nvSpPr>
          <p:cNvPr id="8195" name="Slide Number Placeholder 7"/>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itchFamily="18" charset="2"/>
              <a:buChar char=""/>
              <a:defRPr sz="3200">
                <a:solidFill>
                  <a:schemeClr val="tx1"/>
                </a:solidFill>
                <a:latin typeface="Gill Sans MT" pitchFamily="34" charset="0"/>
                <a:ea typeface="ＭＳ Ｐゴシック" pitchFamily="34" charset="-128"/>
              </a:defRPr>
            </a:lvl1pPr>
            <a:lvl2pPr marL="742950" indent="-285750" eaLnBrk="0" hangingPunct="0">
              <a:spcBef>
                <a:spcPts val="550"/>
              </a:spcBef>
              <a:buClr>
                <a:schemeClr val="accent1"/>
              </a:buClr>
              <a:buFont typeface="Verdana" pitchFamily="34" charset="0"/>
              <a:buChar char="◦"/>
              <a:defRPr sz="2800">
                <a:solidFill>
                  <a:schemeClr val="tx1"/>
                </a:solidFill>
                <a:latin typeface="Gill Sans MT" pitchFamily="34" charset="0"/>
                <a:ea typeface="ＭＳ Ｐゴシック" pitchFamily="34" charset="-128"/>
              </a:defRPr>
            </a:lvl2pPr>
            <a:lvl3pPr marL="1143000" indent="-228600" eaLnBrk="0" hangingPunct="0">
              <a:spcBef>
                <a:spcPct val="20000"/>
              </a:spcBef>
              <a:buClr>
                <a:schemeClr val="accent2"/>
              </a:buClr>
              <a:buFont typeface="Wingdings 2" pitchFamily="18" charset="2"/>
              <a:buChar char=""/>
              <a:defRPr sz="2400">
                <a:solidFill>
                  <a:schemeClr val="tx1"/>
                </a:solidFill>
                <a:latin typeface="Gill Sans MT" pitchFamily="34" charset="0"/>
                <a:ea typeface="ＭＳ Ｐゴシック" pitchFamily="34" charset="-128"/>
              </a:defRPr>
            </a:lvl3pPr>
            <a:lvl4pPr marL="1600200" indent="-228600" eaLnBrk="0" hangingPunct="0">
              <a:spcBef>
                <a:spcPct val="20000"/>
              </a:spcBef>
              <a:buClr>
                <a:srgbClr val="C32D2E"/>
              </a:buClr>
              <a:buFont typeface="Wingdings 2" pitchFamily="18" charset="2"/>
              <a:buChar char=""/>
              <a:defRPr sz="2000">
                <a:solidFill>
                  <a:schemeClr val="tx1"/>
                </a:solidFill>
                <a:latin typeface="Gill Sans MT" pitchFamily="34" charset="0"/>
                <a:ea typeface="ＭＳ Ｐゴシック" pitchFamily="34" charset="-128"/>
              </a:defRPr>
            </a:lvl4pPr>
            <a:lvl5pPr marL="2057400" indent="-228600" eaLnBrk="0" hangingPunct="0">
              <a:spcBef>
                <a:spcPct val="20000"/>
              </a:spcBef>
              <a:buClr>
                <a:srgbClr val="84AA33"/>
              </a:buClr>
              <a:buFont typeface="Wingdings 2" pitchFamily="18" charset="2"/>
              <a:buChar char=""/>
              <a:defRPr sz="2000">
                <a:solidFill>
                  <a:schemeClr val="tx1"/>
                </a:solidFill>
                <a:latin typeface="Gill Sans MT" pitchFamily="34" charset="0"/>
                <a:ea typeface="ＭＳ Ｐゴシック" pitchFamily="34" charset="-128"/>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0"/>
                <a:ea typeface="ＭＳ Ｐゴシック" pitchFamily="34" charset="-128"/>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0"/>
                <a:ea typeface="ＭＳ Ｐゴシック" pitchFamily="34" charset="-128"/>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0"/>
                <a:ea typeface="ＭＳ Ｐゴシック" pitchFamily="34" charset="-128"/>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0"/>
                <a:ea typeface="ＭＳ Ｐゴシック" pitchFamily="34" charset="-128"/>
              </a:defRPr>
            </a:lvl9pPr>
          </a:lstStyle>
          <a:p>
            <a:pPr eaLnBrk="1" hangingPunct="1">
              <a:spcBef>
                <a:spcPct val="0"/>
              </a:spcBef>
              <a:buClrTx/>
              <a:buSzTx/>
              <a:buFontTx/>
              <a:buNone/>
            </a:pPr>
            <a:fld id="{DED2E295-B3CB-45C7-B85B-31EB623DF708}" type="slidenum">
              <a:rPr lang="en-US" altLang="en-US" sz="1200" smtClean="0">
                <a:solidFill>
                  <a:srgbClr val="0D0D0D"/>
                </a:solidFill>
                <a:cs typeface="Arial" charset="0"/>
              </a:rPr>
              <a:pPr eaLnBrk="1" hangingPunct="1">
                <a:spcBef>
                  <a:spcPct val="0"/>
                </a:spcBef>
                <a:buClrTx/>
                <a:buSzTx/>
                <a:buFontTx/>
                <a:buNone/>
              </a:pPr>
              <a:t>1</a:t>
            </a:fld>
            <a:endParaRPr lang="en-US" altLang="en-US" sz="1200" smtClean="0">
              <a:solidFill>
                <a:srgbClr val="0D0D0D"/>
              </a:solidFill>
              <a:cs typeface="Arial" charset="0"/>
            </a:endParaRPr>
          </a:p>
        </p:txBody>
      </p:sp>
      <p:pic>
        <p:nvPicPr>
          <p:cNvPr id="8197" name="Picture 6" descr="APEC Logo_vertical300dpi.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304800"/>
            <a:ext cx="10334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p:nvPr/>
        </p:nvPicPr>
        <p:blipFill>
          <a:blip r:embed="rId4">
            <a:extLst>
              <a:ext uri="{28A0092B-C50C-407E-A947-70E740481C1C}">
                <a14:useLocalDpi xmlns:a14="http://schemas.microsoft.com/office/drawing/2010/main" val="0"/>
              </a:ext>
            </a:extLst>
          </a:blip>
          <a:stretch>
            <a:fillRect/>
          </a:stretch>
        </p:blipFill>
        <p:spPr>
          <a:xfrm>
            <a:off x="1143000" y="0"/>
            <a:ext cx="4059555" cy="1261110"/>
          </a:xfrm>
          <a:prstGeom prst="rect">
            <a:avLst/>
          </a:prstGeom>
        </p:spPr>
      </p:pic>
    </p:spTree>
    <p:extLst>
      <p:ext uri="{BB962C8B-B14F-4D97-AF65-F5344CB8AC3E}">
        <p14:creationId xmlns:p14="http://schemas.microsoft.com/office/powerpoint/2010/main" val="8148909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Tbilisi Principle #11:</a:t>
            </a:r>
            <a:br>
              <a:rPr lang="en-US" dirty="0" smtClean="0"/>
            </a:br>
            <a:r>
              <a:rPr lang="en-US" u="sng" dirty="0" smtClean="0"/>
              <a:t>Measurement Uncertainty</a:t>
            </a:r>
            <a:endParaRPr lang="en-US" u="sng" dirty="0"/>
          </a:p>
        </p:txBody>
      </p:sp>
      <p:sp>
        <p:nvSpPr>
          <p:cNvPr id="3" name="Content Placeholder 2"/>
          <p:cNvSpPr>
            <a:spLocks noGrp="1"/>
          </p:cNvSpPr>
          <p:nvPr>
            <p:ph idx="1"/>
          </p:nvPr>
        </p:nvSpPr>
        <p:spPr>
          <a:xfrm>
            <a:off x="1435100" y="1828800"/>
            <a:ext cx="7499350" cy="4800600"/>
          </a:xfrm>
        </p:spPr>
        <p:txBody>
          <a:bodyPr/>
          <a:lstStyle/>
          <a:p>
            <a:pPr marL="82550" lvl="0" indent="0">
              <a:buNone/>
            </a:pPr>
            <a:r>
              <a:rPr lang="en-US" i="1" dirty="0"/>
              <a:t>Governments should ensure that laboratories provide information on measurement uncertainty regarding their analytical results.  Governments should take into account such measurement uncertainty information when interpreting analytical results.</a:t>
            </a:r>
          </a:p>
          <a:p>
            <a:pPr marL="82550" indent="0">
              <a:buNone/>
            </a:pPr>
            <a:endParaRPr lang="en-US" dirty="0"/>
          </a:p>
        </p:txBody>
      </p:sp>
      <p:sp>
        <p:nvSpPr>
          <p:cNvPr id="4" name="Slide Number Placeholder 3"/>
          <p:cNvSpPr>
            <a:spLocks noGrp="1"/>
          </p:cNvSpPr>
          <p:nvPr>
            <p:ph type="sldNum" sz="quarter" idx="12"/>
          </p:nvPr>
        </p:nvSpPr>
        <p:spPr/>
        <p:txBody>
          <a:bodyPr/>
          <a:lstStyle/>
          <a:p>
            <a:pPr>
              <a:defRPr/>
            </a:pPr>
            <a:fld id="{7137CC10-5540-41F6-AEFC-307246B25116}" type="slidenum">
              <a:rPr lang="en-US" altLang="en-US" smtClean="0"/>
              <a:pPr>
                <a:defRPr/>
              </a:pPr>
              <a:t>10</a:t>
            </a:fld>
            <a:endParaRPr lang="en-US" altLang="en-US"/>
          </a:p>
        </p:txBody>
      </p:sp>
    </p:spTree>
    <p:extLst>
      <p:ext uri="{BB962C8B-B14F-4D97-AF65-F5344CB8AC3E}">
        <p14:creationId xmlns:p14="http://schemas.microsoft.com/office/powerpoint/2010/main" val="1039051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Sharing Measurement Uncertainty</a:t>
            </a:r>
            <a:endParaRPr lang="en-US" dirty="0"/>
          </a:p>
        </p:txBody>
      </p:sp>
      <p:sp>
        <p:nvSpPr>
          <p:cNvPr id="4" name="Slide Number Placeholder 3"/>
          <p:cNvSpPr>
            <a:spLocks noGrp="1"/>
          </p:cNvSpPr>
          <p:nvPr>
            <p:ph type="sldNum" sz="quarter" idx="12"/>
          </p:nvPr>
        </p:nvSpPr>
        <p:spPr/>
        <p:txBody>
          <a:bodyPr/>
          <a:lstStyle/>
          <a:p>
            <a:pPr>
              <a:defRPr/>
            </a:pPr>
            <a:fld id="{7137CC10-5540-41F6-AEFC-307246B25116}" type="slidenum">
              <a:rPr lang="en-US" altLang="en-US" smtClean="0"/>
              <a:pPr>
                <a:defRPr/>
              </a:pPr>
              <a:t>11</a:t>
            </a:fld>
            <a:endParaRPr lang="en-US" altLang="en-US"/>
          </a:p>
        </p:txBody>
      </p:sp>
      <p:graphicFrame>
        <p:nvGraphicFramePr>
          <p:cNvPr id="5" name="Table 4"/>
          <p:cNvGraphicFramePr>
            <a:graphicFrameLocks noGrp="1"/>
          </p:cNvGraphicFramePr>
          <p:nvPr>
            <p:extLst>
              <p:ext uri="{D42A27DB-BD31-4B8C-83A1-F6EECF244321}">
                <p14:modId xmlns:p14="http://schemas.microsoft.com/office/powerpoint/2010/main" val="3808818415"/>
              </p:ext>
            </p:extLst>
          </p:nvPr>
        </p:nvGraphicFramePr>
        <p:xfrm>
          <a:off x="1371599" y="1524000"/>
          <a:ext cx="7467601" cy="3581400"/>
        </p:xfrm>
        <a:graphic>
          <a:graphicData uri="http://schemas.openxmlformats.org/drawingml/2006/table">
            <a:tbl>
              <a:tblPr>
                <a:tableStyleId>{5C22544A-7EE6-4342-B048-85BDC9FD1C3A}</a:tableStyleId>
              </a:tblPr>
              <a:tblGrid>
                <a:gridCol w="5257801"/>
                <a:gridCol w="2209800"/>
              </a:tblGrid>
              <a:tr h="716280">
                <a:tc>
                  <a:txBody>
                    <a:bodyPr/>
                    <a:lstStyle/>
                    <a:p>
                      <a:pPr algn="l" fontAlgn="b"/>
                      <a:r>
                        <a:rPr lang="en-US" sz="2800" b="1" u="none" strike="noStrike" dirty="0">
                          <a:effectLst/>
                        </a:rPr>
                        <a:t>Technique</a:t>
                      </a:r>
                      <a:endParaRPr lang="en-US" sz="28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2800" b="1" u="none" strike="noStrike" dirty="0">
                          <a:effectLst/>
                        </a:rPr>
                        <a:t>MU (%ABV)</a:t>
                      </a:r>
                      <a:endParaRPr lang="en-US" sz="28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6280">
                <a:tc>
                  <a:txBody>
                    <a:bodyPr/>
                    <a:lstStyle/>
                    <a:p>
                      <a:pPr algn="l" fontAlgn="b"/>
                      <a:r>
                        <a:rPr lang="en-US" sz="2800" u="none" strike="noStrike" dirty="0">
                          <a:effectLst/>
                        </a:rPr>
                        <a:t>Distillation/Density</a:t>
                      </a:r>
                      <a:endParaRPr lang="en-US" sz="2800" b="0"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800" u="none" strike="noStrike">
                          <a:effectLst/>
                        </a:rPr>
                        <a:t>0.0</a:t>
                      </a:r>
                      <a:endParaRPr lang="en-US" sz="2800" b="0" i="0" u="none" strike="noStrike">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6280">
                <a:tc>
                  <a:txBody>
                    <a:bodyPr/>
                    <a:lstStyle/>
                    <a:p>
                      <a:pPr algn="l" fontAlgn="b"/>
                      <a:r>
                        <a:rPr lang="en-US" sz="2800" u="none" strike="noStrike" dirty="0" smtClean="0">
                          <a:effectLst/>
                        </a:rPr>
                        <a:t>Fourier </a:t>
                      </a:r>
                      <a:r>
                        <a:rPr lang="en-US" sz="2800" u="none" strike="noStrike" dirty="0">
                          <a:effectLst/>
                        </a:rPr>
                        <a:t>Transform Infra-Red (FTIR)</a:t>
                      </a:r>
                      <a:endParaRPr lang="en-US" sz="2800" b="0"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800" u="none" strike="noStrike">
                          <a:effectLst/>
                        </a:rPr>
                        <a:t>0.1</a:t>
                      </a:r>
                      <a:endParaRPr lang="en-US" sz="2800" b="0" i="0" u="none" strike="noStrike">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6280">
                <a:tc>
                  <a:txBody>
                    <a:bodyPr/>
                    <a:lstStyle/>
                    <a:p>
                      <a:pPr algn="l" fontAlgn="b"/>
                      <a:r>
                        <a:rPr lang="en-US" sz="2800" u="none" strike="noStrike" dirty="0">
                          <a:effectLst/>
                        </a:rPr>
                        <a:t>Gas Chromatography (GC)</a:t>
                      </a:r>
                      <a:endParaRPr lang="en-US" sz="2800" b="0"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800" u="none" strike="noStrike" dirty="0">
                          <a:effectLst/>
                        </a:rPr>
                        <a:t>0.1</a:t>
                      </a:r>
                      <a:endParaRPr lang="en-US" sz="2800" b="0"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6280">
                <a:tc>
                  <a:txBody>
                    <a:bodyPr/>
                    <a:lstStyle/>
                    <a:p>
                      <a:pPr algn="l" fontAlgn="b"/>
                      <a:r>
                        <a:rPr lang="en-US" sz="2800" u="none" strike="noStrike">
                          <a:effectLst/>
                        </a:rPr>
                        <a:t>Near Infra-Red (NIR)</a:t>
                      </a:r>
                      <a:endParaRPr lang="en-US" sz="2800" b="0" i="0" u="none" strike="noStrike">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800" u="none" strike="noStrike" dirty="0">
                          <a:effectLst/>
                        </a:rPr>
                        <a:t>0.1</a:t>
                      </a:r>
                      <a:endParaRPr lang="en-US" sz="2800" b="0"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174352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274638"/>
            <a:ext cx="7708900" cy="1143000"/>
          </a:xfrm>
        </p:spPr>
        <p:txBody>
          <a:bodyPr>
            <a:noAutofit/>
          </a:bodyPr>
          <a:lstStyle/>
          <a:p>
            <a:r>
              <a:rPr lang="en-US" sz="3700" dirty="0" smtClean="0"/>
              <a:t>Considering Measurement Uncertainty</a:t>
            </a:r>
            <a:endParaRPr lang="en-US" sz="3700" dirty="0"/>
          </a:p>
        </p:txBody>
      </p:sp>
      <p:sp>
        <p:nvSpPr>
          <p:cNvPr id="3" name="Content Placeholder 2"/>
          <p:cNvSpPr>
            <a:spLocks noGrp="1"/>
          </p:cNvSpPr>
          <p:nvPr>
            <p:ph idx="1"/>
          </p:nvPr>
        </p:nvSpPr>
        <p:spPr/>
        <p:txBody>
          <a:bodyPr/>
          <a:lstStyle/>
          <a:p>
            <a:r>
              <a:rPr lang="en-US" sz="2800" dirty="0" smtClean="0"/>
              <a:t>Regulation:  </a:t>
            </a:r>
          </a:p>
          <a:p>
            <a:pPr marL="82550" indent="0">
              <a:buNone/>
            </a:pPr>
            <a:r>
              <a:rPr lang="en-US" sz="2800" dirty="0"/>
              <a:t> </a:t>
            </a:r>
            <a:r>
              <a:rPr lang="en-US" sz="2800" dirty="0" smtClean="0"/>
              <a:t>  %ABV must agree with label within ±1% ABV</a:t>
            </a:r>
          </a:p>
          <a:p>
            <a:r>
              <a:rPr lang="en-US" sz="2800" dirty="0"/>
              <a:t>Labeled value:  </a:t>
            </a:r>
            <a:r>
              <a:rPr lang="en-US" sz="2800" dirty="0" smtClean="0"/>
              <a:t>			12.0% ABV</a:t>
            </a:r>
            <a:endParaRPr lang="en-US" sz="2800" dirty="0"/>
          </a:p>
          <a:p>
            <a:r>
              <a:rPr lang="en-US" sz="2800" dirty="0" smtClean="0"/>
              <a:t>Compliant range:  		11.0 – 13.0% ABV</a:t>
            </a:r>
          </a:p>
          <a:p>
            <a:r>
              <a:rPr lang="en-US" sz="2800" dirty="0" smtClean="0"/>
              <a:t>Lab measures: 			13.1% ABV</a:t>
            </a:r>
          </a:p>
          <a:p>
            <a:r>
              <a:rPr lang="en-US" sz="2800" dirty="0" smtClean="0"/>
              <a:t>Measurement uncertainty:	± 0.1% ABV</a:t>
            </a:r>
          </a:p>
          <a:p>
            <a:r>
              <a:rPr lang="en-US" sz="2800" dirty="0" smtClean="0"/>
              <a:t>True value:  			13.0 – 13.2% ABV 						(95% confidence)</a:t>
            </a:r>
          </a:p>
          <a:p>
            <a:r>
              <a:rPr lang="en-US" sz="2800" dirty="0" smtClean="0"/>
              <a:t>Conclusion: 			Compliant</a:t>
            </a:r>
            <a:endParaRPr lang="en-US" dirty="0" smtClean="0"/>
          </a:p>
        </p:txBody>
      </p:sp>
      <p:sp>
        <p:nvSpPr>
          <p:cNvPr id="4" name="Slide Number Placeholder 3"/>
          <p:cNvSpPr>
            <a:spLocks noGrp="1"/>
          </p:cNvSpPr>
          <p:nvPr>
            <p:ph type="sldNum" sz="quarter" idx="12"/>
          </p:nvPr>
        </p:nvSpPr>
        <p:spPr/>
        <p:txBody>
          <a:bodyPr/>
          <a:lstStyle/>
          <a:p>
            <a:pPr>
              <a:defRPr/>
            </a:pPr>
            <a:fld id="{7137CC10-5540-41F6-AEFC-307246B25116}" type="slidenum">
              <a:rPr lang="en-US" altLang="en-US" smtClean="0"/>
              <a:pPr>
                <a:defRPr/>
              </a:pPr>
              <a:t>12</a:t>
            </a:fld>
            <a:endParaRPr lang="en-US" altLang="en-US"/>
          </a:p>
        </p:txBody>
      </p:sp>
    </p:spTree>
    <p:extLst>
      <p:ext uri="{BB962C8B-B14F-4D97-AF65-F5344CB8AC3E}">
        <p14:creationId xmlns:p14="http://schemas.microsoft.com/office/powerpoint/2010/main" val="32518675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Next Step</a:t>
            </a:r>
            <a:endParaRPr lang="en-US" dirty="0"/>
          </a:p>
        </p:txBody>
      </p:sp>
      <p:sp>
        <p:nvSpPr>
          <p:cNvPr id="3" name="Content Placeholder 2"/>
          <p:cNvSpPr>
            <a:spLocks noGrp="1"/>
          </p:cNvSpPr>
          <p:nvPr>
            <p:ph idx="1"/>
          </p:nvPr>
        </p:nvSpPr>
        <p:spPr>
          <a:xfrm>
            <a:off x="1435100" y="1447800"/>
            <a:ext cx="7499350" cy="5334000"/>
          </a:xfrm>
        </p:spPr>
        <p:txBody>
          <a:bodyPr/>
          <a:lstStyle/>
          <a:p>
            <a:pPr marL="457200" indent="-457200"/>
            <a:r>
              <a:rPr lang="en-US" sz="3600" dirty="0" smtClean="0"/>
              <a:t>Populate the compendium with:</a:t>
            </a:r>
          </a:p>
          <a:p>
            <a:pPr marL="731838" lvl="1" indent="-457200"/>
            <a:r>
              <a:rPr lang="en-US" sz="3200" dirty="0" smtClean="0"/>
              <a:t>Regulatory levels</a:t>
            </a:r>
          </a:p>
          <a:p>
            <a:pPr marL="731838" lvl="1" indent="-457200"/>
            <a:r>
              <a:rPr lang="en-US" sz="3200" dirty="0" smtClean="0"/>
              <a:t>Validated methods</a:t>
            </a:r>
          </a:p>
          <a:p>
            <a:pPr marL="731838" lvl="1" indent="-457200"/>
            <a:r>
              <a:rPr lang="en-US" sz="3200" dirty="0" smtClean="0"/>
              <a:t>Method performance:</a:t>
            </a:r>
          </a:p>
          <a:p>
            <a:pPr marL="977900" lvl="2" indent="-457200"/>
            <a:r>
              <a:rPr lang="en-US" sz="2800" dirty="0" smtClean="0"/>
              <a:t>LOD/LOQ </a:t>
            </a:r>
            <a:r>
              <a:rPr lang="en-US" sz="2800" dirty="0"/>
              <a:t>for trace </a:t>
            </a:r>
            <a:r>
              <a:rPr lang="en-US" sz="2800" dirty="0" smtClean="0"/>
              <a:t>methods</a:t>
            </a:r>
          </a:p>
          <a:p>
            <a:pPr marL="977900" lvl="2" indent="-457200"/>
            <a:r>
              <a:rPr lang="en-US" sz="2800" dirty="0" smtClean="0"/>
              <a:t>% </a:t>
            </a:r>
            <a:r>
              <a:rPr lang="en-US" sz="2800" dirty="0"/>
              <a:t>Recovery for contaminant </a:t>
            </a:r>
            <a:r>
              <a:rPr lang="en-US" sz="2800" dirty="0" smtClean="0"/>
              <a:t>methods</a:t>
            </a:r>
          </a:p>
          <a:p>
            <a:pPr marL="977900" lvl="2" indent="-457200"/>
            <a:r>
              <a:rPr lang="en-US" sz="2800" dirty="0" smtClean="0"/>
              <a:t>Range</a:t>
            </a:r>
          </a:p>
          <a:p>
            <a:pPr marL="977900" lvl="2" indent="-457200"/>
            <a:r>
              <a:rPr lang="en-US" sz="2800" dirty="0" smtClean="0"/>
              <a:t>%RSD</a:t>
            </a:r>
          </a:p>
          <a:p>
            <a:pPr marL="977900" lvl="2" indent="-457200"/>
            <a:r>
              <a:rPr lang="en-US" sz="2800" dirty="0" smtClean="0"/>
              <a:t>Measurement Uncertainty</a:t>
            </a:r>
            <a:endParaRPr lang="en-US" sz="2800" dirty="0"/>
          </a:p>
          <a:p>
            <a:pPr marL="82550" indent="0">
              <a:buNone/>
            </a:pPr>
            <a:endParaRPr lang="en-US" dirty="0"/>
          </a:p>
        </p:txBody>
      </p:sp>
      <p:sp>
        <p:nvSpPr>
          <p:cNvPr id="4" name="Slide Number Placeholder 3"/>
          <p:cNvSpPr>
            <a:spLocks noGrp="1"/>
          </p:cNvSpPr>
          <p:nvPr>
            <p:ph type="sldNum" sz="quarter" idx="12"/>
          </p:nvPr>
        </p:nvSpPr>
        <p:spPr/>
        <p:txBody>
          <a:bodyPr/>
          <a:lstStyle/>
          <a:p>
            <a:pPr>
              <a:defRPr/>
            </a:pPr>
            <a:fld id="{7137CC10-5540-41F6-AEFC-307246B25116}" type="slidenum">
              <a:rPr lang="en-US" altLang="en-US" smtClean="0"/>
              <a:pPr>
                <a:defRPr/>
              </a:pPr>
              <a:t>13</a:t>
            </a:fld>
            <a:endParaRPr lang="en-US" altLang="en-US"/>
          </a:p>
        </p:txBody>
      </p:sp>
    </p:spTree>
    <p:extLst>
      <p:ext uri="{BB962C8B-B14F-4D97-AF65-F5344CB8AC3E}">
        <p14:creationId xmlns:p14="http://schemas.microsoft.com/office/powerpoint/2010/main" val="3372752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Thank you for your attention!</a:t>
            </a:r>
            <a:endParaRPr lang="en-US" dirty="0"/>
          </a:p>
        </p:txBody>
      </p:sp>
      <p:sp>
        <p:nvSpPr>
          <p:cNvPr id="8" name="Subtitle 7"/>
          <p:cNvSpPr>
            <a:spLocks noGrp="1"/>
          </p:cNvSpPr>
          <p:nvPr>
            <p:ph type="subTitle" idx="1"/>
          </p:nvPr>
        </p:nvSpPr>
        <p:spPr>
          <a:xfrm>
            <a:off x="1432560" y="3429000"/>
            <a:ext cx="7406640" cy="1752600"/>
          </a:xfrm>
        </p:spPr>
        <p:txBody>
          <a:bodyPr/>
          <a:lstStyle/>
          <a:p>
            <a:r>
              <a:rPr lang="en-US" dirty="0"/>
              <a:t>Feel free to contact me for more information at:</a:t>
            </a:r>
          </a:p>
          <a:p>
            <a:r>
              <a:rPr lang="en-US" u="sng" dirty="0" smtClean="0">
                <a:solidFill>
                  <a:srgbClr val="0070C0"/>
                </a:solidFill>
              </a:rPr>
              <a:t>Patricia.Nedialkova@ttb.gov</a:t>
            </a:r>
          </a:p>
        </p:txBody>
      </p:sp>
      <p:sp>
        <p:nvSpPr>
          <p:cNvPr id="4" name="Slide Number Placeholder 3"/>
          <p:cNvSpPr>
            <a:spLocks noGrp="1"/>
          </p:cNvSpPr>
          <p:nvPr>
            <p:ph type="sldNum" sz="quarter" idx="12"/>
          </p:nvPr>
        </p:nvSpPr>
        <p:spPr/>
        <p:txBody>
          <a:bodyPr/>
          <a:lstStyle/>
          <a:p>
            <a:pPr>
              <a:defRPr/>
            </a:pPr>
            <a:fld id="{7137CC10-5540-41F6-AEFC-307246B25116}" type="slidenum">
              <a:rPr lang="en-US" altLang="en-US" smtClean="0"/>
              <a:pPr>
                <a:defRPr/>
              </a:pPr>
              <a:t>14</a:t>
            </a:fld>
            <a:endParaRPr lang="en-US" altLang="en-US"/>
          </a:p>
        </p:txBody>
      </p:sp>
    </p:spTree>
    <p:extLst>
      <p:ext uri="{BB962C8B-B14F-4D97-AF65-F5344CB8AC3E}">
        <p14:creationId xmlns:p14="http://schemas.microsoft.com/office/powerpoint/2010/main" val="3005906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Importance of Sharing </a:t>
            </a:r>
            <a:br>
              <a:rPr lang="en-US" dirty="0" smtClean="0"/>
            </a:br>
            <a:r>
              <a:rPr lang="en-US" dirty="0" smtClean="0"/>
              <a:t>Method Information</a:t>
            </a:r>
            <a:endParaRPr lang="en-US" dirty="0"/>
          </a:p>
        </p:txBody>
      </p:sp>
      <p:sp>
        <p:nvSpPr>
          <p:cNvPr id="4" name="Slide Number Placeholder 3"/>
          <p:cNvSpPr>
            <a:spLocks noGrp="1"/>
          </p:cNvSpPr>
          <p:nvPr>
            <p:ph type="sldNum" sz="quarter" idx="12"/>
          </p:nvPr>
        </p:nvSpPr>
        <p:spPr/>
        <p:txBody>
          <a:bodyPr/>
          <a:lstStyle/>
          <a:p>
            <a:pPr>
              <a:defRPr/>
            </a:pPr>
            <a:fld id="{7137CC10-5540-41F6-AEFC-307246B25116}" type="slidenum">
              <a:rPr lang="en-US" altLang="en-US" smtClean="0"/>
              <a:pPr>
                <a:defRPr/>
              </a:pPr>
              <a:t>2</a:t>
            </a:fld>
            <a:endParaRPr lang="en-US" altLang="en-US"/>
          </a:p>
        </p:txBody>
      </p:sp>
      <p:sp>
        <p:nvSpPr>
          <p:cNvPr id="6" name="Content Placeholder 2"/>
          <p:cNvSpPr>
            <a:spLocks noGrp="1"/>
          </p:cNvSpPr>
          <p:nvPr>
            <p:ph idx="1"/>
          </p:nvPr>
        </p:nvSpPr>
        <p:spPr>
          <a:xfrm>
            <a:off x="1435100" y="1828800"/>
            <a:ext cx="7499350" cy="4800600"/>
          </a:xfrm>
          <a:noFill/>
        </p:spPr>
        <p:txBody>
          <a:bodyPr>
            <a:normAutofit fontScale="92500" lnSpcReduction="20000"/>
          </a:bodyPr>
          <a:lstStyle/>
          <a:p>
            <a:r>
              <a:rPr lang="en-US" dirty="0" smtClean="0"/>
              <a:t>Method results can stop import shipments resulting in:</a:t>
            </a:r>
          </a:p>
          <a:p>
            <a:pPr lvl="1"/>
            <a:r>
              <a:rPr lang="en-US" dirty="0" smtClean="0"/>
              <a:t>Decline in product quality</a:t>
            </a:r>
          </a:p>
          <a:p>
            <a:pPr lvl="1"/>
            <a:r>
              <a:rPr lang="en-US" dirty="0" smtClean="0"/>
              <a:t>Destruction of product</a:t>
            </a:r>
          </a:p>
          <a:p>
            <a:pPr lvl="1"/>
            <a:r>
              <a:rPr lang="en-US" dirty="0" smtClean="0"/>
              <a:t>Future loss of sales</a:t>
            </a:r>
          </a:p>
          <a:p>
            <a:pPr lvl="1"/>
            <a:r>
              <a:rPr lang="en-US" dirty="0" smtClean="0"/>
              <a:t>Cost and personnel time</a:t>
            </a:r>
          </a:p>
          <a:p>
            <a:r>
              <a:rPr lang="en-US" dirty="0" smtClean="0"/>
              <a:t>Transparency around:</a:t>
            </a:r>
          </a:p>
          <a:p>
            <a:pPr lvl="1"/>
            <a:r>
              <a:rPr lang="en-US" dirty="0" smtClean="0"/>
              <a:t>Regulatory limits</a:t>
            </a:r>
          </a:p>
          <a:p>
            <a:pPr lvl="1"/>
            <a:r>
              <a:rPr lang="en-US" dirty="0" smtClean="0"/>
              <a:t>Methods used to enforce them</a:t>
            </a:r>
          </a:p>
          <a:p>
            <a:pPr lvl="1"/>
            <a:r>
              <a:rPr lang="en-US" dirty="0" smtClean="0"/>
              <a:t>Method performance</a:t>
            </a:r>
          </a:p>
          <a:p>
            <a:pPr marL="82550" indent="0">
              <a:buNone/>
            </a:pPr>
            <a:r>
              <a:rPr lang="en-US" dirty="0"/>
              <a:t> </a:t>
            </a:r>
            <a:r>
              <a:rPr lang="en-US" dirty="0" smtClean="0"/>
              <a:t>  can help resolve these issues</a:t>
            </a:r>
          </a:p>
          <a:p>
            <a:endParaRPr lang="en-US" dirty="0"/>
          </a:p>
        </p:txBody>
      </p:sp>
      <p:pic>
        <p:nvPicPr>
          <p:cNvPr id="7" name="Picture 2" descr="C:\Users\pnedialko\AppData\Local\Microsoft\Windows\Temporary Internet Files\Content.IE5\4TVSYV8W\MP900341877[1].jpg"/>
          <p:cNvPicPr>
            <a:picLocks noChangeAspect="1" noChangeArrowheads="1"/>
          </p:cNvPicPr>
          <p:nvPr/>
        </p:nvPicPr>
        <p:blipFill>
          <a:blip r:embed="rId2">
            <a:lum bright="70000" contrast="-70000"/>
            <a:extLst>
              <a:ext uri="{BEBA8EAE-BF5A-486C-A8C5-ECC9F3942E4B}">
                <a14:imgProps xmlns:a14="http://schemas.microsoft.com/office/drawing/2010/main">
                  <a14:imgLayer r:embed="rId3">
                    <a14:imgEffect>
                      <a14:backgroundRemoval t="935" b="97664" l="1000" r="91167"/>
                    </a14:imgEffect>
                    <a14:imgEffect>
                      <a14:sharpenSoften amount="100000"/>
                    </a14:imgEffect>
                  </a14:imgLayer>
                </a14:imgProps>
              </a:ext>
              <a:ext uri="{28A0092B-C50C-407E-A947-70E740481C1C}">
                <a14:useLocalDpi xmlns:a14="http://schemas.microsoft.com/office/drawing/2010/main" val="0"/>
              </a:ext>
            </a:extLst>
          </a:blip>
          <a:srcRect/>
          <a:stretch>
            <a:fillRect/>
          </a:stretch>
        </p:blipFill>
        <p:spPr bwMode="auto">
          <a:xfrm>
            <a:off x="5363480" y="2332039"/>
            <a:ext cx="4313920" cy="3078161"/>
          </a:xfrm>
          <a:prstGeom prst="rect">
            <a:avLst/>
          </a:prstGeom>
          <a:noFill/>
        </p:spPr>
      </p:pic>
    </p:spTree>
    <p:extLst>
      <p:ext uri="{BB962C8B-B14F-4D97-AF65-F5344CB8AC3E}">
        <p14:creationId xmlns:p14="http://schemas.microsoft.com/office/powerpoint/2010/main" val="17241746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Tbilisi Principle #7:</a:t>
            </a:r>
            <a:br>
              <a:rPr lang="en-US" dirty="0" smtClean="0"/>
            </a:br>
            <a:r>
              <a:rPr lang="en-US" u="sng" dirty="0" smtClean="0"/>
              <a:t>Analytical Levels</a:t>
            </a:r>
            <a:endParaRPr lang="en-US" u="sng" dirty="0"/>
          </a:p>
        </p:txBody>
      </p:sp>
      <p:sp>
        <p:nvSpPr>
          <p:cNvPr id="3" name="Content Placeholder 2"/>
          <p:cNvSpPr>
            <a:spLocks noGrp="1"/>
          </p:cNvSpPr>
          <p:nvPr>
            <p:ph idx="1"/>
          </p:nvPr>
        </p:nvSpPr>
        <p:spPr>
          <a:xfrm>
            <a:off x="1435100" y="1828800"/>
            <a:ext cx="7499350" cy="4800600"/>
          </a:xfrm>
        </p:spPr>
        <p:txBody>
          <a:bodyPr/>
          <a:lstStyle/>
          <a:p>
            <a:pPr marL="0" lvl="0" indent="0">
              <a:buNone/>
            </a:pPr>
            <a:r>
              <a:rPr lang="en-US" i="1" dirty="0" smtClean="0"/>
              <a:t>When </a:t>
            </a:r>
            <a:r>
              <a:rPr lang="en-US" i="1" dirty="0"/>
              <a:t>governments implement limits for analytical levels in relation to wine, they should specify the method by which compliance with those limits is confirmed, and should make those limits and methods publicly available.</a:t>
            </a:r>
          </a:p>
          <a:p>
            <a:endParaRPr lang="en-US" dirty="0"/>
          </a:p>
        </p:txBody>
      </p:sp>
      <p:sp>
        <p:nvSpPr>
          <p:cNvPr id="4" name="Slide Number Placeholder 3"/>
          <p:cNvSpPr>
            <a:spLocks noGrp="1"/>
          </p:cNvSpPr>
          <p:nvPr>
            <p:ph type="sldNum" sz="quarter" idx="12"/>
          </p:nvPr>
        </p:nvSpPr>
        <p:spPr/>
        <p:txBody>
          <a:bodyPr/>
          <a:lstStyle/>
          <a:p>
            <a:pPr>
              <a:defRPr/>
            </a:pPr>
            <a:fld id="{7137CC10-5540-41F6-AEFC-307246B25116}" type="slidenum">
              <a:rPr lang="en-US" altLang="en-US" smtClean="0"/>
              <a:pPr>
                <a:defRPr/>
              </a:pPr>
              <a:t>3</a:t>
            </a:fld>
            <a:endParaRPr lang="en-US" altLang="en-US"/>
          </a:p>
        </p:txBody>
      </p:sp>
    </p:spTree>
    <p:extLst>
      <p:ext uri="{BB962C8B-B14F-4D97-AF65-F5344CB8AC3E}">
        <p14:creationId xmlns:p14="http://schemas.microsoft.com/office/powerpoint/2010/main" val="14724811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Sharing Limits</a:t>
            </a:r>
            <a:endParaRPr lang="en-US" dirty="0"/>
          </a:p>
        </p:txBody>
      </p:sp>
      <p:sp>
        <p:nvSpPr>
          <p:cNvPr id="4" name="Slide Number Placeholder 3"/>
          <p:cNvSpPr>
            <a:spLocks noGrp="1"/>
          </p:cNvSpPr>
          <p:nvPr>
            <p:ph type="sldNum" sz="quarter" idx="12"/>
          </p:nvPr>
        </p:nvSpPr>
        <p:spPr/>
        <p:txBody>
          <a:bodyPr/>
          <a:lstStyle/>
          <a:p>
            <a:pPr>
              <a:defRPr/>
            </a:pPr>
            <a:fld id="{7137CC10-5540-41F6-AEFC-307246B25116}" type="slidenum">
              <a:rPr lang="en-US" altLang="en-US" smtClean="0"/>
              <a:pPr>
                <a:defRPr/>
              </a:pPr>
              <a:t>4</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4292210896"/>
              </p:ext>
            </p:extLst>
          </p:nvPr>
        </p:nvGraphicFramePr>
        <p:xfrm>
          <a:off x="0" y="1371600"/>
          <a:ext cx="9143999" cy="4774696"/>
        </p:xfrm>
        <a:graphic>
          <a:graphicData uri="http://schemas.openxmlformats.org/drawingml/2006/table">
            <a:tbl>
              <a:tblPr>
                <a:tableStyleId>{5C22544A-7EE6-4342-B048-85BDC9FD1C3A}</a:tableStyleId>
              </a:tblPr>
              <a:tblGrid>
                <a:gridCol w="990600"/>
                <a:gridCol w="6096000"/>
                <a:gridCol w="1179241"/>
                <a:gridCol w="878158"/>
              </a:tblGrid>
              <a:tr h="223432">
                <a:tc>
                  <a:txBody>
                    <a:bodyPr/>
                    <a:lstStyle/>
                    <a:p>
                      <a:pPr algn="l" fontAlgn="b"/>
                      <a:r>
                        <a:rPr lang="en-US" sz="1600" b="1" u="none" strike="noStrike" dirty="0">
                          <a:effectLst/>
                        </a:rPr>
                        <a:t>Economy</a:t>
                      </a:r>
                      <a:endParaRPr lang="en-US" sz="1600" b="1" i="0" u="none" strike="noStrike" dirty="0">
                        <a:solidFill>
                          <a:srgbClr val="000000"/>
                        </a:solidFill>
                        <a:effectLst/>
                        <a:latin typeface="Calibri" panose="020F0502020204030204" pitchFamily="34" charset="0"/>
                      </a:endParaRPr>
                    </a:p>
                  </a:txBody>
                  <a:tcPr marL="6859" marR="6859" marT="68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1" u="none" strike="noStrike" dirty="0">
                          <a:effectLst/>
                        </a:rPr>
                        <a:t>Regulations Relevant to Enforcement Using an Alcohol Method</a:t>
                      </a:r>
                      <a:endParaRPr lang="en-US" sz="1600" b="1" i="0" u="none" strike="noStrike" dirty="0">
                        <a:solidFill>
                          <a:srgbClr val="000000"/>
                        </a:solidFill>
                        <a:effectLst/>
                        <a:latin typeface="Calibri" panose="020F0502020204030204" pitchFamily="34" charset="0"/>
                      </a:endParaRPr>
                    </a:p>
                  </a:txBody>
                  <a:tcPr marL="6859" marR="6859" marT="68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1" u="none" strike="noStrike" dirty="0">
                          <a:effectLst/>
                        </a:rPr>
                        <a:t>Reference</a:t>
                      </a:r>
                      <a:endParaRPr lang="en-US" sz="1600" b="1" i="0" u="none" strike="noStrike" dirty="0">
                        <a:solidFill>
                          <a:srgbClr val="000000"/>
                        </a:solidFill>
                        <a:effectLst/>
                        <a:latin typeface="Calibri" panose="020F0502020204030204" pitchFamily="34" charset="0"/>
                      </a:endParaRPr>
                    </a:p>
                  </a:txBody>
                  <a:tcPr marL="6859" marR="6859" marT="68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1" u="none" strike="noStrike" dirty="0">
                          <a:effectLst/>
                        </a:rPr>
                        <a:t>Internet Link</a:t>
                      </a:r>
                      <a:endParaRPr lang="en-US" sz="1600" b="1" i="0" u="none" strike="noStrike" dirty="0">
                        <a:solidFill>
                          <a:srgbClr val="000000"/>
                        </a:solidFill>
                        <a:effectLst/>
                        <a:latin typeface="Calibri" panose="020F0502020204030204" pitchFamily="34" charset="0"/>
                      </a:endParaRPr>
                    </a:p>
                  </a:txBody>
                  <a:tcPr marL="6859" marR="6859" marT="68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6864">
                <a:tc>
                  <a:txBody>
                    <a:bodyPr/>
                    <a:lstStyle/>
                    <a:p>
                      <a:pPr algn="l" fontAlgn="b"/>
                      <a:r>
                        <a:rPr lang="en-US" sz="1600" u="none" strike="noStrike" dirty="0">
                          <a:effectLst/>
                        </a:rPr>
                        <a:t>China</a:t>
                      </a:r>
                      <a:endParaRPr lang="en-US" sz="1600" b="0" i="0" u="none" strike="noStrike" dirty="0">
                        <a:solidFill>
                          <a:srgbClr val="000000"/>
                        </a:solidFill>
                        <a:effectLst/>
                        <a:latin typeface="Calibri" panose="020F0502020204030204" pitchFamily="34" charset="0"/>
                      </a:endParaRPr>
                    </a:p>
                  </a:txBody>
                  <a:tcPr marL="6859" marR="6859" marT="68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u="none" strike="noStrike" dirty="0">
                          <a:effectLst/>
                        </a:rPr>
                        <a:t>For wines contain ≥7.0% （20℃）alcohol by volume. The degree of alcohol marked on the label and the measured value shall not be more than ±1.0% （%</a:t>
                      </a:r>
                      <a:r>
                        <a:rPr lang="en-US" sz="1600" u="none" strike="noStrike" dirty="0" err="1">
                          <a:effectLst/>
                        </a:rPr>
                        <a:t>vol</a:t>
                      </a:r>
                      <a:r>
                        <a:rPr lang="en-US" sz="1600" u="none" strike="noStrike" dirty="0">
                          <a:effectLst/>
                        </a:rPr>
                        <a:t>）</a:t>
                      </a:r>
                      <a:endParaRPr lang="en-US" sz="1600" b="0" i="0" u="none" strike="noStrike" dirty="0">
                        <a:solidFill>
                          <a:srgbClr val="000000"/>
                        </a:solidFill>
                        <a:effectLst/>
                        <a:latin typeface="Calibri" panose="020F0502020204030204" pitchFamily="34" charset="0"/>
                      </a:endParaRPr>
                    </a:p>
                  </a:txBody>
                  <a:tcPr marL="6859" marR="6859" marT="68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u="none" strike="noStrike">
                          <a:effectLst/>
                        </a:rPr>
                        <a:t>GB 15037-2006/5.2</a:t>
                      </a:r>
                      <a:endParaRPr lang="en-US" sz="1600" b="0" i="0" u="none" strike="noStrike">
                        <a:solidFill>
                          <a:srgbClr val="000000"/>
                        </a:solidFill>
                        <a:effectLst/>
                        <a:latin typeface="Calibri" panose="020F0502020204030204" pitchFamily="34" charset="0"/>
                      </a:endParaRPr>
                    </a:p>
                  </a:txBody>
                  <a:tcPr marL="6859" marR="6859" marT="68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u="none" strike="noStrike" dirty="0">
                          <a:effectLst/>
                        </a:rPr>
                        <a:t> </a:t>
                      </a:r>
                      <a:endParaRPr lang="en-US" sz="1600" b="1" i="0" u="none" strike="noStrike" dirty="0">
                        <a:solidFill>
                          <a:srgbClr val="000000"/>
                        </a:solidFill>
                        <a:effectLst/>
                        <a:latin typeface="Calibri" panose="020F0502020204030204" pitchFamily="34" charset="0"/>
                      </a:endParaRPr>
                    </a:p>
                  </a:txBody>
                  <a:tcPr marL="6859" marR="6859" marT="68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3432">
                <a:tc>
                  <a:txBody>
                    <a:bodyPr/>
                    <a:lstStyle/>
                    <a:p>
                      <a:pPr algn="l" fontAlgn="b"/>
                      <a:r>
                        <a:rPr lang="en-US" sz="1600" u="none" strike="noStrike">
                          <a:effectLst/>
                        </a:rPr>
                        <a:t> </a:t>
                      </a:r>
                      <a:endParaRPr lang="en-US" sz="1600" b="0" i="0" u="none" strike="noStrike">
                        <a:solidFill>
                          <a:srgbClr val="000000"/>
                        </a:solidFill>
                        <a:effectLst/>
                        <a:latin typeface="Calibri" panose="020F0502020204030204" pitchFamily="34" charset="0"/>
                      </a:endParaRPr>
                    </a:p>
                  </a:txBody>
                  <a:tcPr marL="6859" marR="6859" marT="68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u="none" strike="noStrike" dirty="0">
                          <a:effectLst/>
                        </a:rPr>
                        <a:t>For low-alcohol wines contain 1.0%--7.0% alcohol by volume.</a:t>
                      </a:r>
                      <a:endParaRPr lang="en-US" sz="1600" b="0" i="0" u="none" strike="noStrike" dirty="0">
                        <a:solidFill>
                          <a:srgbClr val="000000"/>
                        </a:solidFill>
                        <a:effectLst/>
                        <a:latin typeface="Calibri" panose="020F0502020204030204" pitchFamily="34" charset="0"/>
                      </a:endParaRPr>
                    </a:p>
                  </a:txBody>
                  <a:tcPr marL="6859" marR="6859" marT="68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u="none" strike="noStrike">
                          <a:effectLst/>
                        </a:rPr>
                        <a:t>GB 15037-2006/3.2.7</a:t>
                      </a:r>
                      <a:endParaRPr lang="en-US" sz="1600" b="0" i="0" u="none" strike="noStrike">
                        <a:solidFill>
                          <a:srgbClr val="000000"/>
                        </a:solidFill>
                        <a:effectLst/>
                        <a:latin typeface="Calibri" panose="020F0502020204030204" pitchFamily="34" charset="0"/>
                      </a:endParaRPr>
                    </a:p>
                  </a:txBody>
                  <a:tcPr marL="6859" marR="6859" marT="68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u="none" strike="noStrike" dirty="0">
                          <a:effectLst/>
                        </a:rPr>
                        <a:t> </a:t>
                      </a:r>
                      <a:endParaRPr lang="en-US" sz="1600" b="1" i="0" u="none" strike="noStrike" dirty="0">
                        <a:solidFill>
                          <a:srgbClr val="000000"/>
                        </a:solidFill>
                        <a:effectLst/>
                        <a:latin typeface="Calibri" panose="020F0502020204030204" pitchFamily="34" charset="0"/>
                      </a:endParaRPr>
                    </a:p>
                  </a:txBody>
                  <a:tcPr marL="6859" marR="6859" marT="68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3432">
                <a:tc>
                  <a:txBody>
                    <a:bodyPr/>
                    <a:lstStyle/>
                    <a:p>
                      <a:pPr algn="l" fontAlgn="b"/>
                      <a:r>
                        <a:rPr lang="en-US" sz="1600" u="none" strike="noStrike">
                          <a:effectLst/>
                        </a:rPr>
                        <a:t> </a:t>
                      </a:r>
                      <a:endParaRPr lang="en-US" sz="1600" b="0" i="0" u="none" strike="noStrike">
                        <a:solidFill>
                          <a:srgbClr val="000000"/>
                        </a:solidFill>
                        <a:effectLst/>
                        <a:latin typeface="Calibri" panose="020F0502020204030204" pitchFamily="34" charset="0"/>
                      </a:endParaRPr>
                    </a:p>
                  </a:txBody>
                  <a:tcPr marL="6859" marR="6859" marT="68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u="none" strike="noStrike" dirty="0">
                          <a:effectLst/>
                        </a:rPr>
                        <a:t>For non-alcohol wines contain 0.5%--1.0% alcohol by volume.</a:t>
                      </a:r>
                      <a:endParaRPr lang="en-US" sz="1600" b="0" i="0" u="none" strike="noStrike" dirty="0">
                        <a:solidFill>
                          <a:srgbClr val="000000"/>
                        </a:solidFill>
                        <a:effectLst/>
                        <a:latin typeface="Calibri" panose="020F0502020204030204" pitchFamily="34" charset="0"/>
                      </a:endParaRPr>
                    </a:p>
                  </a:txBody>
                  <a:tcPr marL="6859" marR="6859" marT="68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u="none" strike="noStrike" dirty="0">
                          <a:effectLst/>
                        </a:rPr>
                        <a:t>GB 15037-2006/3.2.8</a:t>
                      </a:r>
                      <a:endParaRPr lang="en-US" sz="1600" b="0" i="0" u="none" strike="noStrike" dirty="0">
                        <a:solidFill>
                          <a:srgbClr val="000000"/>
                        </a:solidFill>
                        <a:effectLst/>
                        <a:latin typeface="Calibri" panose="020F0502020204030204" pitchFamily="34" charset="0"/>
                      </a:endParaRPr>
                    </a:p>
                  </a:txBody>
                  <a:tcPr marL="6859" marR="6859" marT="68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u="none" strike="noStrike" dirty="0">
                          <a:effectLst/>
                        </a:rPr>
                        <a:t> </a:t>
                      </a:r>
                      <a:endParaRPr lang="en-US" sz="1600" b="1" i="0" u="none" strike="noStrike" dirty="0">
                        <a:solidFill>
                          <a:srgbClr val="000000"/>
                        </a:solidFill>
                        <a:effectLst/>
                        <a:latin typeface="Calibri" panose="020F0502020204030204" pitchFamily="34" charset="0"/>
                      </a:endParaRPr>
                    </a:p>
                  </a:txBody>
                  <a:tcPr marL="6859" marR="6859" marT="68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3776">
                <a:tc>
                  <a:txBody>
                    <a:bodyPr/>
                    <a:lstStyle/>
                    <a:p>
                      <a:pPr algn="l" fontAlgn="b"/>
                      <a:r>
                        <a:rPr lang="en-US" sz="1600" b="0" i="0" u="none" strike="noStrike" dirty="0" smtClean="0">
                          <a:solidFill>
                            <a:srgbClr val="000000"/>
                          </a:solidFill>
                          <a:effectLst/>
                          <a:latin typeface="+mn-lt"/>
                        </a:rPr>
                        <a:t>USA</a:t>
                      </a:r>
                      <a:endParaRPr lang="en-US" sz="1600" b="0" i="0" u="none" strike="noStrike" dirty="0">
                        <a:solidFill>
                          <a:srgbClr val="000000"/>
                        </a:solidFill>
                        <a:effectLst/>
                        <a:latin typeface="+mn-lt"/>
                      </a:endParaRPr>
                    </a:p>
                  </a:txBody>
                  <a:tcPr marL="6859" marR="6859" marT="68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dirty="0">
                          <a:solidFill>
                            <a:srgbClr val="000000"/>
                          </a:solidFill>
                          <a:effectLst/>
                          <a:latin typeface="+mn-lt"/>
                        </a:rPr>
                        <a:t>Table wines contain ≥7% and ≤14% alcohol by volume.</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dirty="0" smtClean="0">
                          <a:solidFill>
                            <a:srgbClr val="000000"/>
                          </a:solidFill>
                          <a:effectLst/>
                          <a:latin typeface="+mn-lt"/>
                        </a:rPr>
                        <a:t>27CFR4.21 (</a:t>
                      </a:r>
                      <a:r>
                        <a:rPr lang="en-US" sz="1600" b="0" i="0" u="none" strike="noStrike" dirty="0">
                          <a:solidFill>
                            <a:srgbClr val="000000"/>
                          </a:solidFill>
                          <a:effectLst/>
                          <a:latin typeface="+mn-lt"/>
                        </a:rPr>
                        <a:t>a)2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0" i="0" u="sng" strike="noStrike" dirty="0" smtClean="0">
                          <a:solidFill>
                            <a:srgbClr val="0563C1"/>
                          </a:solidFill>
                          <a:effectLst/>
                          <a:latin typeface="Calibri" panose="020F0502020204030204" pitchFamily="34" charset="0"/>
                        </a:rPr>
                        <a:t>http://www.ecfr.gov/cgi-bin/text-idx?</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3776">
                <a:tc>
                  <a:txBody>
                    <a:bodyPr/>
                    <a:lstStyle/>
                    <a:p>
                      <a:pPr algn="l" fontAlgn="b"/>
                      <a:endParaRPr lang="en-US" sz="1600" b="0" i="0" u="none" strike="noStrike" dirty="0">
                        <a:solidFill>
                          <a:srgbClr val="000000"/>
                        </a:solidFill>
                        <a:effectLst/>
                        <a:latin typeface="+mn-lt"/>
                      </a:endParaRPr>
                    </a:p>
                  </a:txBody>
                  <a:tcPr marL="6859" marR="6859" marT="68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dirty="0">
                          <a:solidFill>
                            <a:srgbClr val="000000"/>
                          </a:solidFill>
                          <a:effectLst/>
                          <a:latin typeface="+mn-lt"/>
                        </a:rPr>
                        <a:t>The detectable alcohol in table wines must be ±1.5% of the label value.</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dirty="0" smtClean="0">
                          <a:solidFill>
                            <a:srgbClr val="000000"/>
                          </a:solidFill>
                          <a:effectLst/>
                          <a:latin typeface="+mn-lt"/>
                        </a:rPr>
                        <a:t>27CFR4.36 (</a:t>
                      </a:r>
                      <a:r>
                        <a:rPr lang="en-US" sz="1600" b="0" i="0" u="none" strike="noStrike" dirty="0">
                          <a:solidFill>
                            <a:srgbClr val="000000"/>
                          </a:solidFill>
                          <a:effectLst/>
                          <a:latin typeface="+mn-lt"/>
                        </a:rPr>
                        <a:t>b)(1)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563C1"/>
                          </a:solidFill>
                          <a:effectLst/>
                          <a:latin typeface="Calibri" panose="020F0502020204030204" pitchFamily="34" charset="0"/>
                        </a:rPr>
                        <a:t>http://</a:t>
                      </a:r>
                      <a:r>
                        <a:rPr lang="en-US" sz="1100" b="0" i="0" u="sng" strike="noStrike" dirty="0" smtClean="0">
                          <a:solidFill>
                            <a:srgbClr val="0563C1"/>
                          </a:solidFill>
                          <a:effectLst/>
                          <a:latin typeface="Calibri" panose="020F0502020204030204" pitchFamily="34" charset="0"/>
                        </a:rPr>
                        <a:t>www.ecfr.gov/cgi-bin/text-idx?</a:t>
                      </a:r>
                      <a:endParaRPr lang="en-US" sz="1100" b="0" i="0" u="sng" strike="noStrike" dirty="0">
                        <a:solidFill>
                          <a:srgbClr val="0563C1"/>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3776">
                <a:tc>
                  <a:txBody>
                    <a:bodyPr/>
                    <a:lstStyle/>
                    <a:p>
                      <a:pPr algn="l" fontAlgn="b"/>
                      <a:endParaRPr lang="en-US" sz="1600" b="0" i="0" u="none" strike="noStrike" dirty="0">
                        <a:solidFill>
                          <a:srgbClr val="000000"/>
                        </a:solidFill>
                        <a:effectLst/>
                        <a:latin typeface="+mn-lt"/>
                      </a:endParaRPr>
                    </a:p>
                  </a:txBody>
                  <a:tcPr marL="6859" marR="6859" marT="68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dirty="0">
                          <a:solidFill>
                            <a:srgbClr val="000000"/>
                          </a:solidFill>
                          <a:effectLst/>
                          <a:latin typeface="+mn-lt"/>
                        </a:rPr>
                        <a:t>Dessert wines contain &gt;14% and ≤24% alcohol by volume.</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dirty="0" smtClean="0">
                          <a:solidFill>
                            <a:srgbClr val="000000"/>
                          </a:solidFill>
                          <a:effectLst/>
                          <a:latin typeface="+mn-lt"/>
                        </a:rPr>
                        <a:t>27CFR4.21 (</a:t>
                      </a:r>
                      <a:r>
                        <a:rPr lang="en-US" sz="1600" b="0" i="0" u="none" strike="noStrike" dirty="0">
                          <a:solidFill>
                            <a:srgbClr val="000000"/>
                          </a:solidFill>
                          <a:effectLst/>
                          <a:latin typeface="+mn-lt"/>
                        </a:rPr>
                        <a:t>a)3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563C1"/>
                          </a:solidFill>
                          <a:effectLst/>
                          <a:latin typeface="Calibri" panose="020F0502020204030204" pitchFamily="34" charset="0"/>
                        </a:rPr>
                        <a:t>http://</a:t>
                      </a:r>
                      <a:r>
                        <a:rPr lang="en-US" sz="1100" b="0" i="0" u="sng" strike="noStrike" dirty="0" smtClean="0">
                          <a:solidFill>
                            <a:srgbClr val="0563C1"/>
                          </a:solidFill>
                          <a:effectLst/>
                          <a:latin typeface="Calibri" panose="020F0502020204030204" pitchFamily="34" charset="0"/>
                        </a:rPr>
                        <a:t>www.ecfr.gov/cgi-bin/text-idx?</a:t>
                      </a:r>
                      <a:endParaRPr lang="en-US" sz="1100" b="0" i="0" u="sng" strike="noStrike" dirty="0">
                        <a:solidFill>
                          <a:srgbClr val="0563C1"/>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3776">
                <a:tc>
                  <a:txBody>
                    <a:bodyPr/>
                    <a:lstStyle/>
                    <a:p>
                      <a:pPr algn="l" fontAlgn="b"/>
                      <a:endParaRPr lang="en-US" sz="1600" b="0" i="0" u="none" strike="noStrike" dirty="0">
                        <a:solidFill>
                          <a:srgbClr val="000000"/>
                        </a:solidFill>
                        <a:effectLst/>
                        <a:latin typeface="+mn-lt"/>
                      </a:endParaRPr>
                    </a:p>
                  </a:txBody>
                  <a:tcPr marL="6859" marR="6859" marT="68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dirty="0">
                          <a:solidFill>
                            <a:srgbClr val="000000"/>
                          </a:solidFill>
                          <a:effectLst/>
                          <a:latin typeface="+mn-lt"/>
                        </a:rPr>
                        <a:t>The detectable alcohol in dessert wines must be ±1.0% of the label value.</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dirty="0" smtClean="0">
                          <a:solidFill>
                            <a:srgbClr val="000000"/>
                          </a:solidFill>
                          <a:effectLst/>
                          <a:latin typeface="+mn-lt"/>
                        </a:rPr>
                        <a:t>27CFR4.36 (</a:t>
                      </a:r>
                      <a:r>
                        <a:rPr lang="en-US" sz="1600" b="0" i="0" u="none" strike="noStrike" dirty="0">
                          <a:solidFill>
                            <a:srgbClr val="000000"/>
                          </a:solidFill>
                          <a:effectLst/>
                          <a:latin typeface="+mn-lt"/>
                        </a:rPr>
                        <a:t>b)(1)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563C1"/>
                          </a:solidFill>
                          <a:effectLst/>
                          <a:latin typeface="Calibri" panose="020F0502020204030204" pitchFamily="34" charset="0"/>
                        </a:rPr>
                        <a:t>http://</a:t>
                      </a:r>
                      <a:r>
                        <a:rPr lang="en-US" sz="1100" b="0" i="0" u="sng" strike="noStrike" dirty="0" smtClean="0">
                          <a:solidFill>
                            <a:srgbClr val="0563C1"/>
                          </a:solidFill>
                          <a:effectLst/>
                          <a:latin typeface="Calibri" panose="020F0502020204030204" pitchFamily="34" charset="0"/>
                        </a:rPr>
                        <a:t>www.ecfr.gov/cgi-bin/text-idx?</a:t>
                      </a:r>
                      <a:endParaRPr lang="en-US" sz="1100" b="0" i="0" u="sng" strike="noStrike" dirty="0">
                        <a:solidFill>
                          <a:srgbClr val="0563C1"/>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3776">
                <a:tc>
                  <a:txBody>
                    <a:bodyPr/>
                    <a:lstStyle/>
                    <a:p>
                      <a:pPr algn="l" fontAlgn="b"/>
                      <a:endParaRPr lang="en-US" sz="1600" b="0" i="0" u="none" strike="noStrike" dirty="0">
                        <a:solidFill>
                          <a:srgbClr val="000000"/>
                        </a:solidFill>
                        <a:effectLst/>
                        <a:latin typeface="+mn-lt"/>
                      </a:endParaRPr>
                    </a:p>
                  </a:txBody>
                  <a:tcPr marL="6859" marR="6859" marT="68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dirty="0">
                          <a:solidFill>
                            <a:srgbClr val="000000"/>
                          </a:solidFill>
                          <a:effectLst/>
                          <a:latin typeface="+mn-lt"/>
                        </a:rPr>
                        <a:t>The detectable alcohol in wine based products containing below 7% alcohol must be ±0.75% of the label value.</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dirty="0">
                          <a:solidFill>
                            <a:srgbClr val="000000"/>
                          </a:solidFill>
                          <a:effectLst/>
                          <a:latin typeface="+mn-lt"/>
                        </a:rPr>
                        <a:t>27CFR24.257(a)(3)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563C1"/>
                          </a:solidFill>
                          <a:effectLst/>
                          <a:latin typeface="Calibri" panose="020F0502020204030204" pitchFamily="34" charset="0"/>
                        </a:rPr>
                        <a:t>http://</a:t>
                      </a:r>
                      <a:r>
                        <a:rPr lang="en-US" sz="1100" b="0" i="0" u="sng" strike="noStrike" dirty="0" smtClean="0">
                          <a:solidFill>
                            <a:srgbClr val="0563C1"/>
                          </a:solidFill>
                          <a:effectLst/>
                          <a:latin typeface="Calibri" panose="020F0502020204030204" pitchFamily="34" charset="0"/>
                        </a:rPr>
                        <a:t>www.ecfr.gov/cgi-bin/text-idx?</a:t>
                      </a:r>
                      <a:endParaRPr lang="en-US" sz="1100" b="0" i="0" u="sng" strike="noStrike" dirty="0">
                        <a:solidFill>
                          <a:srgbClr val="0563C1"/>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718206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Sharing Methods</a:t>
            </a:r>
            <a:endParaRPr lang="en-US" dirty="0"/>
          </a:p>
        </p:txBody>
      </p:sp>
      <p:sp>
        <p:nvSpPr>
          <p:cNvPr id="3" name="Content Placeholder 2"/>
          <p:cNvSpPr>
            <a:spLocks noGrp="1"/>
          </p:cNvSpPr>
          <p:nvPr>
            <p:ph idx="1"/>
          </p:nvPr>
        </p:nvSpPr>
        <p:spPr>
          <a:xfrm>
            <a:off x="1435100" y="1295400"/>
            <a:ext cx="7499350" cy="4800600"/>
          </a:xfrm>
        </p:spPr>
        <p:txBody>
          <a:bodyPr/>
          <a:lstStyle/>
          <a:p>
            <a:r>
              <a:rPr lang="en-US" dirty="0" smtClean="0"/>
              <a:t>Methods submitted with ring test results</a:t>
            </a:r>
          </a:p>
          <a:p>
            <a:pPr lvl="1"/>
            <a:r>
              <a:rPr lang="en-US" sz="1800" dirty="0"/>
              <a:t> </a:t>
            </a:r>
            <a:endParaRPr lang="en-US" sz="1800" dirty="0" smtClean="0"/>
          </a:p>
          <a:p>
            <a:pPr lvl="1"/>
            <a:endParaRPr lang="en-US" sz="1000" dirty="0" smtClean="0"/>
          </a:p>
          <a:p>
            <a:r>
              <a:rPr lang="en-US" dirty="0" smtClean="0"/>
              <a:t>Internet link</a:t>
            </a:r>
          </a:p>
          <a:p>
            <a:pPr lvl="1"/>
            <a:r>
              <a:rPr lang="en-US" sz="1800" u="sng" dirty="0">
                <a:solidFill>
                  <a:srgbClr val="0070C0"/>
                </a:solidFill>
              </a:rPr>
              <a:t>http://www.aoacofficialmethod.org/index.php?main_page=product_info&amp;cPath=1&amp;products_id=1882</a:t>
            </a:r>
            <a:endParaRPr lang="en-US" sz="1800" u="sng" dirty="0" smtClean="0">
              <a:solidFill>
                <a:srgbClr val="0070C0"/>
              </a:solidFill>
            </a:endParaRPr>
          </a:p>
          <a:p>
            <a:r>
              <a:rPr lang="en-US" dirty="0" smtClean="0"/>
              <a:t>Reference</a:t>
            </a:r>
          </a:p>
          <a:p>
            <a:pPr lvl="1"/>
            <a:r>
              <a:rPr lang="en-US" sz="1800" dirty="0"/>
              <a:t>Official Methods of Analysis, 17th Ed., 5th Revision, 1999, AOAC International, Gaithersburg, MD, Method 920.57, </a:t>
            </a:r>
            <a:r>
              <a:rPr lang="en-US" sz="1800" dirty="0" smtClean="0"/>
              <a:t>"</a:t>
            </a:r>
            <a:r>
              <a:rPr lang="en-US" sz="1800" dirty="0"/>
              <a:t>Alcohol in Wines by Volume from Specific Gravity</a:t>
            </a:r>
            <a:r>
              <a:rPr lang="en-US" sz="1800" dirty="0" smtClean="0"/>
              <a:t>".</a:t>
            </a:r>
          </a:p>
          <a:p>
            <a:r>
              <a:rPr lang="en-US" dirty="0" smtClean="0"/>
              <a:t>Technique</a:t>
            </a:r>
          </a:p>
          <a:p>
            <a:pPr marL="403225" lvl="1" indent="0">
              <a:buNone/>
            </a:pPr>
            <a:r>
              <a:rPr lang="en-US" sz="1800" dirty="0" smtClean="0">
                <a:solidFill>
                  <a:srgbClr val="0070C0"/>
                </a:solidFill>
              </a:rPr>
              <a:t>-</a:t>
            </a:r>
            <a:r>
              <a:rPr lang="en-US" sz="1800" dirty="0" smtClean="0"/>
              <a:t> Distillation/Density</a:t>
            </a:r>
            <a:r>
              <a:rPr lang="en-US" sz="1800" dirty="0"/>
              <a:t>	</a:t>
            </a:r>
            <a:r>
              <a:rPr lang="en-US" sz="1800" dirty="0" smtClean="0"/>
              <a:t>	</a:t>
            </a:r>
            <a:r>
              <a:rPr lang="en-US" sz="1800" dirty="0" smtClean="0">
                <a:solidFill>
                  <a:srgbClr val="0070C0"/>
                </a:solidFill>
              </a:rPr>
              <a:t>-</a:t>
            </a:r>
            <a:r>
              <a:rPr lang="en-US" sz="1800" dirty="0" smtClean="0"/>
              <a:t> Fourier </a:t>
            </a:r>
            <a:r>
              <a:rPr lang="en-US" sz="1800" dirty="0"/>
              <a:t>Transform Infra-Red (FTIR</a:t>
            </a:r>
            <a:r>
              <a:rPr lang="en-US" sz="1800" dirty="0" smtClean="0"/>
              <a:t>)</a:t>
            </a:r>
          </a:p>
          <a:p>
            <a:pPr marL="403225" lvl="1" indent="0">
              <a:buNone/>
            </a:pPr>
            <a:r>
              <a:rPr lang="en-US" sz="1800" dirty="0" smtClean="0">
                <a:solidFill>
                  <a:srgbClr val="0070C0"/>
                </a:solidFill>
              </a:rPr>
              <a:t>-</a:t>
            </a:r>
            <a:r>
              <a:rPr lang="en-US" sz="1800" dirty="0" smtClean="0"/>
              <a:t> Gas Chromatography (GC)	</a:t>
            </a:r>
            <a:r>
              <a:rPr lang="en-US" sz="1800" dirty="0" smtClean="0">
                <a:solidFill>
                  <a:srgbClr val="0070C0"/>
                </a:solidFill>
              </a:rPr>
              <a:t>-</a:t>
            </a:r>
            <a:r>
              <a:rPr lang="en-US" sz="1800" dirty="0" smtClean="0"/>
              <a:t> Near Infra-Red (NIR)</a:t>
            </a:r>
            <a:endParaRPr lang="en-US" sz="1800" dirty="0"/>
          </a:p>
          <a:p>
            <a:pPr lvl="1"/>
            <a:endParaRPr lang="en-US" dirty="0" smtClean="0"/>
          </a:p>
        </p:txBody>
      </p:sp>
      <p:sp>
        <p:nvSpPr>
          <p:cNvPr id="4" name="Slide Number Placeholder 3"/>
          <p:cNvSpPr>
            <a:spLocks noGrp="1"/>
          </p:cNvSpPr>
          <p:nvPr>
            <p:ph type="sldNum" sz="quarter" idx="12"/>
          </p:nvPr>
        </p:nvSpPr>
        <p:spPr/>
        <p:txBody>
          <a:bodyPr/>
          <a:lstStyle/>
          <a:p>
            <a:pPr>
              <a:defRPr/>
            </a:pPr>
            <a:fld id="{7137CC10-5540-41F6-AEFC-307246B25116}" type="slidenum">
              <a:rPr lang="en-US" altLang="en-US" smtClean="0"/>
              <a:pPr>
                <a:defRPr/>
              </a:pPr>
              <a:t>5</a:t>
            </a:fld>
            <a:endParaRPr lang="en-US" altLang="en-US"/>
          </a:p>
        </p:txBody>
      </p:sp>
      <p:pic>
        <p:nvPicPr>
          <p:cNvPr id="6" name="Picture 5"/>
          <p:cNvPicPr>
            <a:picLocks noChangeAspect="1"/>
          </p:cNvPicPr>
          <p:nvPr/>
        </p:nvPicPr>
        <p:blipFill>
          <a:blip r:embed="rId2"/>
          <a:stretch>
            <a:fillRect/>
          </a:stretch>
        </p:blipFill>
        <p:spPr>
          <a:xfrm>
            <a:off x="2057400" y="1809750"/>
            <a:ext cx="2695575" cy="704850"/>
          </a:xfrm>
          <a:prstGeom prst="rect">
            <a:avLst/>
          </a:prstGeom>
        </p:spPr>
      </p:pic>
    </p:spTree>
    <p:extLst>
      <p:ext uri="{BB962C8B-B14F-4D97-AF65-F5344CB8AC3E}">
        <p14:creationId xmlns:p14="http://schemas.microsoft.com/office/powerpoint/2010/main" val="2666820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Tbilisi Principle #9: </a:t>
            </a:r>
            <a:br>
              <a:rPr lang="en-US" dirty="0" smtClean="0"/>
            </a:br>
            <a:r>
              <a:rPr lang="en-US" i="1" u="sng" dirty="0" smtClean="0"/>
              <a:t>Validation </a:t>
            </a:r>
            <a:r>
              <a:rPr lang="en-US" i="1" u="sng" dirty="0"/>
              <a:t>of Analytical Methods</a:t>
            </a:r>
            <a:endParaRPr lang="en-US" dirty="0"/>
          </a:p>
        </p:txBody>
      </p:sp>
      <p:sp>
        <p:nvSpPr>
          <p:cNvPr id="3" name="Content Placeholder 2"/>
          <p:cNvSpPr>
            <a:spLocks noGrp="1"/>
          </p:cNvSpPr>
          <p:nvPr>
            <p:ph idx="1"/>
          </p:nvPr>
        </p:nvSpPr>
        <p:spPr/>
        <p:txBody>
          <a:bodyPr/>
          <a:lstStyle/>
          <a:p>
            <a:pPr marL="82550" lvl="0" indent="0">
              <a:buNone/>
            </a:pPr>
            <a:r>
              <a:rPr lang="en-US" i="1" dirty="0"/>
              <a:t>Governments should ensure that, for wine compliance purposes, laboratories use analytical methods that are validated for wine analyses, and that the laboratories are proficient in the use of those methods.</a:t>
            </a:r>
          </a:p>
          <a:p>
            <a:pPr marL="82550" indent="0">
              <a:buNone/>
            </a:pPr>
            <a:endParaRPr lang="en-US" dirty="0"/>
          </a:p>
        </p:txBody>
      </p:sp>
      <p:sp>
        <p:nvSpPr>
          <p:cNvPr id="4" name="Slide Number Placeholder 3"/>
          <p:cNvSpPr>
            <a:spLocks noGrp="1"/>
          </p:cNvSpPr>
          <p:nvPr>
            <p:ph type="sldNum" sz="quarter" idx="12"/>
          </p:nvPr>
        </p:nvSpPr>
        <p:spPr/>
        <p:txBody>
          <a:bodyPr/>
          <a:lstStyle/>
          <a:p>
            <a:pPr>
              <a:defRPr/>
            </a:pPr>
            <a:fld id="{7137CC10-5540-41F6-AEFC-307246B25116}" type="slidenum">
              <a:rPr lang="en-US" altLang="en-US" smtClean="0"/>
              <a:pPr>
                <a:defRPr/>
              </a:pPr>
              <a:t>6</a:t>
            </a:fld>
            <a:endParaRPr lang="en-US" altLang="en-US"/>
          </a:p>
        </p:txBody>
      </p:sp>
    </p:spTree>
    <p:extLst>
      <p:ext uri="{BB962C8B-B14F-4D97-AF65-F5344CB8AC3E}">
        <p14:creationId xmlns:p14="http://schemas.microsoft.com/office/powerpoint/2010/main" val="28740363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Sharing Method Performance</a:t>
            </a:r>
            <a:endParaRPr lang="en-US" dirty="0"/>
          </a:p>
        </p:txBody>
      </p:sp>
      <p:sp>
        <p:nvSpPr>
          <p:cNvPr id="4" name="Slide Number Placeholder 3"/>
          <p:cNvSpPr>
            <a:spLocks noGrp="1"/>
          </p:cNvSpPr>
          <p:nvPr>
            <p:ph type="sldNum" sz="quarter" idx="12"/>
          </p:nvPr>
        </p:nvSpPr>
        <p:spPr/>
        <p:txBody>
          <a:bodyPr/>
          <a:lstStyle/>
          <a:p>
            <a:pPr>
              <a:defRPr/>
            </a:pPr>
            <a:fld id="{7137CC10-5540-41F6-AEFC-307246B25116}" type="slidenum">
              <a:rPr lang="en-US" altLang="en-US" smtClean="0"/>
              <a:pPr>
                <a:defRPr/>
              </a:pPr>
              <a:t>7</a:t>
            </a:fld>
            <a:endParaRPr lang="en-US" altLang="en-US"/>
          </a:p>
        </p:txBody>
      </p:sp>
      <p:graphicFrame>
        <p:nvGraphicFramePr>
          <p:cNvPr id="5" name="Table 4"/>
          <p:cNvGraphicFramePr>
            <a:graphicFrameLocks noGrp="1"/>
          </p:cNvGraphicFramePr>
          <p:nvPr>
            <p:extLst>
              <p:ext uri="{D42A27DB-BD31-4B8C-83A1-F6EECF244321}">
                <p14:modId xmlns:p14="http://schemas.microsoft.com/office/powerpoint/2010/main" val="746556564"/>
              </p:ext>
            </p:extLst>
          </p:nvPr>
        </p:nvGraphicFramePr>
        <p:xfrm>
          <a:off x="990600" y="1600202"/>
          <a:ext cx="8153400" cy="3947978"/>
        </p:xfrm>
        <a:graphic>
          <a:graphicData uri="http://schemas.openxmlformats.org/drawingml/2006/table">
            <a:tbl>
              <a:tblPr>
                <a:tableStyleId>{5C22544A-7EE6-4342-B048-85BDC9FD1C3A}</a:tableStyleId>
              </a:tblPr>
              <a:tblGrid>
                <a:gridCol w="6324600"/>
                <a:gridCol w="1828800"/>
              </a:tblGrid>
              <a:tr h="657922">
                <a:tc>
                  <a:txBody>
                    <a:bodyPr/>
                    <a:lstStyle/>
                    <a:p>
                      <a:pPr algn="l" fontAlgn="b"/>
                      <a:r>
                        <a:rPr lang="en-US" sz="2800" b="1" u="none" strike="noStrike" dirty="0">
                          <a:effectLst/>
                        </a:rPr>
                        <a:t>Technique</a:t>
                      </a:r>
                      <a:endParaRPr lang="en-US" sz="28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2800" b="1" u="none" strike="noStrike" dirty="0">
                          <a:effectLst/>
                        </a:rPr>
                        <a:t>RSD (%)</a:t>
                      </a:r>
                      <a:endParaRPr lang="en-US" sz="28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8368">
                <a:tc>
                  <a:txBody>
                    <a:bodyPr/>
                    <a:lstStyle/>
                    <a:p>
                      <a:pPr algn="l" fontAlgn="b"/>
                      <a:r>
                        <a:rPr lang="en-US" sz="2800" u="none" strike="noStrike" dirty="0">
                          <a:effectLst/>
                        </a:rPr>
                        <a:t>CODEX fit for purpose method criterion:</a:t>
                      </a:r>
                      <a:endParaRPr lang="en-US" sz="2800" b="0"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b"/>
                      <a:r>
                        <a:rPr lang="en-US" sz="2800" u="none" strike="noStrike" dirty="0">
                          <a:effectLst/>
                        </a:rPr>
                        <a:t>≤ 6</a:t>
                      </a:r>
                      <a:endParaRPr lang="en-US" sz="2800" b="0"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657922">
                <a:tc>
                  <a:txBody>
                    <a:bodyPr/>
                    <a:lstStyle/>
                    <a:p>
                      <a:pPr algn="l" fontAlgn="b"/>
                      <a:r>
                        <a:rPr lang="en-US" sz="2800" u="none" strike="noStrike" dirty="0">
                          <a:effectLst/>
                        </a:rPr>
                        <a:t>Distillation/Density</a:t>
                      </a:r>
                      <a:endParaRPr lang="en-US" sz="2800" b="0"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800" u="none" strike="noStrike" dirty="0">
                          <a:effectLst/>
                        </a:rPr>
                        <a:t>0.2</a:t>
                      </a:r>
                      <a:endParaRPr lang="en-US" sz="2800" b="0"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7922">
                <a:tc>
                  <a:txBody>
                    <a:bodyPr/>
                    <a:lstStyle/>
                    <a:p>
                      <a:pPr algn="l" fontAlgn="b"/>
                      <a:r>
                        <a:rPr lang="en-US" sz="2800" u="none" strike="noStrike" dirty="0" smtClean="0">
                          <a:effectLst/>
                        </a:rPr>
                        <a:t>Fourier </a:t>
                      </a:r>
                      <a:r>
                        <a:rPr lang="en-US" sz="2800" u="none" strike="noStrike" dirty="0">
                          <a:effectLst/>
                        </a:rPr>
                        <a:t>Transform Infra-Red (FTIR)</a:t>
                      </a:r>
                      <a:endParaRPr lang="en-US" sz="2800" b="0"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800" u="none" strike="noStrike" dirty="0">
                          <a:effectLst/>
                        </a:rPr>
                        <a:t>0.4</a:t>
                      </a:r>
                      <a:endParaRPr lang="en-US" sz="2800" b="0"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7922">
                <a:tc>
                  <a:txBody>
                    <a:bodyPr/>
                    <a:lstStyle/>
                    <a:p>
                      <a:pPr algn="l" fontAlgn="b"/>
                      <a:r>
                        <a:rPr lang="en-US" sz="2800" u="none" strike="noStrike" dirty="0">
                          <a:effectLst/>
                        </a:rPr>
                        <a:t>Gas Chromatography (GC)</a:t>
                      </a:r>
                      <a:endParaRPr lang="en-US" sz="2800" b="0"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800" u="none" strike="noStrike" dirty="0">
                          <a:effectLst/>
                        </a:rPr>
                        <a:t>0.3</a:t>
                      </a:r>
                      <a:endParaRPr lang="en-US" sz="2800" b="0"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7922">
                <a:tc>
                  <a:txBody>
                    <a:bodyPr/>
                    <a:lstStyle/>
                    <a:p>
                      <a:pPr algn="l" fontAlgn="b"/>
                      <a:r>
                        <a:rPr lang="en-US" sz="2800" u="none" strike="noStrike" dirty="0">
                          <a:effectLst/>
                        </a:rPr>
                        <a:t>Near Infra-Red (NIR)</a:t>
                      </a:r>
                      <a:endParaRPr lang="en-US" sz="2800" b="0"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800" u="none" strike="noStrike" dirty="0">
                          <a:effectLst/>
                        </a:rPr>
                        <a:t>0.4</a:t>
                      </a:r>
                      <a:endParaRPr lang="en-US" sz="2800" b="0"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442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Control Chart</a:t>
            </a:r>
            <a:endParaRPr lang="en-US" dirty="0"/>
          </a:p>
        </p:txBody>
      </p:sp>
      <p:sp>
        <p:nvSpPr>
          <p:cNvPr id="4" name="Slide Number Placeholder 3"/>
          <p:cNvSpPr>
            <a:spLocks noGrp="1"/>
          </p:cNvSpPr>
          <p:nvPr>
            <p:ph type="sldNum" sz="quarter" idx="12"/>
          </p:nvPr>
        </p:nvSpPr>
        <p:spPr/>
        <p:txBody>
          <a:bodyPr/>
          <a:lstStyle/>
          <a:p>
            <a:pPr>
              <a:defRPr/>
            </a:pPr>
            <a:fld id="{7137CC10-5540-41F6-AEFC-307246B25116}" type="slidenum">
              <a:rPr lang="en-US" altLang="en-US" smtClean="0"/>
              <a:pPr>
                <a:defRPr/>
              </a:pPr>
              <a:t>8</a:t>
            </a:fld>
            <a:endParaRPr lang="en-US" alt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31407773"/>
              </p:ext>
            </p:extLst>
          </p:nvPr>
        </p:nvGraphicFramePr>
        <p:xfrm>
          <a:off x="1435100" y="1447800"/>
          <a:ext cx="7499350" cy="48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281410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Control Charts</a:t>
            </a:r>
            <a:endParaRPr lang="en-US" dirty="0"/>
          </a:p>
        </p:txBody>
      </p:sp>
      <p:sp>
        <p:nvSpPr>
          <p:cNvPr id="3" name="Content Placeholder 2"/>
          <p:cNvSpPr>
            <a:spLocks noGrp="1"/>
          </p:cNvSpPr>
          <p:nvPr>
            <p:ph idx="1"/>
          </p:nvPr>
        </p:nvSpPr>
        <p:spPr/>
        <p:txBody>
          <a:bodyPr/>
          <a:lstStyle/>
          <a:p>
            <a:r>
              <a:rPr lang="en-US" sz="2800" dirty="0"/>
              <a:t>Gives real time method performance data, as opposed to the snap shot at validation, that can be used to:</a:t>
            </a:r>
          </a:p>
          <a:p>
            <a:pPr lvl="1"/>
            <a:r>
              <a:rPr lang="en-US" sz="2400" dirty="0"/>
              <a:t>Troubleshoot trends before they become quality failures</a:t>
            </a:r>
          </a:p>
          <a:p>
            <a:pPr lvl="1"/>
            <a:r>
              <a:rPr lang="en-US" sz="2400" dirty="0"/>
              <a:t>Calculate realistic measurement uncertainties for interpreting results’ compliance</a:t>
            </a:r>
          </a:p>
          <a:p>
            <a:r>
              <a:rPr lang="en-US" sz="2800" dirty="0"/>
              <a:t>Provides an independent check on standards and calibrations</a:t>
            </a:r>
          </a:p>
          <a:p>
            <a:r>
              <a:rPr lang="en-US" sz="2800" dirty="0"/>
              <a:t>Meets ISO requirements for demonstrating your method and equipment are under control</a:t>
            </a:r>
          </a:p>
          <a:p>
            <a:endParaRPr lang="en-US" dirty="0"/>
          </a:p>
        </p:txBody>
      </p:sp>
      <p:sp>
        <p:nvSpPr>
          <p:cNvPr id="4" name="Slide Number Placeholder 3"/>
          <p:cNvSpPr>
            <a:spLocks noGrp="1"/>
          </p:cNvSpPr>
          <p:nvPr>
            <p:ph type="sldNum" sz="quarter" idx="12"/>
          </p:nvPr>
        </p:nvSpPr>
        <p:spPr/>
        <p:txBody>
          <a:bodyPr/>
          <a:lstStyle/>
          <a:p>
            <a:pPr>
              <a:defRPr/>
            </a:pPr>
            <a:fld id="{7137CC10-5540-41F6-AEFC-307246B25116}" type="slidenum">
              <a:rPr lang="en-US" altLang="en-US" smtClean="0"/>
              <a:pPr>
                <a:defRPr/>
              </a:pPr>
              <a:t>9</a:t>
            </a:fld>
            <a:endParaRPr lang="en-US" altLang="en-US"/>
          </a:p>
        </p:txBody>
      </p:sp>
    </p:spTree>
    <p:extLst>
      <p:ext uri="{BB962C8B-B14F-4D97-AF65-F5344CB8AC3E}">
        <p14:creationId xmlns:p14="http://schemas.microsoft.com/office/powerpoint/2010/main" val="28880384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673</TotalTime>
  <Words>647</Words>
  <Application>Microsoft Office PowerPoint</Application>
  <PresentationFormat>On-screen Show (4:3)</PresentationFormat>
  <Paragraphs>137</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Solstice</vt:lpstr>
      <vt:lpstr>Methods Compendium– Alcohol Example   Patricia Nedialkova, Ph.D. Chief, Compliance Laboratory U.S. Treasury Department Alcohol and Tobacco Tax and Trade Bureau (TTB)   November 13, 2015</vt:lpstr>
      <vt:lpstr>Importance of Sharing  Method Information</vt:lpstr>
      <vt:lpstr>Tbilisi Principle #7: Analytical Levels</vt:lpstr>
      <vt:lpstr>Sharing Limits</vt:lpstr>
      <vt:lpstr>Sharing Methods</vt:lpstr>
      <vt:lpstr>Tbilisi Principle #9:  Validation of Analytical Methods</vt:lpstr>
      <vt:lpstr>Sharing Method Performance</vt:lpstr>
      <vt:lpstr>Statistical Control Chart</vt:lpstr>
      <vt:lpstr>Benefits of Control Charts</vt:lpstr>
      <vt:lpstr>Tbilisi Principle #11: Measurement Uncertainty</vt:lpstr>
      <vt:lpstr>Sharing Measurement Uncertainty</vt:lpstr>
      <vt:lpstr>Considering Measurement Uncertainty</vt:lpstr>
      <vt:lpstr>Next Step</vt:lpstr>
      <vt:lpstr>Thank you for your attention!</vt:lpstr>
    </vt:vector>
  </TitlesOfParts>
  <Company>Alcohol &amp; Tobacco Tax &amp; Trade Bureau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Fit for Purpose Methods and Proficiency Testing  Patricia Nedialkova, Ph.D. Chief, Compliance Laboratory, TTB   September 12, 2014</dc:title>
  <dc:creator>Nedialkova, Patricia</dc:creator>
  <cp:lastModifiedBy>Stephen Guy</cp:lastModifiedBy>
  <cp:revision>54</cp:revision>
  <dcterms:created xsi:type="dcterms:W3CDTF">2014-08-26T22:06:14Z</dcterms:created>
  <dcterms:modified xsi:type="dcterms:W3CDTF">2015-11-01T23:09:29Z</dcterms:modified>
</cp:coreProperties>
</file>