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1" r:id="rId2"/>
    <p:sldMasterId id="2147483735" r:id="rId3"/>
    <p:sldMasterId id="2147483751" r:id="rId4"/>
    <p:sldMasterId id="2147483775" r:id="rId5"/>
    <p:sldMasterId id="2147483787" r:id="rId6"/>
  </p:sldMasterIdLst>
  <p:notesMasterIdLst>
    <p:notesMasterId r:id="rId27"/>
  </p:notesMasterIdLst>
  <p:handoutMasterIdLst>
    <p:handoutMasterId r:id="rId28"/>
  </p:handoutMasterIdLst>
  <p:sldIdLst>
    <p:sldId id="258" r:id="rId7"/>
    <p:sldId id="275" r:id="rId8"/>
    <p:sldId id="292" r:id="rId9"/>
    <p:sldId id="282" r:id="rId10"/>
    <p:sldId id="279" r:id="rId11"/>
    <p:sldId id="285" r:id="rId12"/>
    <p:sldId id="286" r:id="rId13"/>
    <p:sldId id="293" r:id="rId14"/>
    <p:sldId id="281" r:id="rId15"/>
    <p:sldId id="280" r:id="rId16"/>
    <p:sldId id="294" r:id="rId17"/>
    <p:sldId id="283" r:id="rId18"/>
    <p:sldId id="295" r:id="rId19"/>
    <p:sldId id="288" r:id="rId20"/>
    <p:sldId id="284" r:id="rId21"/>
    <p:sldId id="289" r:id="rId22"/>
    <p:sldId id="291" r:id="rId23"/>
    <p:sldId id="273" r:id="rId24"/>
    <p:sldId id="297" r:id="rId25"/>
    <p:sldId id="296" r:id="rId26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4B230"/>
    <a:srgbClr val="F010D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94" autoAdjust="0"/>
    <p:restoredTop sz="94660"/>
  </p:normalViewPr>
  <p:slideViewPr>
    <p:cSldViewPr>
      <p:cViewPr varScale="1">
        <p:scale>
          <a:sx n="73" d="100"/>
          <a:sy n="73" d="100"/>
        </p:scale>
        <p:origin x="6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96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4801A-CAB5-4DDB-8260-900C76AE9DC2}" type="doc">
      <dgm:prSet loTypeId="urn:microsoft.com/office/officeart/2005/8/layout/cycle3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8028F55-C29B-4500-9BA6-F2B2826D75D4}">
      <dgm:prSet phldrT="[文字]" custT="1"/>
      <dgm:spPr/>
      <dgm:t>
        <a:bodyPr/>
        <a:lstStyle/>
        <a:p>
          <a:r>
            <a:rPr lang="en-US" altLang="en-US" sz="1400" b="1" dirty="0">
              <a:latin typeface="Times New Roman" pitchFamily="18" charset="0"/>
              <a:cs typeface="Times New Roman" pitchFamily="18" charset="0"/>
            </a:rPr>
            <a:t>Customs Administration</a:t>
          </a:r>
          <a:endParaRPr lang="zh-TW" alt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2008FC1D-5E41-4E91-93E4-3B8BBC8F7C67}" type="parTrans" cxnId="{D1677885-A276-477B-B1DD-74E8146B6BBD}">
      <dgm:prSet/>
      <dgm:spPr/>
      <dgm:t>
        <a:bodyPr/>
        <a:lstStyle/>
        <a:p>
          <a:endParaRPr lang="zh-TW" altLang="en-US" sz="2000" b="1">
            <a:latin typeface="Arial" pitchFamily="34" charset="0"/>
            <a:cs typeface="Arial" pitchFamily="34" charset="0"/>
          </a:endParaRPr>
        </a:p>
      </dgm:t>
    </dgm:pt>
    <dgm:pt modelId="{1ED37A99-E6D0-43C8-B6B7-67F64F7B7791}" type="sibTrans" cxnId="{D1677885-A276-477B-B1DD-74E8146B6BBD}">
      <dgm:prSet/>
      <dgm:spPr/>
      <dgm:t>
        <a:bodyPr/>
        <a:lstStyle/>
        <a:p>
          <a:endParaRPr lang="zh-TW" altLang="en-US" sz="1400" b="1">
            <a:latin typeface="Arial" pitchFamily="34" charset="0"/>
            <a:cs typeface="Arial" pitchFamily="34" charset="0"/>
          </a:endParaRPr>
        </a:p>
      </dgm:t>
    </dgm:pt>
    <dgm:pt modelId="{BC9B0605-9AD0-4EC0-907B-0F0BF098D63F}">
      <dgm:prSet custT="1"/>
      <dgm:spPr/>
      <dgm:t>
        <a:bodyPr/>
        <a:lstStyle/>
        <a:p>
          <a:r>
            <a:rPr lang="en-US" altLang="zh-TW" sz="1400" b="1" dirty="0">
              <a:latin typeface="Times New Roman" pitchFamily="18" charset="0"/>
              <a:cs typeface="Times New Roman" pitchFamily="18" charset="0"/>
            </a:rPr>
            <a:t>Local Governments</a:t>
          </a:r>
          <a:endParaRPr lang="zh-TW" alt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6C0C1C86-1CCB-4DB9-989A-341A6FB61B2A}" type="parTrans" cxnId="{0DBDE679-669D-4111-9C66-184232A2AD52}">
      <dgm:prSet/>
      <dgm:spPr/>
      <dgm:t>
        <a:bodyPr/>
        <a:lstStyle/>
        <a:p>
          <a:endParaRPr lang="zh-TW" altLang="en-US" sz="2000" b="1">
            <a:latin typeface="Arial" pitchFamily="34" charset="0"/>
            <a:cs typeface="Arial" pitchFamily="34" charset="0"/>
          </a:endParaRPr>
        </a:p>
      </dgm:t>
    </dgm:pt>
    <dgm:pt modelId="{9030C26F-3F0F-4722-B8AD-6C73D566F672}" type="sibTrans" cxnId="{0DBDE679-669D-4111-9C66-184232A2AD52}">
      <dgm:prSet/>
      <dgm:spPr/>
      <dgm:t>
        <a:bodyPr/>
        <a:lstStyle/>
        <a:p>
          <a:endParaRPr lang="zh-TW" altLang="en-US" sz="1400" b="1">
            <a:latin typeface="Arial" pitchFamily="34" charset="0"/>
            <a:cs typeface="Arial" pitchFamily="34" charset="0"/>
          </a:endParaRPr>
        </a:p>
      </dgm:t>
    </dgm:pt>
    <dgm:pt modelId="{53E2FE9E-E7C9-4297-B2B1-63CA852EC904}">
      <dgm:prSet custT="1"/>
      <dgm:spPr/>
      <dgm:t>
        <a:bodyPr/>
        <a:lstStyle/>
        <a:p>
          <a:r>
            <a:rPr lang="en-US" altLang="zh-TW" sz="1400" b="1" dirty="0">
              <a:latin typeface="Times New Roman" pitchFamily="18" charset="0"/>
              <a:cs typeface="Times New Roman" pitchFamily="18" charset="0"/>
            </a:rPr>
            <a:t>Bureau of Standard, Metrology &amp; Inspection</a:t>
          </a:r>
          <a:endParaRPr lang="zh-TW" alt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819BB56E-0B1D-44E6-8AB2-8EF720F531EE}" type="parTrans" cxnId="{83C0822D-ABA1-436F-88FC-F44EFF1AED66}">
      <dgm:prSet/>
      <dgm:spPr/>
      <dgm:t>
        <a:bodyPr/>
        <a:lstStyle/>
        <a:p>
          <a:endParaRPr lang="zh-TW" altLang="en-US" sz="2000" b="1">
            <a:latin typeface="Arial" pitchFamily="34" charset="0"/>
            <a:cs typeface="Arial" pitchFamily="34" charset="0"/>
          </a:endParaRPr>
        </a:p>
      </dgm:t>
    </dgm:pt>
    <dgm:pt modelId="{848CCCC7-CC9E-4878-9A21-2FF63BBFA8A8}" type="sibTrans" cxnId="{83C0822D-ABA1-436F-88FC-F44EFF1AED66}">
      <dgm:prSet/>
      <dgm:spPr/>
      <dgm:t>
        <a:bodyPr/>
        <a:lstStyle/>
        <a:p>
          <a:endParaRPr lang="zh-TW" altLang="en-US" sz="1400" b="1">
            <a:latin typeface="Arial" pitchFamily="34" charset="0"/>
            <a:cs typeface="Arial" pitchFamily="34" charset="0"/>
          </a:endParaRPr>
        </a:p>
      </dgm:t>
    </dgm:pt>
    <dgm:pt modelId="{37640A04-53C2-45F6-A305-9AC602BF0442}">
      <dgm:prSet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rgbClr val="FF33CC"/>
            </a:gs>
          </a:gsLst>
        </a:gradFill>
      </dgm:spPr>
      <dgm:t>
        <a:bodyPr/>
        <a:lstStyle/>
        <a:p>
          <a:r>
            <a:rPr lang="en-US" altLang="zh-TW" sz="1400" b="1" dirty="0">
              <a:latin typeface="Times New Roman" pitchFamily="18" charset="0"/>
              <a:cs typeface="Times New Roman" pitchFamily="18" charset="0"/>
            </a:rPr>
            <a:t>Agricultural Committee</a:t>
          </a:r>
          <a:endParaRPr lang="zh-TW" alt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D28D9A12-C386-45E7-BCF9-D50F537B657E}" type="parTrans" cxnId="{DC7B41ED-71B1-4F8D-9F80-FC391EC51430}">
      <dgm:prSet/>
      <dgm:spPr/>
      <dgm:t>
        <a:bodyPr/>
        <a:lstStyle/>
        <a:p>
          <a:endParaRPr lang="zh-TW" altLang="en-US" sz="2000" b="1">
            <a:latin typeface="Arial" pitchFamily="34" charset="0"/>
            <a:cs typeface="Arial" pitchFamily="34" charset="0"/>
          </a:endParaRPr>
        </a:p>
      </dgm:t>
    </dgm:pt>
    <dgm:pt modelId="{CECC0EC6-0200-4932-9148-04A63181BA38}" type="sibTrans" cxnId="{DC7B41ED-71B1-4F8D-9F80-FC391EC51430}">
      <dgm:prSet/>
      <dgm:spPr/>
      <dgm:t>
        <a:bodyPr/>
        <a:lstStyle/>
        <a:p>
          <a:endParaRPr lang="zh-TW" altLang="en-US" sz="1400" b="1">
            <a:latin typeface="Arial" pitchFamily="34" charset="0"/>
            <a:cs typeface="Arial" pitchFamily="34" charset="0"/>
          </a:endParaRPr>
        </a:p>
      </dgm:t>
    </dgm:pt>
    <dgm:pt modelId="{EF220F58-ECFB-47AF-9F96-8AD4BECD448C}">
      <dgm:prSet custT="1"/>
      <dgm:spPr/>
      <dgm:t>
        <a:bodyPr/>
        <a:lstStyle/>
        <a:p>
          <a:r>
            <a:rPr lang="en-US" altLang="en-US" sz="1400" b="1" dirty="0">
              <a:latin typeface="Times New Roman" pitchFamily="18" charset="0"/>
              <a:cs typeface="Times New Roman" pitchFamily="18" charset="0"/>
            </a:rPr>
            <a:t>Taxation Administration</a:t>
          </a:r>
          <a:endParaRPr lang="zh-TW" alt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0DB3BFF4-37CD-441B-AFF0-465E57275176}" type="parTrans" cxnId="{16DA12C7-E938-4400-900C-F6EA37D6C1F7}">
      <dgm:prSet/>
      <dgm:spPr/>
      <dgm:t>
        <a:bodyPr/>
        <a:lstStyle/>
        <a:p>
          <a:endParaRPr lang="zh-TW" altLang="en-US" sz="2000" b="1">
            <a:latin typeface="Arial" pitchFamily="34" charset="0"/>
            <a:cs typeface="Arial" pitchFamily="34" charset="0"/>
          </a:endParaRPr>
        </a:p>
      </dgm:t>
    </dgm:pt>
    <dgm:pt modelId="{E113585F-26BA-4CF0-9F45-2347BE8FF5DB}" type="sibTrans" cxnId="{16DA12C7-E938-4400-900C-F6EA37D6C1F7}">
      <dgm:prSet/>
      <dgm:spPr/>
      <dgm:t>
        <a:bodyPr/>
        <a:lstStyle/>
        <a:p>
          <a:endParaRPr lang="zh-TW" altLang="en-US" sz="1400" b="1">
            <a:latin typeface="Arial" pitchFamily="34" charset="0"/>
            <a:cs typeface="Arial" pitchFamily="34" charset="0"/>
          </a:endParaRPr>
        </a:p>
      </dgm:t>
    </dgm:pt>
    <dgm:pt modelId="{FD9364F3-9E1D-47A6-995A-9CCD11B35D8B}">
      <dgm:prSet custT="1"/>
      <dgm:spPr/>
      <dgm:t>
        <a:bodyPr/>
        <a:lstStyle/>
        <a:p>
          <a:r>
            <a:rPr lang="en-US" altLang="zh-TW" sz="1400" b="1" dirty="0">
              <a:latin typeface="Times New Roman" pitchFamily="18" charset="0"/>
              <a:cs typeface="Times New Roman" pitchFamily="18" charset="0"/>
            </a:rPr>
            <a:t>National Treasury Administration</a:t>
          </a:r>
          <a:endParaRPr lang="zh-TW" alt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6586E611-E874-4B35-BC89-D5E5CC434FB2}" type="parTrans" cxnId="{FE80339C-D038-41CC-A6F7-81DA207DCCC6}">
      <dgm:prSet/>
      <dgm:spPr/>
      <dgm:t>
        <a:bodyPr/>
        <a:lstStyle/>
        <a:p>
          <a:endParaRPr lang="zh-TW" altLang="en-US"/>
        </a:p>
      </dgm:t>
    </dgm:pt>
    <dgm:pt modelId="{57A75247-A6F7-4E99-9D73-96E5F2786101}" type="sibTrans" cxnId="{FE80339C-D038-41CC-A6F7-81DA207DCCC6}">
      <dgm:prSet/>
      <dgm:spPr/>
      <dgm:t>
        <a:bodyPr/>
        <a:lstStyle/>
        <a:p>
          <a:endParaRPr lang="zh-TW" altLang="en-US" sz="1400"/>
        </a:p>
      </dgm:t>
    </dgm:pt>
    <dgm:pt modelId="{3F4D0392-9C54-4573-8E84-37092E1E22C5}">
      <dgm:prSet custT="1"/>
      <dgm:spPr/>
      <dgm:t>
        <a:bodyPr/>
        <a:lstStyle/>
        <a:p>
          <a:r>
            <a:rPr lang="en-US" altLang="zh-TW" sz="1400" b="1" dirty="0">
              <a:latin typeface="Times New Roman" pitchFamily="18" charset="0"/>
              <a:cs typeface="Times New Roman" pitchFamily="18" charset="0"/>
            </a:rPr>
            <a:t>Ministry of Health &amp; Welfare</a:t>
          </a:r>
          <a:endParaRPr lang="zh-TW" alt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487B9212-FAC8-4DE3-95C6-AEBF1D276F28}" type="sibTrans" cxnId="{A13C5DB7-08C5-4AD5-B01E-44AC7D23BC0C}">
      <dgm:prSet/>
      <dgm:spPr/>
      <dgm:t>
        <a:bodyPr/>
        <a:lstStyle/>
        <a:p>
          <a:endParaRPr lang="zh-TW" altLang="en-US" sz="1400"/>
        </a:p>
      </dgm:t>
    </dgm:pt>
    <dgm:pt modelId="{B93797A2-CB1B-49AD-A7CE-33C723B8F629}" type="parTrans" cxnId="{A13C5DB7-08C5-4AD5-B01E-44AC7D23BC0C}">
      <dgm:prSet/>
      <dgm:spPr/>
      <dgm:t>
        <a:bodyPr/>
        <a:lstStyle/>
        <a:p>
          <a:endParaRPr lang="zh-TW" altLang="en-US"/>
        </a:p>
      </dgm:t>
    </dgm:pt>
    <dgm:pt modelId="{C191B3F6-2A45-4382-93D3-9443E8CC7F9F}" type="pres">
      <dgm:prSet presAssocID="{30C4801A-CAB5-4DDB-8260-900C76AE9DC2}" presName="Name0" presStyleCnt="0">
        <dgm:presLayoutVars>
          <dgm:dir/>
          <dgm:resizeHandles val="exact"/>
        </dgm:presLayoutVars>
      </dgm:prSet>
      <dgm:spPr/>
    </dgm:pt>
    <dgm:pt modelId="{5FEFA0A7-EDA2-48FC-99F9-63487F6B7737}" type="pres">
      <dgm:prSet presAssocID="{30C4801A-CAB5-4DDB-8260-900C76AE9DC2}" presName="cycle" presStyleCnt="0"/>
      <dgm:spPr/>
    </dgm:pt>
    <dgm:pt modelId="{92BCF518-6609-42D6-B7E8-7924A8FEBFF0}" type="pres">
      <dgm:prSet presAssocID="{FD9364F3-9E1D-47A6-995A-9CCD11B35D8B}" presName="nodeFirstNode" presStyleLbl="node1" presStyleIdx="0" presStyleCnt="7" custScaleX="120183" custScaleY="133526">
        <dgm:presLayoutVars>
          <dgm:bulletEnabled val="1"/>
        </dgm:presLayoutVars>
      </dgm:prSet>
      <dgm:spPr/>
    </dgm:pt>
    <dgm:pt modelId="{D11FC305-7593-4001-968C-8EC20D526A9F}" type="pres">
      <dgm:prSet presAssocID="{57A75247-A6F7-4E99-9D73-96E5F2786101}" presName="sibTransFirstNode" presStyleLbl="bgShp" presStyleIdx="0" presStyleCnt="1"/>
      <dgm:spPr/>
    </dgm:pt>
    <dgm:pt modelId="{79451032-429D-4ABC-A3F3-6C5C5A0EDA3D}" type="pres">
      <dgm:prSet presAssocID="{78028F55-C29B-4500-9BA6-F2B2826D75D4}" presName="nodeFollowingNodes" presStyleLbl="node1" presStyleIdx="1" presStyleCnt="7" custScaleX="97387" custScaleY="108208" custRadScaleRad="123845" custRadScaleInc="8252">
        <dgm:presLayoutVars>
          <dgm:bulletEnabled val="1"/>
        </dgm:presLayoutVars>
      </dgm:prSet>
      <dgm:spPr/>
    </dgm:pt>
    <dgm:pt modelId="{9079DB2C-4F25-4152-B8FE-63C8A058798A}" type="pres">
      <dgm:prSet presAssocID="{BC9B0605-9AD0-4EC0-907B-0F0BF098D63F}" presName="nodeFollowingNodes" presStyleLbl="node1" presStyleIdx="2" presStyleCnt="7" custScaleX="97387" custScaleY="108208" custRadScaleRad="122371" custRadScaleInc="-356399">
        <dgm:presLayoutVars>
          <dgm:bulletEnabled val="1"/>
        </dgm:presLayoutVars>
      </dgm:prSet>
      <dgm:spPr/>
    </dgm:pt>
    <dgm:pt modelId="{7B0DC43F-BECB-4CEE-A061-C4D8040CEE0B}" type="pres">
      <dgm:prSet presAssocID="{53E2FE9E-E7C9-4297-B2B1-63CA852EC904}" presName="nodeFollowingNodes" presStyleLbl="node1" presStyleIdx="3" presStyleCnt="7" custScaleX="97387" custScaleY="108208" custRadScaleRad="121462" custRadScaleInc="-129851">
        <dgm:presLayoutVars>
          <dgm:bulletEnabled val="1"/>
        </dgm:presLayoutVars>
      </dgm:prSet>
      <dgm:spPr/>
    </dgm:pt>
    <dgm:pt modelId="{F49B512D-4E70-4522-B19F-FB89CCA9F4EA}" type="pres">
      <dgm:prSet presAssocID="{3F4D0392-9C54-4573-8E84-37092E1E22C5}" presName="nodeFollowingNodes" presStyleLbl="node1" presStyleIdx="4" presStyleCnt="7" custScaleX="97387" custScaleY="108208" custRadScaleRad="112026" custRadScaleInc="46756">
        <dgm:presLayoutVars>
          <dgm:bulletEnabled val="1"/>
        </dgm:presLayoutVars>
      </dgm:prSet>
      <dgm:spPr/>
    </dgm:pt>
    <dgm:pt modelId="{336AAB8C-226B-425E-B3CC-94C7505E5062}" type="pres">
      <dgm:prSet presAssocID="{37640A04-53C2-45F6-A305-9AC602BF0442}" presName="nodeFollowingNodes" presStyleLbl="node1" presStyleIdx="5" presStyleCnt="7" custScaleX="97387" custScaleY="108208" custRadScaleRad="117348" custRadScaleInc="-280742">
        <dgm:presLayoutVars>
          <dgm:bulletEnabled val="1"/>
        </dgm:presLayoutVars>
      </dgm:prSet>
      <dgm:spPr/>
    </dgm:pt>
    <dgm:pt modelId="{BD24E562-278A-4182-AF5B-DC04AF0D25E5}" type="pres">
      <dgm:prSet presAssocID="{EF220F58-ECFB-47AF-9F96-8AD4BECD448C}" presName="nodeFollowingNodes" presStyleLbl="node1" presStyleIdx="6" presStyleCnt="7" custScaleX="97387" custScaleY="108208" custRadScaleRad="125534" custRadScaleInc="-98321">
        <dgm:presLayoutVars>
          <dgm:bulletEnabled val="1"/>
        </dgm:presLayoutVars>
      </dgm:prSet>
      <dgm:spPr/>
    </dgm:pt>
  </dgm:ptLst>
  <dgm:cxnLst>
    <dgm:cxn modelId="{1FE0051A-39D2-4DC2-A35E-765D92C04E53}" type="presOf" srcId="{EF220F58-ECFB-47AF-9F96-8AD4BECD448C}" destId="{BD24E562-278A-4182-AF5B-DC04AF0D25E5}" srcOrd="0" destOrd="0" presId="urn:microsoft.com/office/officeart/2005/8/layout/cycle3"/>
    <dgm:cxn modelId="{83C0822D-ABA1-436F-88FC-F44EFF1AED66}" srcId="{30C4801A-CAB5-4DDB-8260-900C76AE9DC2}" destId="{53E2FE9E-E7C9-4297-B2B1-63CA852EC904}" srcOrd="3" destOrd="0" parTransId="{819BB56E-0B1D-44E6-8AB2-8EF720F531EE}" sibTransId="{848CCCC7-CC9E-4878-9A21-2FF63BBFA8A8}"/>
    <dgm:cxn modelId="{5E165C3B-5765-46BD-BB09-1997AB54F230}" type="presOf" srcId="{78028F55-C29B-4500-9BA6-F2B2826D75D4}" destId="{79451032-429D-4ABC-A3F3-6C5C5A0EDA3D}" srcOrd="0" destOrd="0" presId="urn:microsoft.com/office/officeart/2005/8/layout/cycle3"/>
    <dgm:cxn modelId="{68386040-AF64-42CC-A1CC-01639877D50D}" type="presOf" srcId="{57A75247-A6F7-4E99-9D73-96E5F2786101}" destId="{D11FC305-7593-4001-968C-8EC20D526A9F}" srcOrd="0" destOrd="0" presId="urn:microsoft.com/office/officeart/2005/8/layout/cycle3"/>
    <dgm:cxn modelId="{B3D44E64-35A0-4B3A-8764-8BF24194BF54}" type="presOf" srcId="{37640A04-53C2-45F6-A305-9AC602BF0442}" destId="{336AAB8C-226B-425E-B3CC-94C7505E5062}" srcOrd="0" destOrd="0" presId="urn:microsoft.com/office/officeart/2005/8/layout/cycle3"/>
    <dgm:cxn modelId="{0DBDE679-669D-4111-9C66-184232A2AD52}" srcId="{30C4801A-CAB5-4DDB-8260-900C76AE9DC2}" destId="{BC9B0605-9AD0-4EC0-907B-0F0BF098D63F}" srcOrd="2" destOrd="0" parTransId="{6C0C1C86-1CCB-4DB9-989A-341A6FB61B2A}" sibTransId="{9030C26F-3F0F-4722-B8AD-6C73D566F672}"/>
    <dgm:cxn modelId="{C387FA7B-E128-4B53-8F82-F4B99BAAF588}" type="presOf" srcId="{FD9364F3-9E1D-47A6-995A-9CCD11B35D8B}" destId="{92BCF518-6609-42D6-B7E8-7924A8FEBFF0}" srcOrd="0" destOrd="0" presId="urn:microsoft.com/office/officeart/2005/8/layout/cycle3"/>
    <dgm:cxn modelId="{D1677885-A276-477B-B1DD-74E8146B6BBD}" srcId="{30C4801A-CAB5-4DDB-8260-900C76AE9DC2}" destId="{78028F55-C29B-4500-9BA6-F2B2826D75D4}" srcOrd="1" destOrd="0" parTransId="{2008FC1D-5E41-4E91-93E4-3B8BBC8F7C67}" sibTransId="{1ED37A99-E6D0-43C8-B6B7-67F64F7B7791}"/>
    <dgm:cxn modelId="{FE80339C-D038-41CC-A6F7-81DA207DCCC6}" srcId="{30C4801A-CAB5-4DDB-8260-900C76AE9DC2}" destId="{FD9364F3-9E1D-47A6-995A-9CCD11B35D8B}" srcOrd="0" destOrd="0" parTransId="{6586E611-E874-4B35-BC89-D5E5CC434FB2}" sibTransId="{57A75247-A6F7-4E99-9D73-96E5F2786101}"/>
    <dgm:cxn modelId="{1F5FC7A7-4B3D-4FDA-86F0-C8F84795A0E2}" type="presOf" srcId="{3F4D0392-9C54-4573-8E84-37092E1E22C5}" destId="{F49B512D-4E70-4522-B19F-FB89CCA9F4EA}" srcOrd="0" destOrd="0" presId="urn:microsoft.com/office/officeart/2005/8/layout/cycle3"/>
    <dgm:cxn modelId="{65FFE9B1-5D80-4635-8F49-27B613DB8C23}" type="presOf" srcId="{BC9B0605-9AD0-4EC0-907B-0F0BF098D63F}" destId="{9079DB2C-4F25-4152-B8FE-63C8A058798A}" srcOrd="0" destOrd="0" presId="urn:microsoft.com/office/officeart/2005/8/layout/cycle3"/>
    <dgm:cxn modelId="{A13C5DB7-08C5-4AD5-B01E-44AC7D23BC0C}" srcId="{30C4801A-CAB5-4DDB-8260-900C76AE9DC2}" destId="{3F4D0392-9C54-4573-8E84-37092E1E22C5}" srcOrd="4" destOrd="0" parTransId="{B93797A2-CB1B-49AD-A7CE-33C723B8F629}" sibTransId="{487B9212-FAC8-4DE3-95C6-AEBF1D276F28}"/>
    <dgm:cxn modelId="{1E9C60C3-4667-4D53-89E5-64FD39D36280}" type="presOf" srcId="{30C4801A-CAB5-4DDB-8260-900C76AE9DC2}" destId="{C191B3F6-2A45-4382-93D3-9443E8CC7F9F}" srcOrd="0" destOrd="0" presId="urn:microsoft.com/office/officeart/2005/8/layout/cycle3"/>
    <dgm:cxn modelId="{16DA12C7-E938-4400-900C-F6EA37D6C1F7}" srcId="{30C4801A-CAB5-4DDB-8260-900C76AE9DC2}" destId="{EF220F58-ECFB-47AF-9F96-8AD4BECD448C}" srcOrd="6" destOrd="0" parTransId="{0DB3BFF4-37CD-441B-AFF0-465E57275176}" sibTransId="{E113585F-26BA-4CF0-9F45-2347BE8FF5DB}"/>
    <dgm:cxn modelId="{6ADF43D2-582D-4FB0-9501-59FD6B64595E}" type="presOf" srcId="{53E2FE9E-E7C9-4297-B2B1-63CA852EC904}" destId="{7B0DC43F-BECB-4CEE-A061-C4D8040CEE0B}" srcOrd="0" destOrd="0" presId="urn:microsoft.com/office/officeart/2005/8/layout/cycle3"/>
    <dgm:cxn modelId="{DC7B41ED-71B1-4F8D-9F80-FC391EC51430}" srcId="{30C4801A-CAB5-4DDB-8260-900C76AE9DC2}" destId="{37640A04-53C2-45F6-A305-9AC602BF0442}" srcOrd="5" destOrd="0" parTransId="{D28D9A12-C386-45E7-BCF9-D50F537B657E}" sibTransId="{CECC0EC6-0200-4932-9148-04A63181BA38}"/>
    <dgm:cxn modelId="{837C8F6B-E54D-4CA5-BF11-EB6FC31F966A}" type="presParOf" srcId="{C191B3F6-2A45-4382-93D3-9443E8CC7F9F}" destId="{5FEFA0A7-EDA2-48FC-99F9-63487F6B7737}" srcOrd="0" destOrd="0" presId="urn:microsoft.com/office/officeart/2005/8/layout/cycle3"/>
    <dgm:cxn modelId="{D16A3701-9A86-4921-988C-F8798A684183}" type="presParOf" srcId="{5FEFA0A7-EDA2-48FC-99F9-63487F6B7737}" destId="{92BCF518-6609-42D6-B7E8-7924A8FEBFF0}" srcOrd="0" destOrd="0" presId="urn:microsoft.com/office/officeart/2005/8/layout/cycle3"/>
    <dgm:cxn modelId="{C2648607-C855-4406-B7A8-905267B81DB2}" type="presParOf" srcId="{5FEFA0A7-EDA2-48FC-99F9-63487F6B7737}" destId="{D11FC305-7593-4001-968C-8EC20D526A9F}" srcOrd="1" destOrd="0" presId="urn:microsoft.com/office/officeart/2005/8/layout/cycle3"/>
    <dgm:cxn modelId="{325D13F0-E981-49AD-8B7B-487E1FBA4615}" type="presParOf" srcId="{5FEFA0A7-EDA2-48FC-99F9-63487F6B7737}" destId="{79451032-429D-4ABC-A3F3-6C5C5A0EDA3D}" srcOrd="2" destOrd="0" presId="urn:microsoft.com/office/officeart/2005/8/layout/cycle3"/>
    <dgm:cxn modelId="{48D79679-AC47-41D2-A681-6AD67453E85A}" type="presParOf" srcId="{5FEFA0A7-EDA2-48FC-99F9-63487F6B7737}" destId="{9079DB2C-4F25-4152-B8FE-63C8A058798A}" srcOrd="3" destOrd="0" presId="urn:microsoft.com/office/officeart/2005/8/layout/cycle3"/>
    <dgm:cxn modelId="{BA023FEE-A3EA-40F3-8812-F52793D66C58}" type="presParOf" srcId="{5FEFA0A7-EDA2-48FC-99F9-63487F6B7737}" destId="{7B0DC43F-BECB-4CEE-A061-C4D8040CEE0B}" srcOrd="4" destOrd="0" presId="urn:microsoft.com/office/officeart/2005/8/layout/cycle3"/>
    <dgm:cxn modelId="{E4888F70-4773-4C1C-A1D7-569403DDEC23}" type="presParOf" srcId="{5FEFA0A7-EDA2-48FC-99F9-63487F6B7737}" destId="{F49B512D-4E70-4522-B19F-FB89CCA9F4EA}" srcOrd="5" destOrd="0" presId="urn:microsoft.com/office/officeart/2005/8/layout/cycle3"/>
    <dgm:cxn modelId="{F02D63E6-3738-4BF3-A7D9-F9F3321EBFFB}" type="presParOf" srcId="{5FEFA0A7-EDA2-48FC-99F9-63487F6B7737}" destId="{336AAB8C-226B-425E-B3CC-94C7505E5062}" srcOrd="6" destOrd="0" presId="urn:microsoft.com/office/officeart/2005/8/layout/cycle3"/>
    <dgm:cxn modelId="{E59B30F1-3420-40D9-A384-EA57EE1C6091}" type="presParOf" srcId="{5FEFA0A7-EDA2-48FC-99F9-63487F6B7737}" destId="{BD24E562-278A-4182-AF5B-DC04AF0D25E5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5957F-4FC2-4993-B568-8489E14C4A96}" type="doc">
      <dgm:prSet loTypeId="urn:microsoft.com/office/officeart/2005/8/layout/vList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zh-TW" altLang="en-US"/>
        </a:p>
      </dgm:t>
    </dgm:pt>
    <dgm:pt modelId="{023ACD04-7BBF-4FC3-A248-61616772361C}">
      <dgm:prSet phldrT="[文字]"/>
      <dgm:spPr>
        <a:solidFill>
          <a:srgbClr val="C00000"/>
        </a:solidFill>
      </dgm:spPr>
      <dgm:t>
        <a:bodyPr/>
        <a:lstStyle/>
        <a:p>
          <a:r>
            <a:rPr lang="en-US" altLang="zh-TW" dirty="0">
              <a:latin typeface="Times New Roman" pitchFamily="18" charset="0"/>
              <a:cs typeface="Times New Roman" pitchFamily="18" charset="0"/>
            </a:rPr>
            <a:t>Certificate of Origin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3F546B2B-0178-46DF-80E5-A8A8700ED979}" type="parTrans" cxnId="{4D9F5CB8-D43D-4C75-9A84-D4818D4FA439}">
      <dgm:prSet/>
      <dgm:spPr/>
      <dgm:t>
        <a:bodyPr/>
        <a:lstStyle/>
        <a:p>
          <a:endParaRPr lang="zh-TW" altLang="en-US"/>
        </a:p>
      </dgm:t>
    </dgm:pt>
    <dgm:pt modelId="{514DD767-5679-4E5C-BC11-43662D44B4D1}" type="sibTrans" cxnId="{4D9F5CB8-D43D-4C75-9A84-D4818D4FA439}">
      <dgm:prSet/>
      <dgm:spPr/>
      <dgm:t>
        <a:bodyPr/>
        <a:lstStyle/>
        <a:p>
          <a:endParaRPr lang="zh-TW" altLang="en-US"/>
        </a:p>
      </dgm:t>
    </dgm:pt>
    <dgm:pt modelId="{C0A53DDB-DB7D-4EDE-920E-969455F5AA5E}">
      <dgm:prSet phldrT="[文字]"/>
      <dgm:spPr>
        <a:solidFill>
          <a:srgbClr val="FF0000"/>
        </a:solidFill>
      </dgm:spPr>
      <dgm:t>
        <a:bodyPr/>
        <a:lstStyle/>
        <a:p>
          <a:r>
            <a:rPr lang="en-US" altLang="zh-TW" dirty="0">
              <a:latin typeface="Times New Roman" pitchFamily="18" charset="0"/>
              <a:cs typeface="Times New Roman" pitchFamily="18" charset="0"/>
            </a:rPr>
            <a:t>Certificate of Hygiene 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37E83CBA-C096-48E2-904E-D1DB92A17AA8}" type="parTrans" cxnId="{68330BFA-EFD9-4B2F-B5D8-4ED76B001913}">
      <dgm:prSet/>
      <dgm:spPr/>
      <dgm:t>
        <a:bodyPr/>
        <a:lstStyle/>
        <a:p>
          <a:endParaRPr lang="zh-TW" altLang="en-US"/>
        </a:p>
      </dgm:t>
    </dgm:pt>
    <dgm:pt modelId="{866E2AC4-8118-41E1-B5BF-13F08DEF04EB}" type="sibTrans" cxnId="{68330BFA-EFD9-4B2F-B5D8-4ED76B001913}">
      <dgm:prSet/>
      <dgm:spPr/>
      <dgm:t>
        <a:bodyPr/>
        <a:lstStyle/>
        <a:p>
          <a:endParaRPr lang="zh-TW" altLang="en-US"/>
        </a:p>
      </dgm:t>
    </dgm:pt>
    <dgm:pt modelId="{771BAF4A-B76D-4CCD-AF24-713791B454AF}">
      <dgm:prSet phldrT="[文字]"/>
      <dgm:spPr>
        <a:solidFill>
          <a:srgbClr val="FFC000"/>
        </a:solidFill>
      </dgm:spPr>
      <dgm:t>
        <a:bodyPr/>
        <a:lstStyle/>
        <a:p>
          <a:r>
            <a:rPr lang="en-US" altLang="zh-TW" dirty="0">
              <a:latin typeface="Times New Roman" pitchFamily="18" charset="0"/>
              <a:cs typeface="Times New Roman" pitchFamily="18" charset="0"/>
            </a:rPr>
            <a:t>Certificate of Free Sale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D9BDFE62-58A6-4006-9929-9BC85A361C4C}" type="parTrans" cxnId="{0A1C5D89-AAC7-4FC1-A474-3A9C48FB1EFF}">
      <dgm:prSet/>
      <dgm:spPr/>
      <dgm:t>
        <a:bodyPr/>
        <a:lstStyle/>
        <a:p>
          <a:endParaRPr lang="zh-TW" altLang="en-US"/>
        </a:p>
      </dgm:t>
    </dgm:pt>
    <dgm:pt modelId="{A2711DF1-1247-4C99-AF0C-758DF40E95D6}" type="sibTrans" cxnId="{0A1C5D89-AAC7-4FC1-A474-3A9C48FB1EFF}">
      <dgm:prSet/>
      <dgm:spPr/>
      <dgm:t>
        <a:bodyPr/>
        <a:lstStyle/>
        <a:p>
          <a:endParaRPr lang="zh-TW" altLang="en-US"/>
        </a:p>
      </dgm:t>
    </dgm:pt>
    <dgm:pt modelId="{CE6CFB1C-E0E0-47E6-9D6C-5E1E1542EB8F}">
      <dgm:prSet phldrT="[文字]"/>
      <dgm:spPr>
        <a:solidFill>
          <a:srgbClr val="00B050"/>
        </a:solidFill>
      </dgm:spPr>
      <dgm:t>
        <a:bodyPr/>
        <a:lstStyle/>
        <a:p>
          <a:r>
            <a:rPr lang="en-US" altLang="zh-TW" dirty="0">
              <a:latin typeface="Times New Roman" pitchFamily="18" charset="0"/>
              <a:cs typeface="Times New Roman" pitchFamily="18" charset="0"/>
            </a:rPr>
            <a:t>Chemical Analyses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4FFF0643-C201-49EC-B3A8-AA832CEC458B}" type="parTrans" cxnId="{134A3CD8-767F-460A-B4FC-563BE1583303}">
      <dgm:prSet/>
      <dgm:spPr/>
      <dgm:t>
        <a:bodyPr/>
        <a:lstStyle/>
        <a:p>
          <a:endParaRPr lang="zh-TW" altLang="en-US"/>
        </a:p>
      </dgm:t>
    </dgm:pt>
    <dgm:pt modelId="{8D44FDE4-7D52-4386-8F12-B57AACD02A96}" type="sibTrans" cxnId="{134A3CD8-767F-460A-B4FC-563BE1583303}">
      <dgm:prSet/>
      <dgm:spPr/>
      <dgm:t>
        <a:bodyPr/>
        <a:lstStyle/>
        <a:p>
          <a:endParaRPr lang="zh-TW" altLang="en-US"/>
        </a:p>
      </dgm:t>
    </dgm:pt>
    <dgm:pt modelId="{6B152DF1-D8D3-49AA-8A22-26FCAB255532}" type="pres">
      <dgm:prSet presAssocID="{A345957F-4FC2-4993-B568-8489E14C4A96}" presName="linear" presStyleCnt="0">
        <dgm:presLayoutVars>
          <dgm:animLvl val="lvl"/>
          <dgm:resizeHandles val="exact"/>
        </dgm:presLayoutVars>
      </dgm:prSet>
      <dgm:spPr/>
    </dgm:pt>
    <dgm:pt modelId="{D26F559C-ACAE-4DC5-B18F-1001B2D6D6D3}" type="pres">
      <dgm:prSet presAssocID="{023ACD04-7BBF-4FC3-A248-61616772361C}" presName="parentText" presStyleLbl="node1" presStyleIdx="0" presStyleCnt="4" custLinFactNeighborY="36231">
        <dgm:presLayoutVars>
          <dgm:chMax val="0"/>
          <dgm:bulletEnabled val="1"/>
        </dgm:presLayoutVars>
      </dgm:prSet>
      <dgm:spPr/>
    </dgm:pt>
    <dgm:pt modelId="{DC0A2B22-BE29-456A-A2A4-494071DA9254}" type="pres">
      <dgm:prSet presAssocID="{514DD767-5679-4E5C-BC11-43662D44B4D1}" presName="spacer" presStyleCnt="0"/>
      <dgm:spPr/>
    </dgm:pt>
    <dgm:pt modelId="{3FB0DC51-9AD9-4043-81A8-60B9D4BC84AA}" type="pres">
      <dgm:prSet presAssocID="{C0A53DDB-DB7D-4EDE-920E-969455F5AA5E}" presName="parentText" presStyleLbl="node1" presStyleIdx="1" presStyleCnt="4" custLinFactNeighborX="-1389" custLinFactNeighborY="21467">
        <dgm:presLayoutVars>
          <dgm:chMax val="0"/>
          <dgm:bulletEnabled val="1"/>
        </dgm:presLayoutVars>
      </dgm:prSet>
      <dgm:spPr/>
    </dgm:pt>
    <dgm:pt modelId="{66EB0B92-669C-40C1-AA10-095F18C0EC0E}" type="pres">
      <dgm:prSet presAssocID="{866E2AC4-8118-41E1-B5BF-13F08DEF04EB}" presName="spacer" presStyleCnt="0"/>
      <dgm:spPr/>
    </dgm:pt>
    <dgm:pt modelId="{F3E4BB89-D37F-4CB7-A5DA-AEBFB463A870}" type="pres">
      <dgm:prSet presAssocID="{771BAF4A-B76D-4CCD-AF24-713791B454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088FC92-1AB0-40F2-BC2F-B16F09FD054A}" type="pres">
      <dgm:prSet presAssocID="{A2711DF1-1247-4C99-AF0C-758DF40E95D6}" presName="spacer" presStyleCnt="0"/>
      <dgm:spPr/>
    </dgm:pt>
    <dgm:pt modelId="{BBA43E42-E38B-4EAA-8DCF-9465C8C7A6A9}" type="pres">
      <dgm:prSet presAssocID="{CE6CFB1C-E0E0-47E6-9D6C-5E1E1542EB8F}" presName="parentText" presStyleLbl="node1" presStyleIdx="3" presStyleCnt="4" custScaleY="153662">
        <dgm:presLayoutVars>
          <dgm:chMax val="0"/>
          <dgm:bulletEnabled val="1"/>
        </dgm:presLayoutVars>
      </dgm:prSet>
      <dgm:spPr/>
    </dgm:pt>
  </dgm:ptLst>
  <dgm:cxnLst>
    <dgm:cxn modelId="{312CB472-A74B-4B10-88E1-00621E175BC0}" type="presOf" srcId="{CE6CFB1C-E0E0-47E6-9D6C-5E1E1542EB8F}" destId="{BBA43E42-E38B-4EAA-8DCF-9465C8C7A6A9}" srcOrd="0" destOrd="0" presId="urn:microsoft.com/office/officeart/2005/8/layout/vList2"/>
    <dgm:cxn modelId="{0A1C5D89-AAC7-4FC1-A474-3A9C48FB1EFF}" srcId="{A345957F-4FC2-4993-B568-8489E14C4A96}" destId="{771BAF4A-B76D-4CCD-AF24-713791B454AF}" srcOrd="2" destOrd="0" parTransId="{D9BDFE62-58A6-4006-9929-9BC85A361C4C}" sibTransId="{A2711DF1-1247-4C99-AF0C-758DF40E95D6}"/>
    <dgm:cxn modelId="{5420678A-7EF0-4AD7-9E2C-2D0E3BE69EE1}" type="presOf" srcId="{A345957F-4FC2-4993-B568-8489E14C4A96}" destId="{6B152DF1-D8D3-49AA-8A22-26FCAB255532}" srcOrd="0" destOrd="0" presId="urn:microsoft.com/office/officeart/2005/8/layout/vList2"/>
    <dgm:cxn modelId="{C3346DAD-018B-4B75-935A-B6B03CB82E64}" type="presOf" srcId="{023ACD04-7BBF-4FC3-A248-61616772361C}" destId="{D26F559C-ACAE-4DC5-B18F-1001B2D6D6D3}" srcOrd="0" destOrd="0" presId="urn:microsoft.com/office/officeart/2005/8/layout/vList2"/>
    <dgm:cxn modelId="{9E0CFCB6-3436-463E-9301-79C932A6C665}" type="presOf" srcId="{771BAF4A-B76D-4CCD-AF24-713791B454AF}" destId="{F3E4BB89-D37F-4CB7-A5DA-AEBFB463A870}" srcOrd="0" destOrd="0" presId="urn:microsoft.com/office/officeart/2005/8/layout/vList2"/>
    <dgm:cxn modelId="{4D9F5CB8-D43D-4C75-9A84-D4818D4FA439}" srcId="{A345957F-4FC2-4993-B568-8489E14C4A96}" destId="{023ACD04-7BBF-4FC3-A248-61616772361C}" srcOrd="0" destOrd="0" parTransId="{3F546B2B-0178-46DF-80E5-A8A8700ED979}" sibTransId="{514DD767-5679-4E5C-BC11-43662D44B4D1}"/>
    <dgm:cxn modelId="{C70208D3-9CB5-4C50-BA78-FADD09A964B3}" type="presOf" srcId="{C0A53DDB-DB7D-4EDE-920E-969455F5AA5E}" destId="{3FB0DC51-9AD9-4043-81A8-60B9D4BC84AA}" srcOrd="0" destOrd="0" presId="urn:microsoft.com/office/officeart/2005/8/layout/vList2"/>
    <dgm:cxn modelId="{134A3CD8-767F-460A-B4FC-563BE1583303}" srcId="{A345957F-4FC2-4993-B568-8489E14C4A96}" destId="{CE6CFB1C-E0E0-47E6-9D6C-5E1E1542EB8F}" srcOrd="3" destOrd="0" parTransId="{4FFF0643-C201-49EC-B3A8-AA832CEC458B}" sibTransId="{8D44FDE4-7D52-4386-8F12-B57AACD02A96}"/>
    <dgm:cxn modelId="{68330BFA-EFD9-4B2F-B5D8-4ED76B001913}" srcId="{A345957F-4FC2-4993-B568-8489E14C4A96}" destId="{C0A53DDB-DB7D-4EDE-920E-969455F5AA5E}" srcOrd="1" destOrd="0" parTransId="{37E83CBA-C096-48E2-904E-D1DB92A17AA8}" sibTransId="{866E2AC4-8118-41E1-B5BF-13F08DEF04EB}"/>
    <dgm:cxn modelId="{8E867E18-7D76-4822-9C24-D276C1E76293}" type="presParOf" srcId="{6B152DF1-D8D3-49AA-8A22-26FCAB255532}" destId="{D26F559C-ACAE-4DC5-B18F-1001B2D6D6D3}" srcOrd="0" destOrd="0" presId="urn:microsoft.com/office/officeart/2005/8/layout/vList2"/>
    <dgm:cxn modelId="{A01ECD4E-CB54-4E98-B2D2-5AC0BD152283}" type="presParOf" srcId="{6B152DF1-D8D3-49AA-8A22-26FCAB255532}" destId="{DC0A2B22-BE29-456A-A2A4-494071DA9254}" srcOrd="1" destOrd="0" presId="urn:microsoft.com/office/officeart/2005/8/layout/vList2"/>
    <dgm:cxn modelId="{DD7665B6-132F-4391-8E17-A87B598EDAF4}" type="presParOf" srcId="{6B152DF1-D8D3-49AA-8A22-26FCAB255532}" destId="{3FB0DC51-9AD9-4043-81A8-60B9D4BC84AA}" srcOrd="2" destOrd="0" presId="urn:microsoft.com/office/officeart/2005/8/layout/vList2"/>
    <dgm:cxn modelId="{B19AC3FF-3D33-40A2-8FDC-95DAFC922171}" type="presParOf" srcId="{6B152DF1-D8D3-49AA-8A22-26FCAB255532}" destId="{66EB0B92-669C-40C1-AA10-095F18C0EC0E}" srcOrd="3" destOrd="0" presId="urn:microsoft.com/office/officeart/2005/8/layout/vList2"/>
    <dgm:cxn modelId="{7A8AC403-AAE9-48EC-A472-883DC7867FBD}" type="presParOf" srcId="{6B152DF1-D8D3-49AA-8A22-26FCAB255532}" destId="{F3E4BB89-D37F-4CB7-A5DA-AEBFB463A870}" srcOrd="4" destOrd="0" presId="urn:microsoft.com/office/officeart/2005/8/layout/vList2"/>
    <dgm:cxn modelId="{9B0B4E39-4F6B-4542-8D4E-FEE08B9B4420}" type="presParOf" srcId="{6B152DF1-D8D3-49AA-8A22-26FCAB255532}" destId="{7088FC92-1AB0-40F2-BC2F-B16F09FD054A}" srcOrd="5" destOrd="0" presId="urn:microsoft.com/office/officeart/2005/8/layout/vList2"/>
    <dgm:cxn modelId="{EC2D6484-3380-4140-96C9-877D482DA236}" type="presParOf" srcId="{6B152DF1-D8D3-49AA-8A22-26FCAB255532}" destId="{BBA43E42-E38B-4EAA-8DCF-9465C8C7A6A9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45957F-4FC2-4993-B568-8489E14C4A96}" type="doc">
      <dgm:prSet loTypeId="urn:microsoft.com/office/officeart/2005/8/layout/vList2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zh-TW" altLang="en-US"/>
        </a:p>
      </dgm:t>
    </dgm:pt>
    <dgm:pt modelId="{023ACD04-7BBF-4FC3-A248-61616772361C}">
      <dgm:prSet phldrT="[文字]"/>
      <dgm:spPr>
        <a:solidFill>
          <a:srgbClr val="00B050"/>
        </a:solidFill>
      </dgm:spPr>
      <dgm:t>
        <a:bodyPr/>
        <a:lstStyle/>
        <a:p>
          <a:r>
            <a:rPr lang="en-US" altLang="en-US">
              <a:latin typeface="Times New Roman" pitchFamily="18" charset="0"/>
              <a:cs typeface="Times New Roman" pitchFamily="18" charset="0"/>
            </a:rPr>
            <a:t>Mandatory Labeling </a:t>
          </a:r>
          <a:r>
            <a:rPr lang="en-US" altLang="en-US" dirty="0">
              <a:latin typeface="Times New Roman" pitchFamily="18" charset="0"/>
              <a:cs typeface="Times New Roman" pitchFamily="18" charset="0"/>
            </a:rPr>
            <a:t>Information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3F546B2B-0178-46DF-80E5-A8A8700ED979}" type="parTrans" cxnId="{4D9F5CB8-D43D-4C75-9A84-D4818D4FA439}">
      <dgm:prSet/>
      <dgm:spPr/>
      <dgm:t>
        <a:bodyPr/>
        <a:lstStyle/>
        <a:p>
          <a:endParaRPr lang="zh-TW" altLang="en-US"/>
        </a:p>
      </dgm:t>
    </dgm:pt>
    <dgm:pt modelId="{514DD767-5679-4E5C-BC11-43662D44B4D1}" type="sibTrans" cxnId="{4D9F5CB8-D43D-4C75-9A84-D4818D4FA439}">
      <dgm:prSet/>
      <dgm:spPr/>
      <dgm:t>
        <a:bodyPr/>
        <a:lstStyle/>
        <a:p>
          <a:endParaRPr lang="zh-TW" altLang="en-US"/>
        </a:p>
      </dgm:t>
    </dgm:pt>
    <dgm:pt modelId="{5290A111-BF79-43FC-B59D-D9BD50B0776F}">
      <dgm:prSet phldrT="[文字]"/>
      <dgm:spPr>
        <a:solidFill>
          <a:srgbClr val="00B050"/>
        </a:solidFill>
      </dgm:spPr>
      <dgm:t>
        <a:bodyPr/>
        <a:lstStyle/>
        <a:p>
          <a:r>
            <a:rPr lang="en-US" altLang="en-US" dirty="0">
              <a:latin typeface="Times New Roman" pitchFamily="18" charset="0"/>
              <a:cs typeface="Times New Roman" pitchFamily="18" charset="0"/>
            </a:rPr>
            <a:t>Requirements for Use of Varietal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380D5094-0BE6-4764-A224-6B7B367D46D9}" type="parTrans" cxnId="{3F812A17-B96C-408A-AD05-926AF0966074}">
      <dgm:prSet/>
      <dgm:spPr/>
      <dgm:t>
        <a:bodyPr/>
        <a:lstStyle/>
        <a:p>
          <a:endParaRPr lang="zh-TW" altLang="en-US"/>
        </a:p>
      </dgm:t>
    </dgm:pt>
    <dgm:pt modelId="{FFBBED79-6850-4952-A39E-BB65551C8619}" type="sibTrans" cxnId="{3F812A17-B96C-408A-AD05-926AF0966074}">
      <dgm:prSet/>
      <dgm:spPr/>
      <dgm:t>
        <a:bodyPr/>
        <a:lstStyle/>
        <a:p>
          <a:endParaRPr lang="zh-TW" altLang="en-US"/>
        </a:p>
      </dgm:t>
    </dgm:pt>
    <dgm:pt modelId="{8527EE80-63B2-4E63-B208-416FB25A239C}">
      <dgm:prSet phldrT="[文字]"/>
      <dgm:spPr>
        <a:solidFill>
          <a:srgbClr val="C00000"/>
        </a:solidFill>
      </dgm:spPr>
      <dgm:t>
        <a:bodyPr/>
        <a:lstStyle/>
        <a:p>
          <a:r>
            <a:rPr lang="en-US" altLang="en-US" dirty="0">
              <a:latin typeface="Times New Roman" pitchFamily="18" charset="0"/>
              <a:cs typeface="Times New Roman" pitchFamily="18" charset="0"/>
            </a:rPr>
            <a:t>Requirements for Use of Appellation of Origin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F46B1002-A9D5-4D09-BEFC-FA079450FE30}" type="parTrans" cxnId="{7866F7E4-87F8-419C-9F23-517A5405FE03}">
      <dgm:prSet/>
      <dgm:spPr/>
      <dgm:t>
        <a:bodyPr/>
        <a:lstStyle/>
        <a:p>
          <a:endParaRPr lang="zh-TW" altLang="en-US"/>
        </a:p>
      </dgm:t>
    </dgm:pt>
    <dgm:pt modelId="{12F8890F-A16C-4FF8-8E08-F2A872F7428E}" type="sibTrans" cxnId="{7866F7E4-87F8-419C-9F23-517A5405FE03}">
      <dgm:prSet/>
      <dgm:spPr/>
      <dgm:t>
        <a:bodyPr/>
        <a:lstStyle/>
        <a:p>
          <a:endParaRPr lang="zh-TW" altLang="en-US"/>
        </a:p>
      </dgm:t>
    </dgm:pt>
    <dgm:pt modelId="{B3DFE851-BBBA-4B11-B0D8-00FBF2D9ADE2}">
      <dgm:prSet phldrT="[文字]"/>
      <dgm:spPr>
        <a:solidFill>
          <a:srgbClr val="C00000"/>
        </a:solidFill>
      </dgm:spPr>
      <dgm:t>
        <a:bodyPr/>
        <a:lstStyle/>
        <a:p>
          <a:r>
            <a:rPr lang="en-US" altLang="en-US" dirty="0">
              <a:latin typeface="Times New Roman" pitchFamily="18" charset="0"/>
              <a:cs typeface="Times New Roman" pitchFamily="18" charset="0"/>
            </a:rPr>
            <a:t>Allergen Labeling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DABCF224-DB35-4708-9643-E759AABA3756}" type="parTrans" cxnId="{4DE49FA3-E921-4C17-BEAB-102550956ED0}">
      <dgm:prSet/>
      <dgm:spPr/>
      <dgm:t>
        <a:bodyPr/>
        <a:lstStyle/>
        <a:p>
          <a:endParaRPr lang="zh-TW" altLang="en-US"/>
        </a:p>
      </dgm:t>
    </dgm:pt>
    <dgm:pt modelId="{21B2B06F-3926-4100-9752-611465EA6FF0}" type="sibTrans" cxnId="{4DE49FA3-E921-4C17-BEAB-102550956ED0}">
      <dgm:prSet/>
      <dgm:spPr/>
      <dgm:t>
        <a:bodyPr/>
        <a:lstStyle/>
        <a:p>
          <a:endParaRPr lang="zh-TW" altLang="en-US"/>
        </a:p>
      </dgm:t>
    </dgm:pt>
    <dgm:pt modelId="{C0A53DDB-DB7D-4EDE-920E-969455F5AA5E}">
      <dgm:prSet phldrT="[文字]"/>
      <dgm:spPr>
        <a:solidFill>
          <a:srgbClr val="00B050"/>
        </a:solidFill>
      </dgm:spPr>
      <dgm:t>
        <a:bodyPr/>
        <a:lstStyle/>
        <a:p>
          <a:r>
            <a:rPr lang="en-US" altLang="en-US" dirty="0">
              <a:latin typeface="Times New Roman" pitchFamily="18" charset="0"/>
              <a:cs typeface="Times New Roman" pitchFamily="18" charset="0"/>
            </a:rPr>
            <a:t>Health Warning Statement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37E83CBA-C096-48E2-904E-D1DB92A17AA8}" type="parTrans" cxnId="{68330BFA-EFD9-4B2F-B5D8-4ED76B001913}">
      <dgm:prSet/>
      <dgm:spPr/>
      <dgm:t>
        <a:bodyPr/>
        <a:lstStyle/>
        <a:p>
          <a:endParaRPr lang="zh-TW" altLang="en-US"/>
        </a:p>
      </dgm:t>
    </dgm:pt>
    <dgm:pt modelId="{866E2AC4-8118-41E1-B5BF-13F08DEF04EB}" type="sibTrans" cxnId="{68330BFA-EFD9-4B2F-B5D8-4ED76B001913}">
      <dgm:prSet/>
      <dgm:spPr/>
      <dgm:t>
        <a:bodyPr/>
        <a:lstStyle/>
        <a:p>
          <a:endParaRPr lang="zh-TW" altLang="en-US"/>
        </a:p>
      </dgm:t>
    </dgm:pt>
    <dgm:pt modelId="{771BAF4A-B76D-4CCD-AF24-713791B454AF}">
      <dgm:prSet phldrT="[文字]"/>
      <dgm:spPr>
        <a:solidFill>
          <a:srgbClr val="C00000"/>
        </a:solidFill>
      </dgm:spPr>
      <dgm:t>
        <a:bodyPr/>
        <a:lstStyle/>
        <a:p>
          <a:r>
            <a:rPr lang="en-US" altLang="en-US" dirty="0">
              <a:latin typeface="Times New Roman" pitchFamily="18" charset="0"/>
              <a:cs typeface="Times New Roman" pitchFamily="18" charset="0"/>
            </a:rPr>
            <a:t>Requirements for Use of Vintage Year  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D9BDFE62-58A6-4006-9929-9BC85A361C4C}" type="parTrans" cxnId="{0A1C5D89-AAC7-4FC1-A474-3A9C48FB1EFF}">
      <dgm:prSet/>
      <dgm:spPr/>
      <dgm:t>
        <a:bodyPr/>
        <a:lstStyle/>
        <a:p>
          <a:endParaRPr lang="zh-TW" altLang="en-US"/>
        </a:p>
      </dgm:t>
    </dgm:pt>
    <dgm:pt modelId="{A2711DF1-1247-4C99-AF0C-758DF40E95D6}" type="sibTrans" cxnId="{0A1C5D89-AAC7-4FC1-A474-3A9C48FB1EFF}">
      <dgm:prSet/>
      <dgm:spPr/>
      <dgm:t>
        <a:bodyPr/>
        <a:lstStyle/>
        <a:p>
          <a:endParaRPr lang="zh-TW" altLang="en-US"/>
        </a:p>
      </dgm:t>
    </dgm:pt>
    <dgm:pt modelId="{874F205F-BEBF-4E73-83D5-50771985B005}">
      <dgm:prSet phldrT="[文字]"/>
      <dgm:spPr>
        <a:solidFill>
          <a:srgbClr val="C00000"/>
        </a:solidFill>
      </dgm:spPr>
      <dgm:t>
        <a:bodyPr/>
        <a:lstStyle/>
        <a:p>
          <a:r>
            <a:rPr lang="en-US" altLang="en-US" dirty="0">
              <a:latin typeface="Times New Roman" pitchFamily="18" charset="0"/>
              <a:cs typeface="Times New Roman" pitchFamily="18" charset="0"/>
            </a:rPr>
            <a:t>Alcohol Content Tolerance 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03E0C2A0-946C-4709-ABD5-90481A236303}" type="parTrans" cxnId="{AC8149EB-0DDE-4701-980F-552D09D8C421}">
      <dgm:prSet/>
      <dgm:spPr/>
      <dgm:t>
        <a:bodyPr/>
        <a:lstStyle/>
        <a:p>
          <a:endParaRPr lang="zh-TW" altLang="en-US"/>
        </a:p>
      </dgm:t>
    </dgm:pt>
    <dgm:pt modelId="{65211CE1-7350-4B7A-B6F3-F1E2F1B8AE78}" type="sibTrans" cxnId="{AC8149EB-0DDE-4701-980F-552D09D8C421}">
      <dgm:prSet/>
      <dgm:spPr/>
      <dgm:t>
        <a:bodyPr/>
        <a:lstStyle/>
        <a:p>
          <a:endParaRPr lang="zh-TW" altLang="en-US"/>
        </a:p>
      </dgm:t>
    </dgm:pt>
    <dgm:pt modelId="{0FDCACE6-D1A6-46D0-B19A-ED9EC6CD1993}">
      <dgm:prSet phldrT="[文字]"/>
      <dgm:spPr>
        <a:solidFill>
          <a:srgbClr val="00B050"/>
        </a:solidFill>
      </dgm:spPr>
      <dgm:t>
        <a:bodyPr/>
        <a:lstStyle/>
        <a:p>
          <a:r>
            <a:rPr lang="en-US" altLang="en-US" dirty="0">
              <a:latin typeface="Times New Roman" pitchFamily="18" charset="0"/>
              <a:cs typeface="Times New Roman" pitchFamily="18" charset="0"/>
            </a:rPr>
            <a:t>Ingredient/Additive Labeling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E6B6EDE7-8C17-438B-9CED-A4AA1C141AD6}" type="parTrans" cxnId="{1B55DAA0-CD11-4380-A3C6-9D6D64D45966}">
      <dgm:prSet/>
      <dgm:spPr/>
      <dgm:t>
        <a:bodyPr/>
        <a:lstStyle/>
        <a:p>
          <a:endParaRPr lang="zh-TW" altLang="en-US"/>
        </a:p>
      </dgm:t>
    </dgm:pt>
    <dgm:pt modelId="{BB316380-6CA0-41A1-8453-AFA48871414F}" type="sibTrans" cxnId="{1B55DAA0-CD11-4380-A3C6-9D6D64D45966}">
      <dgm:prSet/>
      <dgm:spPr/>
      <dgm:t>
        <a:bodyPr/>
        <a:lstStyle/>
        <a:p>
          <a:endParaRPr lang="zh-TW" altLang="en-US"/>
        </a:p>
      </dgm:t>
    </dgm:pt>
    <dgm:pt modelId="{6B152DF1-D8D3-49AA-8A22-26FCAB255532}" type="pres">
      <dgm:prSet presAssocID="{A345957F-4FC2-4993-B568-8489E14C4A96}" presName="linear" presStyleCnt="0">
        <dgm:presLayoutVars>
          <dgm:animLvl val="lvl"/>
          <dgm:resizeHandles val="exact"/>
        </dgm:presLayoutVars>
      </dgm:prSet>
      <dgm:spPr/>
    </dgm:pt>
    <dgm:pt modelId="{D26F559C-ACAE-4DC5-B18F-1001B2D6D6D3}" type="pres">
      <dgm:prSet presAssocID="{023ACD04-7BBF-4FC3-A248-61616772361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C0A2B22-BE29-456A-A2A4-494071DA9254}" type="pres">
      <dgm:prSet presAssocID="{514DD767-5679-4E5C-BC11-43662D44B4D1}" presName="spacer" presStyleCnt="0"/>
      <dgm:spPr/>
    </dgm:pt>
    <dgm:pt modelId="{1B43A63E-C6A4-4901-80EA-6D6D39157BC1}" type="pres">
      <dgm:prSet presAssocID="{874F205F-BEBF-4E73-83D5-50771985B005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BCAD6CE-482D-45E3-8900-FE15DDD606A8}" type="pres">
      <dgm:prSet presAssocID="{65211CE1-7350-4B7A-B6F3-F1E2F1B8AE78}" presName="spacer" presStyleCnt="0"/>
      <dgm:spPr/>
    </dgm:pt>
    <dgm:pt modelId="{7A318967-D1ED-4D88-84CA-2189F389EC09}" type="pres">
      <dgm:prSet presAssocID="{0FDCACE6-D1A6-46D0-B19A-ED9EC6CD199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251CF1C-287A-4B00-8285-214D2B1915CB}" type="pres">
      <dgm:prSet presAssocID="{BB316380-6CA0-41A1-8453-AFA48871414F}" presName="spacer" presStyleCnt="0"/>
      <dgm:spPr/>
    </dgm:pt>
    <dgm:pt modelId="{877EAFE1-5D40-4CC5-9D89-F81B0689D4AF}" type="pres">
      <dgm:prSet presAssocID="{B3DFE851-BBBA-4B11-B0D8-00FBF2D9ADE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80B0624-926D-4F94-B52B-0FACEC012AAA}" type="pres">
      <dgm:prSet presAssocID="{21B2B06F-3926-4100-9752-611465EA6FF0}" presName="spacer" presStyleCnt="0"/>
      <dgm:spPr/>
    </dgm:pt>
    <dgm:pt modelId="{3FB0DC51-9AD9-4043-81A8-60B9D4BC84AA}" type="pres">
      <dgm:prSet presAssocID="{C0A53DDB-DB7D-4EDE-920E-969455F5AA5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6EB0B92-669C-40C1-AA10-095F18C0EC0E}" type="pres">
      <dgm:prSet presAssocID="{866E2AC4-8118-41E1-B5BF-13F08DEF04EB}" presName="spacer" presStyleCnt="0"/>
      <dgm:spPr/>
    </dgm:pt>
    <dgm:pt modelId="{F3E4BB89-D37F-4CB7-A5DA-AEBFB463A870}" type="pres">
      <dgm:prSet presAssocID="{771BAF4A-B76D-4CCD-AF24-713791B454AF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088FC92-1AB0-40F2-BC2F-B16F09FD054A}" type="pres">
      <dgm:prSet presAssocID="{A2711DF1-1247-4C99-AF0C-758DF40E95D6}" presName="spacer" presStyleCnt="0"/>
      <dgm:spPr/>
    </dgm:pt>
    <dgm:pt modelId="{D94681AC-5558-4138-BD1B-ADBC5AA2C44E}" type="pres">
      <dgm:prSet presAssocID="{5290A111-BF79-43FC-B59D-D9BD50B0776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3106FBD-767B-4675-8D75-3EE95B1E3EE1}" type="pres">
      <dgm:prSet presAssocID="{FFBBED79-6850-4952-A39E-BB65551C8619}" presName="spacer" presStyleCnt="0"/>
      <dgm:spPr/>
    </dgm:pt>
    <dgm:pt modelId="{0034BEAE-3277-49EE-9D32-368C9CB93601}" type="pres">
      <dgm:prSet presAssocID="{8527EE80-63B2-4E63-B208-416FB25A239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40F7906-DFF1-4DC9-83AA-4B8716E5E6C6}" type="presOf" srcId="{771BAF4A-B76D-4CCD-AF24-713791B454AF}" destId="{F3E4BB89-D37F-4CB7-A5DA-AEBFB463A870}" srcOrd="0" destOrd="0" presId="urn:microsoft.com/office/officeart/2005/8/layout/vList2"/>
    <dgm:cxn modelId="{3F812A17-B96C-408A-AD05-926AF0966074}" srcId="{A345957F-4FC2-4993-B568-8489E14C4A96}" destId="{5290A111-BF79-43FC-B59D-D9BD50B0776F}" srcOrd="6" destOrd="0" parTransId="{380D5094-0BE6-4764-A224-6B7B367D46D9}" sibTransId="{FFBBED79-6850-4952-A39E-BB65551C8619}"/>
    <dgm:cxn modelId="{A3A7F623-4B84-4B35-8773-07744F865D80}" type="presOf" srcId="{8527EE80-63B2-4E63-B208-416FB25A239C}" destId="{0034BEAE-3277-49EE-9D32-368C9CB93601}" srcOrd="0" destOrd="0" presId="urn:microsoft.com/office/officeart/2005/8/layout/vList2"/>
    <dgm:cxn modelId="{1309BB6D-21CC-4A80-9700-10D1073E13CB}" type="presOf" srcId="{A345957F-4FC2-4993-B568-8489E14C4A96}" destId="{6B152DF1-D8D3-49AA-8A22-26FCAB255532}" srcOrd="0" destOrd="0" presId="urn:microsoft.com/office/officeart/2005/8/layout/vList2"/>
    <dgm:cxn modelId="{5729A084-6CE9-48CD-BA19-0847A09A45F7}" type="presOf" srcId="{B3DFE851-BBBA-4B11-B0D8-00FBF2D9ADE2}" destId="{877EAFE1-5D40-4CC5-9D89-F81B0689D4AF}" srcOrd="0" destOrd="0" presId="urn:microsoft.com/office/officeart/2005/8/layout/vList2"/>
    <dgm:cxn modelId="{0A1C5D89-AAC7-4FC1-A474-3A9C48FB1EFF}" srcId="{A345957F-4FC2-4993-B568-8489E14C4A96}" destId="{771BAF4A-B76D-4CCD-AF24-713791B454AF}" srcOrd="5" destOrd="0" parTransId="{D9BDFE62-58A6-4006-9929-9BC85A361C4C}" sibTransId="{A2711DF1-1247-4C99-AF0C-758DF40E95D6}"/>
    <dgm:cxn modelId="{C5E9D392-AB6E-467B-9EFB-9B98E549DCC8}" type="presOf" srcId="{C0A53DDB-DB7D-4EDE-920E-969455F5AA5E}" destId="{3FB0DC51-9AD9-4043-81A8-60B9D4BC84AA}" srcOrd="0" destOrd="0" presId="urn:microsoft.com/office/officeart/2005/8/layout/vList2"/>
    <dgm:cxn modelId="{1B55DAA0-CD11-4380-A3C6-9D6D64D45966}" srcId="{A345957F-4FC2-4993-B568-8489E14C4A96}" destId="{0FDCACE6-D1A6-46D0-B19A-ED9EC6CD1993}" srcOrd="2" destOrd="0" parTransId="{E6B6EDE7-8C17-438B-9CED-A4AA1C141AD6}" sibTransId="{BB316380-6CA0-41A1-8453-AFA48871414F}"/>
    <dgm:cxn modelId="{4DE49FA3-E921-4C17-BEAB-102550956ED0}" srcId="{A345957F-4FC2-4993-B568-8489E14C4A96}" destId="{B3DFE851-BBBA-4B11-B0D8-00FBF2D9ADE2}" srcOrd="3" destOrd="0" parTransId="{DABCF224-DB35-4708-9643-E759AABA3756}" sibTransId="{21B2B06F-3926-4100-9752-611465EA6FF0}"/>
    <dgm:cxn modelId="{BBEAABAB-8416-450E-886A-8DA055057272}" type="presOf" srcId="{0FDCACE6-D1A6-46D0-B19A-ED9EC6CD1993}" destId="{7A318967-D1ED-4D88-84CA-2189F389EC09}" srcOrd="0" destOrd="0" presId="urn:microsoft.com/office/officeart/2005/8/layout/vList2"/>
    <dgm:cxn modelId="{8F99E6B2-FC7B-4B22-B251-02AA66320F7F}" type="presOf" srcId="{5290A111-BF79-43FC-B59D-D9BD50B0776F}" destId="{D94681AC-5558-4138-BD1B-ADBC5AA2C44E}" srcOrd="0" destOrd="0" presId="urn:microsoft.com/office/officeart/2005/8/layout/vList2"/>
    <dgm:cxn modelId="{4D9F5CB8-D43D-4C75-9A84-D4818D4FA439}" srcId="{A345957F-4FC2-4993-B568-8489E14C4A96}" destId="{023ACD04-7BBF-4FC3-A248-61616772361C}" srcOrd="0" destOrd="0" parTransId="{3F546B2B-0178-46DF-80E5-A8A8700ED979}" sibTransId="{514DD767-5679-4E5C-BC11-43662D44B4D1}"/>
    <dgm:cxn modelId="{77CD90E1-191A-4A68-B8EB-68A440DCC86C}" type="presOf" srcId="{023ACD04-7BBF-4FC3-A248-61616772361C}" destId="{D26F559C-ACAE-4DC5-B18F-1001B2D6D6D3}" srcOrd="0" destOrd="0" presId="urn:microsoft.com/office/officeart/2005/8/layout/vList2"/>
    <dgm:cxn modelId="{7866F7E4-87F8-419C-9F23-517A5405FE03}" srcId="{A345957F-4FC2-4993-B568-8489E14C4A96}" destId="{8527EE80-63B2-4E63-B208-416FB25A239C}" srcOrd="7" destOrd="0" parTransId="{F46B1002-A9D5-4D09-BEFC-FA079450FE30}" sibTransId="{12F8890F-A16C-4FF8-8E08-F2A872F7428E}"/>
    <dgm:cxn modelId="{AC8149EB-0DDE-4701-980F-552D09D8C421}" srcId="{A345957F-4FC2-4993-B568-8489E14C4A96}" destId="{874F205F-BEBF-4E73-83D5-50771985B005}" srcOrd="1" destOrd="0" parTransId="{03E0C2A0-946C-4709-ABD5-90481A236303}" sibTransId="{65211CE1-7350-4B7A-B6F3-F1E2F1B8AE78}"/>
    <dgm:cxn modelId="{03B98DF0-F82B-4A8B-801B-FF3CEB42280B}" type="presOf" srcId="{874F205F-BEBF-4E73-83D5-50771985B005}" destId="{1B43A63E-C6A4-4901-80EA-6D6D39157BC1}" srcOrd="0" destOrd="0" presId="urn:microsoft.com/office/officeart/2005/8/layout/vList2"/>
    <dgm:cxn modelId="{68330BFA-EFD9-4B2F-B5D8-4ED76B001913}" srcId="{A345957F-4FC2-4993-B568-8489E14C4A96}" destId="{C0A53DDB-DB7D-4EDE-920E-969455F5AA5E}" srcOrd="4" destOrd="0" parTransId="{37E83CBA-C096-48E2-904E-D1DB92A17AA8}" sibTransId="{866E2AC4-8118-41E1-B5BF-13F08DEF04EB}"/>
    <dgm:cxn modelId="{2854D218-5859-4D9A-A49B-244B35F69EA0}" type="presParOf" srcId="{6B152DF1-D8D3-49AA-8A22-26FCAB255532}" destId="{D26F559C-ACAE-4DC5-B18F-1001B2D6D6D3}" srcOrd="0" destOrd="0" presId="urn:microsoft.com/office/officeart/2005/8/layout/vList2"/>
    <dgm:cxn modelId="{37F29E03-8CF2-4B25-A833-E01B041ACE8B}" type="presParOf" srcId="{6B152DF1-D8D3-49AA-8A22-26FCAB255532}" destId="{DC0A2B22-BE29-456A-A2A4-494071DA9254}" srcOrd="1" destOrd="0" presId="urn:microsoft.com/office/officeart/2005/8/layout/vList2"/>
    <dgm:cxn modelId="{23C3FC80-2C71-47B2-80E3-A730270C9CCE}" type="presParOf" srcId="{6B152DF1-D8D3-49AA-8A22-26FCAB255532}" destId="{1B43A63E-C6A4-4901-80EA-6D6D39157BC1}" srcOrd="2" destOrd="0" presId="urn:microsoft.com/office/officeart/2005/8/layout/vList2"/>
    <dgm:cxn modelId="{55A7C3F1-B341-44AB-9CE2-F59F8C6CD729}" type="presParOf" srcId="{6B152DF1-D8D3-49AA-8A22-26FCAB255532}" destId="{ABCAD6CE-482D-45E3-8900-FE15DDD606A8}" srcOrd="3" destOrd="0" presId="urn:microsoft.com/office/officeart/2005/8/layout/vList2"/>
    <dgm:cxn modelId="{04563E14-51A1-4D99-900C-5FD22F128599}" type="presParOf" srcId="{6B152DF1-D8D3-49AA-8A22-26FCAB255532}" destId="{7A318967-D1ED-4D88-84CA-2189F389EC09}" srcOrd="4" destOrd="0" presId="urn:microsoft.com/office/officeart/2005/8/layout/vList2"/>
    <dgm:cxn modelId="{7677AEAF-D278-42C9-899F-FE8C156DE402}" type="presParOf" srcId="{6B152DF1-D8D3-49AA-8A22-26FCAB255532}" destId="{7251CF1C-287A-4B00-8285-214D2B1915CB}" srcOrd="5" destOrd="0" presId="urn:microsoft.com/office/officeart/2005/8/layout/vList2"/>
    <dgm:cxn modelId="{14A1E168-C5CD-4B0B-9BFD-5DB79B83D93F}" type="presParOf" srcId="{6B152DF1-D8D3-49AA-8A22-26FCAB255532}" destId="{877EAFE1-5D40-4CC5-9D89-F81B0689D4AF}" srcOrd="6" destOrd="0" presId="urn:microsoft.com/office/officeart/2005/8/layout/vList2"/>
    <dgm:cxn modelId="{2B3ABA56-18EC-41A2-AEA2-5040F0CF6BE8}" type="presParOf" srcId="{6B152DF1-D8D3-49AA-8A22-26FCAB255532}" destId="{580B0624-926D-4F94-B52B-0FACEC012AAA}" srcOrd="7" destOrd="0" presId="urn:microsoft.com/office/officeart/2005/8/layout/vList2"/>
    <dgm:cxn modelId="{E9E64D4A-C798-4DF3-85A1-E69B9D989CD3}" type="presParOf" srcId="{6B152DF1-D8D3-49AA-8A22-26FCAB255532}" destId="{3FB0DC51-9AD9-4043-81A8-60B9D4BC84AA}" srcOrd="8" destOrd="0" presId="urn:microsoft.com/office/officeart/2005/8/layout/vList2"/>
    <dgm:cxn modelId="{43D5C5F1-4152-4148-9FDA-FA69A1BE35A2}" type="presParOf" srcId="{6B152DF1-D8D3-49AA-8A22-26FCAB255532}" destId="{66EB0B92-669C-40C1-AA10-095F18C0EC0E}" srcOrd="9" destOrd="0" presId="urn:microsoft.com/office/officeart/2005/8/layout/vList2"/>
    <dgm:cxn modelId="{B9A978E6-DC27-4F38-B591-22A31306ADC1}" type="presParOf" srcId="{6B152DF1-D8D3-49AA-8A22-26FCAB255532}" destId="{F3E4BB89-D37F-4CB7-A5DA-AEBFB463A870}" srcOrd="10" destOrd="0" presId="urn:microsoft.com/office/officeart/2005/8/layout/vList2"/>
    <dgm:cxn modelId="{A663D901-4A4D-4007-B330-21965EAADD67}" type="presParOf" srcId="{6B152DF1-D8D3-49AA-8A22-26FCAB255532}" destId="{7088FC92-1AB0-40F2-BC2F-B16F09FD054A}" srcOrd="11" destOrd="0" presId="urn:microsoft.com/office/officeart/2005/8/layout/vList2"/>
    <dgm:cxn modelId="{2956FAF4-3C4E-47B4-976E-40F54354FC96}" type="presParOf" srcId="{6B152DF1-D8D3-49AA-8A22-26FCAB255532}" destId="{D94681AC-5558-4138-BD1B-ADBC5AA2C44E}" srcOrd="12" destOrd="0" presId="urn:microsoft.com/office/officeart/2005/8/layout/vList2"/>
    <dgm:cxn modelId="{A7F0550C-1659-4881-A62E-583C7F3C4BA2}" type="presParOf" srcId="{6B152DF1-D8D3-49AA-8A22-26FCAB255532}" destId="{D3106FBD-767B-4675-8D75-3EE95B1E3EE1}" srcOrd="13" destOrd="0" presId="urn:microsoft.com/office/officeart/2005/8/layout/vList2"/>
    <dgm:cxn modelId="{805EBEEA-BE29-440A-B51B-A27FACDFF4D0}" type="presParOf" srcId="{6B152DF1-D8D3-49AA-8A22-26FCAB255532}" destId="{0034BEAE-3277-49EE-9D32-368C9CB93601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601268-7EFE-4506-B64C-2B1D91C52BF0}" type="doc">
      <dgm:prSet loTypeId="urn:microsoft.com/office/officeart/2005/8/layout/default#2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zh-TW" altLang="en-US"/>
        </a:p>
      </dgm:t>
    </dgm:pt>
    <dgm:pt modelId="{4E7D8088-4046-4219-A694-72D5F37AC0D6}">
      <dgm:prSet phldrT="[文字]"/>
      <dgm:spPr>
        <a:solidFill>
          <a:srgbClr val="002060"/>
        </a:solidFill>
      </dgm:spPr>
      <dgm:t>
        <a:bodyPr/>
        <a:lstStyle/>
        <a:p>
          <a:r>
            <a:rPr lang="en-US" altLang="zh-TW" dirty="0">
              <a:latin typeface="Times New Roman" pitchFamily="18" charset="0"/>
              <a:cs typeface="Times New Roman" pitchFamily="18" charset="0"/>
            </a:rPr>
            <a:t>Additives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2D0BBE2D-35CF-44BA-AE56-35C2C218B465}" type="parTrans" cxnId="{C51CE994-ED40-437C-AE49-BA8ECC4A2D6F}">
      <dgm:prSet/>
      <dgm:spPr/>
      <dgm:t>
        <a:bodyPr/>
        <a:lstStyle/>
        <a:p>
          <a:endParaRPr lang="zh-TW" altLang="en-US">
            <a:latin typeface="Times New Roman" pitchFamily="18" charset="0"/>
            <a:cs typeface="Times New Roman" pitchFamily="18" charset="0"/>
          </a:endParaRPr>
        </a:p>
      </dgm:t>
    </dgm:pt>
    <dgm:pt modelId="{75CB0A60-A1F1-4873-A815-B4CE1B750693}" type="sibTrans" cxnId="{C51CE994-ED40-437C-AE49-BA8ECC4A2D6F}">
      <dgm:prSet/>
      <dgm:spPr/>
      <dgm:t>
        <a:bodyPr/>
        <a:lstStyle/>
        <a:p>
          <a:endParaRPr lang="zh-TW" altLang="en-US">
            <a:latin typeface="Times New Roman" pitchFamily="18" charset="0"/>
            <a:cs typeface="Times New Roman" pitchFamily="18" charset="0"/>
          </a:endParaRPr>
        </a:p>
      </dgm:t>
    </dgm:pt>
    <dgm:pt modelId="{F950D1AD-5D78-4E9D-A53C-B92560CDB14D}">
      <dgm:prSet phldrT="[文字]"/>
      <dgm:spPr>
        <a:solidFill>
          <a:srgbClr val="FFC000"/>
        </a:solidFill>
      </dgm:spPr>
      <dgm:t>
        <a:bodyPr/>
        <a:lstStyle/>
        <a:p>
          <a:r>
            <a:rPr lang="en-US" altLang="zh-TW" dirty="0" err="1">
              <a:latin typeface="Times New Roman" pitchFamily="18" charset="0"/>
              <a:cs typeface="Times New Roman" pitchFamily="18" charset="0"/>
            </a:rPr>
            <a:t>MeOH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643213C3-82AE-47ED-8398-B50C8DD00409}" type="parTrans" cxnId="{15FA66D6-9BC6-4307-9FFB-FE23FF47F60F}">
      <dgm:prSet/>
      <dgm:spPr/>
      <dgm:t>
        <a:bodyPr/>
        <a:lstStyle/>
        <a:p>
          <a:endParaRPr lang="zh-TW" altLang="en-US">
            <a:latin typeface="Times New Roman" pitchFamily="18" charset="0"/>
            <a:cs typeface="Times New Roman" pitchFamily="18" charset="0"/>
          </a:endParaRPr>
        </a:p>
      </dgm:t>
    </dgm:pt>
    <dgm:pt modelId="{B85972B9-D163-4763-A991-16CAD0BC5889}" type="sibTrans" cxnId="{15FA66D6-9BC6-4307-9FFB-FE23FF47F60F}">
      <dgm:prSet/>
      <dgm:spPr/>
      <dgm:t>
        <a:bodyPr/>
        <a:lstStyle/>
        <a:p>
          <a:endParaRPr lang="zh-TW" altLang="en-US">
            <a:latin typeface="Times New Roman" pitchFamily="18" charset="0"/>
            <a:cs typeface="Times New Roman" pitchFamily="18" charset="0"/>
          </a:endParaRPr>
        </a:p>
      </dgm:t>
    </dgm:pt>
    <dgm:pt modelId="{5ED28A65-2D63-4C51-AFB7-C81F2988B762}">
      <dgm:prSet phldrT="[文字]" custT="1"/>
      <dgm:spPr>
        <a:solidFill>
          <a:srgbClr val="FF0000"/>
        </a:solidFill>
      </dgm:spPr>
      <dgm:t>
        <a:bodyPr/>
        <a:lstStyle/>
        <a:p>
          <a:r>
            <a:rPr lang="en-US" altLang="zh-TW" sz="3800" dirty="0">
              <a:latin typeface="Times New Roman" pitchFamily="18" charset="0"/>
              <a:cs typeface="Times New Roman" pitchFamily="18" charset="0"/>
            </a:rPr>
            <a:t>SO</a:t>
          </a:r>
          <a:r>
            <a:rPr lang="en-US" altLang="zh-TW" sz="2400" dirty="0">
              <a:latin typeface="Times New Roman" pitchFamily="18" charset="0"/>
              <a:cs typeface="Times New Roman" pitchFamily="18" charset="0"/>
            </a:rPr>
            <a:t>2</a:t>
          </a:r>
          <a:endParaRPr lang="zh-TW" alt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F33724D1-A3D3-4E84-BA8D-B692A327E13A}" type="parTrans" cxnId="{C2C409E4-B359-4184-A62B-4C3830EA6738}">
      <dgm:prSet/>
      <dgm:spPr/>
      <dgm:t>
        <a:bodyPr/>
        <a:lstStyle/>
        <a:p>
          <a:endParaRPr lang="zh-TW" altLang="en-US">
            <a:latin typeface="Times New Roman" pitchFamily="18" charset="0"/>
            <a:cs typeface="Times New Roman" pitchFamily="18" charset="0"/>
          </a:endParaRPr>
        </a:p>
      </dgm:t>
    </dgm:pt>
    <dgm:pt modelId="{2871B298-7600-48EB-8BD4-EEDFB4D85FEA}" type="sibTrans" cxnId="{C2C409E4-B359-4184-A62B-4C3830EA6738}">
      <dgm:prSet/>
      <dgm:spPr/>
      <dgm:t>
        <a:bodyPr/>
        <a:lstStyle/>
        <a:p>
          <a:endParaRPr lang="zh-TW" altLang="en-US">
            <a:latin typeface="Times New Roman" pitchFamily="18" charset="0"/>
            <a:cs typeface="Times New Roman" pitchFamily="18" charset="0"/>
          </a:endParaRPr>
        </a:p>
      </dgm:t>
    </dgm:pt>
    <dgm:pt modelId="{85D8D173-81E2-47B1-8B5F-BAC2363CECA8}">
      <dgm:prSet phldrT="[文字]"/>
      <dgm:spPr>
        <a:solidFill>
          <a:srgbClr val="C00000"/>
        </a:solidFill>
      </dgm:spPr>
      <dgm:t>
        <a:bodyPr/>
        <a:lstStyle/>
        <a:p>
          <a:r>
            <a:rPr lang="en-US" altLang="zh-TW" dirty="0">
              <a:latin typeface="Times New Roman" pitchFamily="18" charset="0"/>
              <a:cs typeface="Times New Roman" pitchFamily="18" charset="0"/>
            </a:rPr>
            <a:t>Heavy Metals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49921DD8-345F-4812-9106-8865206DDC88}" type="parTrans" cxnId="{86EC86E0-5B84-48F0-B905-309777BD3AE7}">
      <dgm:prSet/>
      <dgm:spPr/>
      <dgm:t>
        <a:bodyPr/>
        <a:lstStyle/>
        <a:p>
          <a:endParaRPr lang="zh-TW" altLang="en-US">
            <a:latin typeface="Times New Roman" pitchFamily="18" charset="0"/>
            <a:cs typeface="Times New Roman" pitchFamily="18" charset="0"/>
          </a:endParaRPr>
        </a:p>
      </dgm:t>
    </dgm:pt>
    <dgm:pt modelId="{147AE316-E9DE-4605-9BA6-5403FDC180FC}" type="sibTrans" cxnId="{86EC86E0-5B84-48F0-B905-309777BD3AE7}">
      <dgm:prSet/>
      <dgm:spPr/>
      <dgm:t>
        <a:bodyPr/>
        <a:lstStyle/>
        <a:p>
          <a:endParaRPr lang="zh-TW" altLang="en-US">
            <a:latin typeface="Times New Roman" pitchFamily="18" charset="0"/>
            <a:cs typeface="Times New Roman" pitchFamily="18" charset="0"/>
          </a:endParaRPr>
        </a:p>
      </dgm:t>
    </dgm:pt>
    <dgm:pt modelId="{041D5E9E-38C0-4A5D-BA81-95912CC0EC83}">
      <dgm:prSet phldrT="[文字]"/>
      <dgm:spPr>
        <a:solidFill>
          <a:srgbClr val="00B050"/>
        </a:solidFill>
      </dgm:spPr>
      <dgm:t>
        <a:bodyPr/>
        <a:lstStyle/>
        <a:p>
          <a:r>
            <a:rPr lang="en-US" altLang="zh-TW" dirty="0">
              <a:latin typeface="Times New Roman" pitchFamily="18" charset="0"/>
              <a:cs typeface="Times New Roman" pitchFamily="18" charset="0"/>
            </a:rPr>
            <a:t>Other Organics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6552647E-A2EC-4B4C-965A-D1C21C3CBD60}" type="parTrans" cxnId="{20208C61-9FBD-4A45-A302-ECCA19C01C61}">
      <dgm:prSet/>
      <dgm:spPr/>
      <dgm:t>
        <a:bodyPr/>
        <a:lstStyle/>
        <a:p>
          <a:endParaRPr lang="zh-TW" altLang="en-US">
            <a:latin typeface="Times New Roman" pitchFamily="18" charset="0"/>
            <a:cs typeface="Times New Roman" pitchFamily="18" charset="0"/>
          </a:endParaRPr>
        </a:p>
      </dgm:t>
    </dgm:pt>
    <dgm:pt modelId="{316CE7ED-D0D0-4176-B858-B04EA82F045E}" type="sibTrans" cxnId="{20208C61-9FBD-4A45-A302-ECCA19C01C61}">
      <dgm:prSet/>
      <dgm:spPr/>
      <dgm:t>
        <a:bodyPr/>
        <a:lstStyle/>
        <a:p>
          <a:endParaRPr lang="zh-TW" altLang="en-US">
            <a:latin typeface="Times New Roman" pitchFamily="18" charset="0"/>
            <a:cs typeface="Times New Roman" pitchFamily="18" charset="0"/>
          </a:endParaRPr>
        </a:p>
      </dgm:t>
    </dgm:pt>
    <dgm:pt modelId="{AFEE0184-8B89-45B1-BFB6-6C49A44668CC}">
      <dgm:prSet phldrT="[文字]"/>
      <dgm:spPr>
        <a:solidFill>
          <a:srgbClr val="7030A0"/>
        </a:solidFill>
      </dgm:spPr>
      <dgm:t>
        <a:bodyPr/>
        <a:lstStyle/>
        <a:p>
          <a:r>
            <a:rPr lang="en-US" altLang="zh-TW" dirty="0">
              <a:latin typeface="Times New Roman" pitchFamily="18" charset="0"/>
              <a:cs typeface="Times New Roman" pitchFamily="18" charset="0"/>
            </a:rPr>
            <a:t>Other Inorganics</a:t>
          </a:r>
          <a:endParaRPr lang="zh-TW" altLang="en-US" dirty="0">
            <a:latin typeface="Times New Roman" pitchFamily="18" charset="0"/>
            <a:cs typeface="Times New Roman" pitchFamily="18" charset="0"/>
          </a:endParaRPr>
        </a:p>
      </dgm:t>
    </dgm:pt>
    <dgm:pt modelId="{FA90BE31-1A1D-42BD-9C90-D2D581F323B2}" type="parTrans" cxnId="{343AF3D2-78F1-4E1C-9056-F0A1CD7B0A23}">
      <dgm:prSet/>
      <dgm:spPr/>
      <dgm:t>
        <a:bodyPr/>
        <a:lstStyle/>
        <a:p>
          <a:endParaRPr lang="zh-TW" altLang="en-US">
            <a:latin typeface="Times New Roman" pitchFamily="18" charset="0"/>
            <a:cs typeface="Times New Roman" pitchFamily="18" charset="0"/>
          </a:endParaRPr>
        </a:p>
      </dgm:t>
    </dgm:pt>
    <dgm:pt modelId="{BAAD6865-C8DD-4020-8FE0-12CBE72AE30D}" type="sibTrans" cxnId="{343AF3D2-78F1-4E1C-9056-F0A1CD7B0A23}">
      <dgm:prSet/>
      <dgm:spPr/>
      <dgm:t>
        <a:bodyPr/>
        <a:lstStyle/>
        <a:p>
          <a:endParaRPr lang="zh-TW" altLang="en-US">
            <a:latin typeface="Times New Roman" pitchFamily="18" charset="0"/>
            <a:cs typeface="Times New Roman" pitchFamily="18" charset="0"/>
          </a:endParaRPr>
        </a:p>
      </dgm:t>
    </dgm:pt>
    <dgm:pt modelId="{67BCCAF2-0F8C-4E6C-A658-C684A7BC2BFD}" type="pres">
      <dgm:prSet presAssocID="{A8601268-7EFE-4506-B64C-2B1D91C52BF0}" presName="diagram" presStyleCnt="0">
        <dgm:presLayoutVars>
          <dgm:dir/>
          <dgm:resizeHandles val="exact"/>
        </dgm:presLayoutVars>
      </dgm:prSet>
      <dgm:spPr/>
    </dgm:pt>
    <dgm:pt modelId="{A90A54A1-E642-4C9F-AEF1-AC790CDC9E08}" type="pres">
      <dgm:prSet presAssocID="{4E7D8088-4046-4219-A694-72D5F37AC0D6}" presName="node" presStyleLbl="node1" presStyleIdx="0" presStyleCnt="6">
        <dgm:presLayoutVars>
          <dgm:bulletEnabled val="1"/>
        </dgm:presLayoutVars>
      </dgm:prSet>
      <dgm:spPr/>
    </dgm:pt>
    <dgm:pt modelId="{1BD9E99E-0FE8-4C32-9694-13D5495EE6A3}" type="pres">
      <dgm:prSet presAssocID="{75CB0A60-A1F1-4873-A815-B4CE1B750693}" presName="sibTrans" presStyleCnt="0"/>
      <dgm:spPr/>
    </dgm:pt>
    <dgm:pt modelId="{441F71D9-CFD2-4E15-8901-2E71A4B0A77E}" type="pres">
      <dgm:prSet presAssocID="{F950D1AD-5D78-4E9D-A53C-B92560CDB14D}" presName="node" presStyleLbl="node1" presStyleIdx="1" presStyleCnt="6">
        <dgm:presLayoutVars>
          <dgm:bulletEnabled val="1"/>
        </dgm:presLayoutVars>
      </dgm:prSet>
      <dgm:spPr/>
    </dgm:pt>
    <dgm:pt modelId="{D237C431-C2BB-4F88-A324-FC69726B5DF4}" type="pres">
      <dgm:prSet presAssocID="{B85972B9-D163-4763-A991-16CAD0BC5889}" presName="sibTrans" presStyleCnt="0"/>
      <dgm:spPr/>
    </dgm:pt>
    <dgm:pt modelId="{B6F82122-A6D2-4F66-99A4-BED721285DD5}" type="pres">
      <dgm:prSet presAssocID="{5ED28A65-2D63-4C51-AFB7-C81F2988B762}" presName="node" presStyleLbl="node1" presStyleIdx="2" presStyleCnt="6">
        <dgm:presLayoutVars>
          <dgm:bulletEnabled val="1"/>
        </dgm:presLayoutVars>
      </dgm:prSet>
      <dgm:spPr/>
    </dgm:pt>
    <dgm:pt modelId="{800AA5C5-AF69-4028-8D0B-404060607DC5}" type="pres">
      <dgm:prSet presAssocID="{2871B298-7600-48EB-8BD4-EEDFB4D85FEA}" presName="sibTrans" presStyleCnt="0"/>
      <dgm:spPr/>
    </dgm:pt>
    <dgm:pt modelId="{761CDA50-3DF4-4606-8174-406E50C5CBA9}" type="pres">
      <dgm:prSet presAssocID="{85D8D173-81E2-47B1-8B5F-BAC2363CECA8}" presName="node" presStyleLbl="node1" presStyleIdx="3" presStyleCnt="6">
        <dgm:presLayoutVars>
          <dgm:bulletEnabled val="1"/>
        </dgm:presLayoutVars>
      </dgm:prSet>
      <dgm:spPr/>
    </dgm:pt>
    <dgm:pt modelId="{DD7A1FBB-C14E-409C-A790-D8B91B202AC9}" type="pres">
      <dgm:prSet presAssocID="{147AE316-E9DE-4605-9BA6-5403FDC180FC}" presName="sibTrans" presStyleCnt="0"/>
      <dgm:spPr/>
    </dgm:pt>
    <dgm:pt modelId="{1D8EF9D8-EE01-49DD-A6EF-D5DD6D97E04D}" type="pres">
      <dgm:prSet presAssocID="{041D5E9E-38C0-4A5D-BA81-95912CC0EC83}" presName="node" presStyleLbl="node1" presStyleIdx="4" presStyleCnt="6">
        <dgm:presLayoutVars>
          <dgm:bulletEnabled val="1"/>
        </dgm:presLayoutVars>
      </dgm:prSet>
      <dgm:spPr/>
    </dgm:pt>
    <dgm:pt modelId="{8C464824-901E-41CD-9F00-F67463704E7C}" type="pres">
      <dgm:prSet presAssocID="{316CE7ED-D0D0-4176-B858-B04EA82F045E}" presName="sibTrans" presStyleCnt="0"/>
      <dgm:spPr/>
    </dgm:pt>
    <dgm:pt modelId="{D7CF554B-CCB2-403A-966D-92908F3CFB9A}" type="pres">
      <dgm:prSet presAssocID="{AFEE0184-8B89-45B1-BFB6-6C49A44668CC}" presName="node" presStyleLbl="node1" presStyleIdx="5" presStyleCnt="6">
        <dgm:presLayoutVars>
          <dgm:bulletEnabled val="1"/>
        </dgm:presLayoutVars>
      </dgm:prSet>
      <dgm:spPr/>
    </dgm:pt>
  </dgm:ptLst>
  <dgm:cxnLst>
    <dgm:cxn modelId="{391F4A08-7B41-49E8-967B-C86B233B9883}" type="presOf" srcId="{F950D1AD-5D78-4E9D-A53C-B92560CDB14D}" destId="{441F71D9-CFD2-4E15-8901-2E71A4B0A77E}" srcOrd="0" destOrd="0" presId="urn:microsoft.com/office/officeart/2005/8/layout/default#2"/>
    <dgm:cxn modelId="{90BFF65B-39F2-40B5-82B2-7788361D1620}" type="presOf" srcId="{041D5E9E-38C0-4A5D-BA81-95912CC0EC83}" destId="{1D8EF9D8-EE01-49DD-A6EF-D5DD6D97E04D}" srcOrd="0" destOrd="0" presId="urn:microsoft.com/office/officeart/2005/8/layout/default#2"/>
    <dgm:cxn modelId="{20208C61-9FBD-4A45-A302-ECCA19C01C61}" srcId="{A8601268-7EFE-4506-B64C-2B1D91C52BF0}" destId="{041D5E9E-38C0-4A5D-BA81-95912CC0EC83}" srcOrd="4" destOrd="0" parTransId="{6552647E-A2EC-4B4C-965A-D1C21C3CBD60}" sibTransId="{316CE7ED-D0D0-4176-B858-B04EA82F045E}"/>
    <dgm:cxn modelId="{5F6CC642-67B2-47D1-97B4-4A2F16D0BA70}" type="presOf" srcId="{4E7D8088-4046-4219-A694-72D5F37AC0D6}" destId="{A90A54A1-E642-4C9F-AEF1-AC790CDC9E08}" srcOrd="0" destOrd="0" presId="urn:microsoft.com/office/officeart/2005/8/layout/default#2"/>
    <dgm:cxn modelId="{ECF11894-B697-4894-9904-41A859E657C6}" type="presOf" srcId="{85D8D173-81E2-47B1-8B5F-BAC2363CECA8}" destId="{761CDA50-3DF4-4606-8174-406E50C5CBA9}" srcOrd="0" destOrd="0" presId="urn:microsoft.com/office/officeart/2005/8/layout/default#2"/>
    <dgm:cxn modelId="{C51CE994-ED40-437C-AE49-BA8ECC4A2D6F}" srcId="{A8601268-7EFE-4506-B64C-2B1D91C52BF0}" destId="{4E7D8088-4046-4219-A694-72D5F37AC0D6}" srcOrd="0" destOrd="0" parTransId="{2D0BBE2D-35CF-44BA-AE56-35C2C218B465}" sibTransId="{75CB0A60-A1F1-4873-A815-B4CE1B750693}"/>
    <dgm:cxn modelId="{4FEAE397-DF81-43F7-9A6D-C90AE979AFB9}" type="presOf" srcId="{A8601268-7EFE-4506-B64C-2B1D91C52BF0}" destId="{67BCCAF2-0F8C-4E6C-A658-C684A7BC2BFD}" srcOrd="0" destOrd="0" presId="urn:microsoft.com/office/officeart/2005/8/layout/default#2"/>
    <dgm:cxn modelId="{80139BCD-F4A1-4FA7-BD15-5E7B0EDD108B}" type="presOf" srcId="{AFEE0184-8B89-45B1-BFB6-6C49A44668CC}" destId="{D7CF554B-CCB2-403A-966D-92908F3CFB9A}" srcOrd="0" destOrd="0" presId="urn:microsoft.com/office/officeart/2005/8/layout/default#2"/>
    <dgm:cxn modelId="{343AF3D2-78F1-4E1C-9056-F0A1CD7B0A23}" srcId="{A8601268-7EFE-4506-B64C-2B1D91C52BF0}" destId="{AFEE0184-8B89-45B1-BFB6-6C49A44668CC}" srcOrd="5" destOrd="0" parTransId="{FA90BE31-1A1D-42BD-9C90-D2D581F323B2}" sibTransId="{BAAD6865-C8DD-4020-8FE0-12CBE72AE30D}"/>
    <dgm:cxn modelId="{BDA435D4-3A41-4DD7-BD1A-1F9C8486BE05}" type="presOf" srcId="{5ED28A65-2D63-4C51-AFB7-C81F2988B762}" destId="{B6F82122-A6D2-4F66-99A4-BED721285DD5}" srcOrd="0" destOrd="0" presId="urn:microsoft.com/office/officeart/2005/8/layout/default#2"/>
    <dgm:cxn modelId="{15FA66D6-9BC6-4307-9FFB-FE23FF47F60F}" srcId="{A8601268-7EFE-4506-B64C-2B1D91C52BF0}" destId="{F950D1AD-5D78-4E9D-A53C-B92560CDB14D}" srcOrd="1" destOrd="0" parTransId="{643213C3-82AE-47ED-8398-B50C8DD00409}" sibTransId="{B85972B9-D163-4763-A991-16CAD0BC5889}"/>
    <dgm:cxn modelId="{86EC86E0-5B84-48F0-B905-309777BD3AE7}" srcId="{A8601268-7EFE-4506-B64C-2B1D91C52BF0}" destId="{85D8D173-81E2-47B1-8B5F-BAC2363CECA8}" srcOrd="3" destOrd="0" parTransId="{49921DD8-345F-4812-9106-8865206DDC88}" sibTransId="{147AE316-E9DE-4605-9BA6-5403FDC180FC}"/>
    <dgm:cxn modelId="{C2C409E4-B359-4184-A62B-4C3830EA6738}" srcId="{A8601268-7EFE-4506-B64C-2B1D91C52BF0}" destId="{5ED28A65-2D63-4C51-AFB7-C81F2988B762}" srcOrd="2" destOrd="0" parTransId="{F33724D1-A3D3-4E84-BA8D-B692A327E13A}" sibTransId="{2871B298-7600-48EB-8BD4-EEDFB4D85FEA}"/>
    <dgm:cxn modelId="{A0863664-4AB2-4571-9BCD-C6A6D36D9F9D}" type="presParOf" srcId="{67BCCAF2-0F8C-4E6C-A658-C684A7BC2BFD}" destId="{A90A54A1-E642-4C9F-AEF1-AC790CDC9E08}" srcOrd="0" destOrd="0" presId="urn:microsoft.com/office/officeart/2005/8/layout/default#2"/>
    <dgm:cxn modelId="{F9A12006-F89D-4A65-857C-F885AA71CAC3}" type="presParOf" srcId="{67BCCAF2-0F8C-4E6C-A658-C684A7BC2BFD}" destId="{1BD9E99E-0FE8-4C32-9694-13D5495EE6A3}" srcOrd="1" destOrd="0" presId="urn:microsoft.com/office/officeart/2005/8/layout/default#2"/>
    <dgm:cxn modelId="{56290370-AC9F-4C94-87DF-4B15F9B30AF2}" type="presParOf" srcId="{67BCCAF2-0F8C-4E6C-A658-C684A7BC2BFD}" destId="{441F71D9-CFD2-4E15-8901-2E71A4B0A77E}" srcOrd="2" destOrd="0" presId="urn:microsoft.com/office/officeart/2005/8/layout/default#2"/>
    <dgm:cxn modelId="{A2572BE0-E0ED-4976-BE2F-707BB8CF65B1}" type="presParOf" srcId="{67BCCAF2-0F8C-4E6C-A658-C684A7BC2BFD}" destId="{D237C431-C2BB-4F88-A324-FC69726B5DF4}" srcOrd="3" destOrd="0" presId="urn:microsoft.com/office/officeart/2005/8/layout/default#2"/>
    <dgm:cxn modelId="{54C40B4B-919C-4EDD-8967-CEF239FD19C2}" type="presParOf" srcId="{67BCCAF2-0F8C-4E6C-A658-C684A7BC2BFD}" destId="{B6F82122-A6D2-4F66-99A4-BED721285DD5}" srcOrd="4" destOrd="0" presId="urn:microsoft.com/office/officeart/2005/8/layout/default#2"/>
    <dgm:cxn modelId="{F4C41230-2359-4DAD-A978-10ABCCC90045}" type="presParOf" srcId="{67BCCAF2-0F8C-4E6C-A658-C684A7BC2BFD}" destId="{800AA5C5-AF69-4028-8D0B-404060607DC5}" srcOrd="5" destOrd="0" presId="urn:microsoft.com/office/officeart/2005/8/layout/default#2"/>
    <dgm:cxn modelId="{AEEDBD5E-66CB-4DF8-B307-4FFD3C46D4B3}" type="presParOf" srcId="{67BCCAF2-0F8C-4E6C-A658-C684A7BC2BFD}" destId="{761CDA50-3DF4-4606-8174-406E50C5CBA9}" srcOrd="6" destOrd="0" presId="urn:microsoft.com/office/officeart/2005/8/layout/default#2"/>
    <dgm:cxn modelId="{2619F961-A247-4FCE-8250-A8E22DC7019F}" type="presParOf" srcId="{67BCCAF2-0F8C-4E6C-A658-C684A7BC2BFD}" destId="{DD7A1FBB-C14E-409C-A790-D8B91B202AC9}" srcOrd="7" destOrd="0" presId="urn:microsoft.com/office/officeart/2005/8/layout/default#2"/>
    <dgm:cxn modelId="{117E3002-95A5-4798-A0EF-07AD63DF28AD}" type="presParOf" srcId="{67BCCAF2-0F8C-4E6C-A658-C684A7BC2BFD}" destId="{1D8EF9D8-EE01-49DD-A6EF-D5DD6D97E04D}" srcOrd="8" destOrd="0" presId="urn:microsoft.com/office/officeart/2005/8/layout/default#2"/>
    <dgm:cxn modelId="{C095A8ED-14F0-48F1-BC91-E57B04078488}" type="presParOf" srcId="{67BCCAF2-0F8C-4E6C-A658-C684A7BC2BFD}" destId="{8C464824-901E-41CD-9F00-F67463704E7C}" srcOrd="9" destOrd="0" presId="urn:microsoft.com/office/officeart/2005/8/layout/default#2"/>
    <dgm:cxn modelId="{428B2549-09D9-4542-B6E7-B794D0A1726F}" type="presParOf" srcId="{67BCCAF2-0F8C-4E6C-A658-C684A7BC2BFD}" destId="{D7CF554B-CCB2-403A-966D-92908F3CFB9A}" srcOrd="10" destOrd="0" presId="urn:microsoft.com/office/officeart/2005/8/layout/default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452DC0-E828-484E-B780-91E78DC40179}" type="doc">
      <dgm:prSet loTypeId="urn:microsoft.com/office/officeart/2005/8/layout/gear1" loCatId="cycle" qsTypeId="urn:microsoft.com/office/officeart/2005/8/quickstyle/simple1#4" qsCatId="simple" csTypeId="urn:microsoft.com/office/officeart/2005/8/colors/accent1_2#4" csCatId="accent1" phldr="1"/>
      <dgm:spPr/>
    </dgm:pt>
    <dgm:pt modelId="{96600EFD-B837-4EFD-A215-3D60DB2537AC}">
      <dgm:prSet phldrT="[文字]" custT="1"/>
      <dgm:spPr>
        <a:solidFill>
          <a:srgbClr val="0070C0"/>
        </a:solidFill>
      </dgm:spPr>
      <dgm:t>
        <a:bodyPr/>
        <a:lstStyle/>
        <a:p>
          <a:r>
            <a:rPr lang="en-US" altLang="zh-TW" sz="2000" dirty="0"/>
            <a:t>World Supply Chain</a:t>
          </a:r>
          <a:endParaRPr lang="zh-TW" altLang="en-US" sz="2000" dirty="0"/>
        </a:p>
      </dgm:t>
    </dgm:pt>
    <dgm:pt modelId="{CEF029EA-E26B-465E-8934-68C8ECAEC562}" type="parTrans" cxnId="{15FAD1A9-A261-43CD-9396-6ABDA230A0C7}">
      <dgm:prSet/>
      <dgm:spPr/>
      <dgm:t>
        <a:bodyPr/>
        <a:lstStyle/>
        <a:p>
          <a:endParaRPr lang="zh-TW" altLang="en-US"/>
        </a:p>
      </dgm:t>
    </dgm:pt>
    <dgm:pt modelId="{AC232968-B621-4ACC-A025-86F53F331609}" type="sibTrans" cxnId="{15FAD1A9-A261-43CD-9396-6ABDA230A0C7}">
      <dgm:prSet/>
      <dgm:spPr/>
      <dgm:t>
        <a:bodyPr/>
        <a:lstStyle/>
        <a:p>
          <a:endParaRPr lang="zh-TW" altLang="en-US">
            <a:latin typeface="Times New Roman" pitchFamily="18" charset="0"/>
            <a:cs typeface="Times New Roman" pitchFamily="18" charset="0"/>
          </a:endParaRPr>
        </a:p>
      </dgm:t>
    </dgm:pt>
    <dgm:pt modelId="{FFDCFB28-A2BA-428D-8900-FB6459AEB11A}">
      <dgm:prSet phldrT="[文字]" custT="1"/>
      <dgm:spPr>
        <a:solidFill>
          <a:srgbClr val="FFC000"/>
        </a:solidFill>
      </dgm:spPr>
      <dgm:t>
        <a:bodyPr/>
        <a:lstStyle/>
        <a:p>
          <a:r>
            <a:rPr lang="en-US" altLang="zh-TW" sz="2000" b="1" dirty="0"/>
            <a:t>APEC</a:t>
          </a:r>
        </a:p>
        <a:p>
          <a:r>
            <a:rPr lang="en-US" altLang="zh-TW" sz="1200" b="1" dirty="0"/>
            <a:t>Cooperation</a:t>
          </a:r>
          <a:endParaRPr lang="zh-TW" altLang="en-US" sz="1200" b="1" dirty="0"/>
        </a:p>
      </dgm:t>
    </dgm:pt>
    <dgm:pt modelId="{B295D788-B0EF-4A6B-B88F-BEF70EF7F048}" type="parTrans" cxnId="{8884824E-6206-4F76-B3CE-8D4B9192859D}">
      <dgm:prSet/>
      <dgm:spPr/>
      <dgm:t>
        <a:bodyPr/>
        <a:lstStyle/>
        <a:p>
          <a:endParaRPr lang="zh-TW" altLang="en-US"/>
        </a:p>
      </dgm:t>
    </dgm:pt>
    <dgm:pt modelId="{581A6E21-C3B5-49F9-BD9F-1E18AD5562EC}" type="sibTrans" cxnId="{8884824E-6206-4F76-B3CE-8D4B9192859D}">
      <dgm:prSet/>
      <dgm:spPr/>
      <dgm:t>
        <a:bodyPr/>
        <a:lstStyle/>
        <a:p>
          <a:endParaRPr lang="zh-TW" altLang="en-US"/>
        </a:p>
      </dgm:t>
    </dgm:pt>
    <dgm:pt modelId="{95DB1126-7C84-4F4A-8860-3634AD7651CC}" type="pres">
      <dgm:prSet presAssocID="{55452DC0-E828-484E-B780-91E78DC4017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1AA9C55-F5D9-4283-8210-1AA3D5150CC7}" type="pres">
      <dgm:prSet presAssocID="{96600EFD-B837-4EFD-A215-3D60DB2537AC}" presName="gear1" presStyleLbl="node1" presStyleIdx="0" presStyleCnt="2" custScaleX="95459" custScaleY="73554" custLinFactNeighborX="-4504" custLinFactNeighborY="-29866">
        <dgm:presLayoutVars>
          <dgm:chMax val="1"/>
          <dgm:bulletEnabled val="1"/>
        </dgm:presLayoutVars>
      </dgm:prSet>
      <dgm:spPr/>
    </dgm:pt>
    <dgm:pt modelId="{E65B3034-AA1A-4ED0-95DE-5CAE76D0F42A}" type="pres">
      <dgm:prSet presAssocID="{96600EFD-B837-4EFD-A215-3D60DB2537AC}" presName="gear1srcNode" presStyleLbl="node1" presStyleIdx="0" presStyleCnt="2"/>
      <dgm:spPr/>
    </dgm:pt>
    <dgm:pt modelId="{4C2B3E9E-7A7A-4EB0-91C5-CD5E09DACF23}" type="pres">
      <dgm:prSet presAssocID="{96600EFD-B837-4EFD-A215-3D60DB2537AC}" presName="gear1dstNode" presStyleLbl="node1" presStyleIdx="0" presStyleCnt="2"/>
      <dgm:spPr/>
    </dgm:pt>
    <dgm:pt modelId="{6EBC0DD5-795A-4753-AD37-D35879637D6F}" type="pres">
      <dgm:prSet presAssocID="{FFDCFB28-A2BA-428D-8900-FB6459AEB11A}" presName="gear2" presStyleLbl="node1" presStyleIdx="1" presStyleCnt="2" custScaleX="123036" custScaleY="109010" custLinFactNeighborX="90151" custLinFactNeighborY="-72086">
        <dgm:presLayoutVars>
          <dgm:chMax val="1"/>
          <dgm:bulletEnabled val="1"/>
        </dgm:presLayoutVars>
      </dgm:prSet>
      <dgm:spPr/>
    </dgm:pt>
    <dgm:pt modelId="{53992DB8-8FAA-4F46-8036-4FD33E1B689A}" type="pres">
      <dgm:prSet presAssocID="{FFDCFB28-A2BA-428D-8900-FB6459AEB11A}" presName="gear2srcNode" presStyleLbl="node1" presStyleIdx="1" presStyleCnt="2"/>
      <dgm:spPr/>
    </dgm:pt>
    <dgm:pt modelId="{C97A8559-5402-44FD-8D25-0E39FC3E854F}" type="pres">
      <dgm:prSet presAssocID="{FFDCFB28-A2BA-428D-8900-FB6459AEB11A}" presName="gear2dstNode" presStyleLbl="node1" presStyleIdx="1" presStyleCnt="2"/>
      <dgm:spPr/>
    </dgm:pt>
    <dgm:pt modelId="{E1A6E7F2-BD8D-4823-A0DA-924E076592EA}" type="pres">
      <dgm:prSet presAssocID="{AC232968-B621-4ACC-A025-86F53F331609}" presName="connector1" presStyleLbl="sibTrans2D1" presStyleIdx="0" presStyleCnt="2" custAng="15689855" custLinFactNeighborX="-17283" custLinFactNeighborY="-63411"/>
      <dgm:spPr/>
    </dgm:pt>
    <dgm:pt modelId="{CC60429D-F502-4D37-B782-079C23D4E8B5}" type="pres">
      <dgm:prSet presAssocID="{581A6E21-C3B5-49F9-BD9F-1E18AD5562EC}" presName="connector2" presStyleLbl="sibTrans2D1" presStyleIdx="1" presStyleCnt="2" custLinFactNeighborX="34715" custLinFactNeighborY="5362"/>
      <dgm:spPr/>
    </dgm:pt>
  </dgm:ptLst>
  <dgm:cxnLst>
    <dgm:cxn modelId="{F6193A14-CC62-4875-9203-EBFD9C4FF415}" type="presOf" srcId="{FFDCFB28-A2BA-428D-8900-FB6459AEB11A}" destId="{53992DB8-8FAA-4F46-8036-4FD33E1B689A}" srcOrd="1" destOrd="0" presId="urn:microsoft.com/office/officeart/2005/8/layout/gear1"/>
    <dgm:cxn modelId="{631B6E40-9CD1-4CEC-AA81-896CE5121589}" type="presOf" srcId="{FFDCFB28-A2BA-428D-8900-FB6459AEB11A}" destId="{6EBC0DD5-795A-4753-AD37-D35879637D6F}" srcOrd="0" destOrd="0" presId="urn:microsoft.com/office/officeart/2005/8/layout/gear1"/>
    <dgm:cxn modelId="{8884824E-6206-4F76-B3CE-8D4B9192859D}" srcId="{55452DC0-E828-484E-B780-91E78DC40179}" destId="{FFDCFB28-A2BA-428D-8900-FB6459AEB11A}" srcOrd="1" destOrd="0" parTransId="{B295D788-B0EF-4A6B-B88F-BEF70EF7F048}" sibTransId="{581A6E21-C3B5-49F9-BD9F-1E18AD5562EC}"/>
    <dgm:cxn modelId="{AA4DDA7E-9E5D-4AE4-AA02-15CA73EFF840}" type="presOf" srcId="{96600EFD-B837-4EFD-A215-3D60DB2537AC}" destId="{4C2B3E9E-7A7A-4EB0-91C5-CD5E09DACF23}" srcOrd="2" destOrd="0" presId="urn:microsoft.com/office/officeart/2005/8/layout/gear1"/>
    <dgm:cxn modelId="{DC152289-5D45-4074-B57A-65E8388C612C}" type="presOf" srcId="{581A6E21-C3B5-49F9-BD9F-1E18AD5562EC}" destId="{CC60429D-F502-4D37-B782-079C23D4E8B5}" srcOrd="0" destOrd="0" presId="urn:microsoft.com/office/officeart/2005/8/layout/gear1"/>
    <dgm:cxn modelId="{04EED899-18B0-4BD2-BEAD-74C62E62455F}" type="presOf" srcId="{55452DC0-E828-484E-B780-91E78DC40179}" destId="{95DB1126-7C84-4F4A-8860-3634AD7651CC}" srcOrd="0" destOrd="0" presId="urn:microsoft.com/office/officeart/2005/8/layout/gear1"/>
    <dgm:cxn modelId="{E93DB49D-EE56-475D-8A62-D141B21C3878}" type="presOf" srcId="{96600EFD-B837-4EFD-A215-3D60DB2537AC}" destId="{21AA9C55-F5D9-4283-8210-1AA3D5150CC7}" srcOrd="0" destOrd="0" presId="urn:microsoft.com/office/officeart/2005/8/layout/gear1"/>
    <dgm:cxn modelId="{15FAD1A9-A261-43CD-9396-6ABDA230A0C7}" srcId="{55452DC0-E828-484E-B780-91E78DC40179}" destId="{96600EFD-B837-4EFD-A215-3D60DB2537AC}" srcOrd="0" destOrd="0" parTransId="{CEF029EA-E26B-465E-8934-68C8ECAEC562}" sibTransId="{AC232968-B621-4ACC-A025-86F53F331609}"/>
    <dgm:cxn modelId="{089FB8AC-F490-4F3E-A1BF-85D3DFB1B0CA}" type="presOf" srcId="{FFDCFB28-A2BA-428D-8900-FB6459AEB11A}" destId="{C97A8559-5402-44FD-8D25-0E39FC3E854F}" srcOrd="2" destOrd="0" presId="urn:microsoft.com/office/officeart/2005/8/layout/gear1"/>
    <dgm:cxn modelId="{2CFC44C6-15E6-4D11-BE84-F5EDBF4EE5A5}" type="presOf" srcId="{AC232968-B621-4ACC-A025-86F53F331609}" destId="{E1A6E7F2-BD8D-4823-A0DA-924E076592EA}" srcOrd="0" destOrd="0" presId="urn:microsoft.com/office/officeart/2005/8/layout/gear1"/>
    <dgm:cxn modelId="{98D997FC-CA77-46E9-8E5C-2111268AFEB8}" type="presOf" srcId="{96600EFD-B837-4EFD-A215-3D60DB2537AC}" destId="{E65B3034-AA1A-4ED0-95DE-5CAE76D0F42A}" srcOrd="1" destOrd="0" presId="urn:microsoft.com/office/officeart/2005/8/layout/gear1"/>
    <dgm:cxn modelId="{963CF21F-6847-4528-B40C-8B7FDEEB4C48}" type="presParOf" srcId="{95DB1126-7C84-4F4A-8860-3634AD7651CC}" destId="{21AA9C55-F5D9-4283-8210-1AA3D5150CC7}" srcOrd="0" destOrd="0" presId="urn:microsoft.com/office/officeart/2005/8/layout/gear1"/>
    <dgm:cxn modelId="{88F8393A-6441-4425-9545-BC29388700B2}" type="presParOf" srcId="{95DB1126-7C84-4F4A-8860-3634AD7651CC}" destId="{E65B3034-AA1A-4ED0-95DE-5CAE76D0F42A}" srcOrd="1" destOrd="0" presId="urn:microsoft.com/office/officeart/2005/8/layout/gear1"/>
    <dgm:cxn modelId="{09A8065D-6ED8-44DC-98DA-C357951EE2FF}" type="presParOf" srcId="{95DB1126-7C84-4F4A-8860-3634AD7651CC}" destId="{4C2B3E9E-7A7A-4EB0-91C5-CD5E09DACF23}" srcOrd="2" destOrd="0" presId="urn:microsoft.com/office/officeart/2005/8/layout/gear1"/>
    <dgm:cxn modelId="{EC0B67B9-AA19-45C4-B79F-5C48D2DDA9E4}" type="presParOf" srcId="{95DB1126-7C84-4F4A-8860-3634AD7651CC}" destId="{6EBC0DD5-795A-4753-AD37-D35879637D6F}" srcOrd="3" destOrd="0" presId="urn:microsoft.com/office/officeart/2005/8/layout/gear1"/>
    <dgm:cxn modelId="{D9A82B3C-3779-4EFF-8B3E-D13B4BDEC33D}" type="presParOf" srcId="{95DB1126-7C84-4F4A-8860-3634AD7651CC}" destId="{53992DB8-8FAA-4F46-8036-4FD33E1B689A}" srcOrd="4" destOrd="0" presId="urn:microsoft.com/office/officeart/2005/8/layout/gear1"/>
    <dgm:cxn modelId="{09591BF2-6178-4AF7-AAAF-59BFB84FA11A}" type="presParOf" srcId="{95DB1126-7C84-4F4A-8860-3634AD7651CC}" destId="{C97A8559-5402-44FD-8D25-0E39FC3E854F}" srcOrd="5" destOrd="0" presId="urn:microsoft.com/office/officeart/2005/8/layout/gear1"/>
    <dgm:cxn modelId="{AADC4D08-175D-49A8-B391-61D45C9F7513}" type="presParOf" srcId="{95DB1126-7C84-4F4A-8860-3634AD7651CC}" destId="{E1A6E7F2-BD8D-4823-A0DA-924E076592EA}" srcOrd="6" destOrd="0" presId="urn:microsoft.com/office/officeart/2005/8/layout/gear1"/>
    <dgm:cxn modelId="{201CED5C-B455-4868-BDCE-FA6CB87048DB}" type="presParOf" srcId="{95DB1126-7C84-4F4A-8860-3634AD7651CC}" destId="{CC60429D-F502-4D37-B782-079C23D4E8B5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C7D648-5F67-4C37-9834-3392DBDB016D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7683F3F9-8ADF-479F-B131-7006565CA573}">
      <dgm:prSet phldrT="[文字]" custT="1"/>
      <dgm:spPr>
        <a:xfrm>
          <a:off x="16085" y="23295"/>
          <a:ext cx="4864373" cy="514800"/>
        </a:xfrm>
        <a:solidFill>
          <a:srgbClr val="00B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en-US" sz="2000" b="1" dirty="0">
              <a:solidFill>
                <a:srgbClr val="FFFFFF"/>
              </a:solidFill>
              <a:latin typeface="Times New Roman" pitchFamily="18" charset="0"/>
              <a:ea typeface="新細明體"/>
              <a:cs typeface="Times New Roman" pitchFamily="18" charset="0"/>
            </a:rPr>
            <a:t>Consolidating three different export certificates into single electronic one </a:t>
          </a:r>
          <a:endParaRPr lang="zh-TW" altLang="en-US" sz="2000" b="1" dirty="0">
            <a:solidFill>
              <a:srgbClr val="FFFFFF"/>
            </a:solidFill>
            <a:latin typeface="Times New Roman" pitchFamily="18" charset="0"/>
            <a:ea typeface="新細明體"/>
            <a:cs typeface="Times New Roman" pitchFamily="18" charset="0"/>
          </a:endParaRPr>
        </a:p>
      </dgm:t>
    </dgm:pt>
    <dgm:pt modelId="{6DC6A0E9-EB8A-4817-AB87-A284E7F0F613}" type="parTrans" cxnId="{D70FB483-7E3D-4818-B285-0CAB9156457C}">
      <dgm:prSet/>
      <dgm:spPr/>
      <dgm:t>
        <a:bodyPr/>
        <a:lstStyle/>
        <a:p>
          <a:endParaRPr lang="zh-TW" altLang="en-US" sz="1800" b="1"/>
        </a:p>
      </dgm:t>
    </dgm:pt>
    <dgm:pt modelId="{6A8BF591-5352-4B5B-8FF3-14059E064AC8}" type="sibTrans" cxnId="{D70FB483-7E3D-4818-B285-0CAB9156457C}">
      <dgm:prSet/>
      <dgm:spPr/>
      <dgm:t>
        <a:bodyPr/>
        <a:lstStyle/>
        <a:p>
          <a:endParaRPr lang="zh-TW" altLang="en-US" sz="1800" b="1"/>
        </a:p>
      </dgm:t>
    </dgm:pt>
    <dgm:pt modelId="{FC1B97F4-F114-4682-A724-FBCC8A0BB1C9}">
      <dgm:prSet phldrT="[文字]" custT="1"/>
      <dgm:spPr>
        <a:xfrm>
          <a:off x="0" y="1757776"/>
          <a:ext cx="4896544" cy="514800"/>
        </a:xfrm>
        <a:solidFill>
          <a:srgbClr val="00B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en-US" sz="2000" b="1" dirty="0">
              <a:solidFill>
                <a:srgbClr val="FFFFFF"/>
              </a:solidFill>
              <a:latin typeface="Times New Roman" pitchFamily="18" charset="0"/>
              <a:ea typeface="新細明體"/>
              <a:cs typeface="Times New Roman" pitchFamily="18" charset="0"/>
            </a:rPr>
            <a:t>Developing a priority list of MRLs for pesticides on wine and creating minimum action levels</a:t>
          </a:r>
          <a:endParaRPr lang="zh-TW" altLang="en-US" sz="2000" b="1" dirty="0">
            <a:solidFill>
              <a:srgbClr val="FFFFFF"/>
            </a:solidFill>
            <a:latin typeface="Times New Roman" pitchFamily="18" charset="0"/>
            <a:ea typeface="新細明體"/>
            <a:cs typeface="Times New Roman" pitchFamily="18" charset="0"/>
          </a:endParaRPr>
        </a:p>
      </dgm:t>
    </dgm:pt>
    <dgm:pt modelId="{A30C23A0-5886-4D54-A8CB-28E1EA450AA0}" type="parTrans" cxnId="{DCCD3F88-2D59-4689-BD45-7C3BD888F7F2}">
      <dgm:prSet/>
      <dgm:spPr/>
      <dgm:t>
        <a:bodyPr/>
        <a:lstStyle/>
        <a:p>
          <a:endParaRPr lang="zh-TW" altLang="en-US" sz="1800" b="1"/>
        </a:p>
      </dgm:t>
    </dgm:pt>
    <dgm:pt modelId="{8F1D9E4D-D6B8-4B51-A579-53B7FD264A44}" type="sibTrans" cxnId="{DCCD3F88-2D59-4689-BD45-7C3BD888F7F2}">
      <dgm:prSet/>
      <dgm:spPr/>
      <dgm:t>
        <a:bodyPr/>
        <a:lstStyle/>
        <a:p>
          <a:endParaRPr lang="zh-TW" altLang="en-US" sz="1800" b="1"/>
        </a:p>
      </dgm:t>
    </dgm:pt>
    <dgm:pt modelId="{14580C3E-4D9B-4C21-AAA2-87B0EED299AD}">
      <dgm:prSet phldrT="[文字]" custT="1"/>
      <dgm:spPr>
        <a:xfrm>
          <a:off x="0" y="2335936"/>
          <a:ext cx="4896544" cy="514800"/>
        </a:xfrm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en-US" sz="2000" b="1" dirty="0">
              <a:solidFill>
                <a:srgbClr val="FFFFFF"/>
              </a:solidFill>
              <a:latin typeface="Times New Roman" pitchFamily="18" charset="0"/>
              <a:ea typeface="新細明體"/>
              <a:cs typeface="Times New Roman" pitchFamily="18" charset="0"/>
            </a:rPr>
            <a:t>Streamlining the labeling requirements for wine </a:t>
          </a:r>
          <a:endParaRPr lang="zh-TW" altLang="en-US" sz="2000" b="1" dirty="0">
            <a:solidFill>
              <a:srgbClr val="FFFFFF"/>
            </a:solidFill>
            <a:latin typeface="Times New Roman" pitchFamily="18" charset="0"/>
            <a:ea typeface="新細明體"/>
            <a:cs typeface="Times New Roman" pitchFamily="18" charset="0"/>
          </a:endParaRPr>
        </a:p>
      </dgm:t>
    </dgm:pt>
    <dgm:pt modelId="{13FFFCC1-805A-4D75-85C8-0EC11651DB32}" type="parTrans" cxnId="{E64E13D7-04A6-48B5-BE0A-F9A4CD3934D3}">
      <dgm:prSet/>
      <dgm:spPr/>
      <dgm:t>
        <a:bodyPr/>
        <a:lstStyle/>
        <a:p>
          <a:endParaRPr lang="zh-TW" altLang="en-US" sz="1800" b="1"/>
        </a:p>
      </dgm:t>
    </dgm:pt>
    <dgm:pt modelId="{0141B157-A7CD-4EFB-841C-76E50F85C5F0}" type="sibTrans" cxnId="{E64E13D7-04A6-48B5-BE0A-F9A4CD3934D3}">
      <dgm:prSet/>
      <dgm:spPr/>
      <dgm:t>
        <a:bodyPr/>
        <a:lstStyle/>
        <a:p>
          <a:endParaRPr lang="zh-TW" altLang="en-US" sz="1800" b="1"/>
        </a:p>
      </dgm:t>
    </dgm:pt>
    <dgm:pt modelId="{F519476A-0E25-4F2F-9D5B-F921FA21862C}">
      <dgm:prSet phldrT="[文字]" custT="1"/>
      <dgm:spPr>
        <a:xfrm>
          <a:off x="0" y="2914096"/>
          <a:ext cx="4896544" cy="514800"/>
        </a:xfrm>
        <a:solidFill>
          <a:srgbClr val="00B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TW" sz="2000" b="1" dirty="0">
              <a:solidFill>
                <a:srgbClr val="FFFFFF"/>
              </a:solidFill>
              <a:latin typeface="Times New Roman" pitchFamily="18" charset="0"/>
              <a:ea typeface="新細明體"/>
              <a:cs typeface="Times New Roman" pitchFamily="18" charset="0"/>
            </a:rPr>
            <a:t>Encouraging member economies to strengthen their participation in CODEX</a:t>
          </a:r>
          <a:endParaRPr lang="zh-TW" altLang="en-US" sz="2000" b="1" dirty="0">
            <a:solidFill>
              <a:srgbClr val="FFFFFF"/>
            </a:solidFill>
            <a:latin typeface="Times New Roman" pitchFamily="18" charset="0"/>
            <a:ea typeface="新細明體"/>
            <a:cs typeface="Times New Roman" pitchFamily="18" charset="0"/>
          </a:endParaRPr>
        </a:p>
      </dgm:t>
    </dgm:pt>
    <dgm:pt modelId="{5C7F7686-87CE-4984-B58F-065437772228}" type="parTrans" cxnId="{74EFED4C-E21D-4D1B-93EF-87735CE15118}">
      <dgm:prSet/>
      <dgm:spPr/>
      <dgm:t>
        <a:bodyPr/>
        <a:lstStyle/>
        <a:p>
          <a:endParaRPr lang="zh-TW" altLang="en-US" sz="1800" b="1"/>
        </a:p>
      </dgm:t>
    </dgm:pt>
    <dgm:pt modelId="{78E58B63-723F-4787-8E7C-E8AA70BF6D68}" type="sibTrans" cxnId="{74EFED4C-E21D-4D1B-93EF-87735CE15118}">
      <dgm:prSet/>
      <dgm:spPr/>
      <dgm:t>
        <a:bodyPr/>
        <a:lstStyle/>
        <a:p>
          <a:endParaRPr lang="zh-TW" altLang="en-US" sz="1800" b="1"/>
        </a:p>
      </dgm:t>
    </dgm:pt>
    <dgm:pt modelId="{95A55403-375A-41B7-9AD4-176A7089D41C}">
      <dgm:prSet phldrT="[文字]" custT="1"/>
      <dgm:spPr>
        <a:xfrm>
          <a:off x="0" y="3492256"/>
          <a:ext cx="4896544" cy="514800"/>
        </a:xfrm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en-US" sz="2000" b="1" dirty="0">
              <a:solidFill>
                <a:srgbClr val="FFFFFF"/>
              </a:solidFill>
              <a:latin typeface="Times New Roman" pitchFamily="18" charset="0"/>
              <a:ea typeface="新細明體"/>
              <a:cs typeface="Times New Roman" pitchFamily="18" charset="0"/>
            </a:rPr>
            <a:t>Moving towards standardization of wine testing, better laboratory practices, and use of international standards </a:t>
          </a:r>
          <a:endParaRPr lang="zh-TW" altLang="en-US" sz="2000" b="1" dirty="0">
            <a:solidFill>
              <a:srgbClr val="FFFFFF"/>
            </a:solidFill>
            <a:latin typeface="Times New Roman" pitchFamily="18" charset="0"/>
            <a:ea typeface="新細明體"/>
            <a:cs typeface="Times New Roman" pitchFamily="18" charset="0"/>
          </a:endParaRPr>
        </a:p>
      </dgm:t>
    </dgm:pt>
    <dgm:pt modelId="{6259A9BD-E401-4877-AFEF-DEBBEB1DDEF9}" type="parTrans" cxnId="{51DD8451-49A1-4D6E-BF58-DD57AE32B937}">
      <dgm:prSet/>
      <dgm:spPr/>
      <dgm:t>
        <a:bodyPr/>
        <a:lstStyle/>
        <a:p>
          <a:endParaRPr lang="zh-TW" altLang="en-US" sz="1800" b="1"/>
        </a:p>
      </dgm:t>
    </dgm:pt>
    <dgm:pt modelId="{BC3721B9-6AC7-461E-8FF0-2674F5CEBF95}" type="sibTrans" cxnId="{51DD8451-49A1-4D6E-BF58-DD57AE32B937}">
      <dgm:prSet/>
      <dgm:spPr/>
      <dgm:t>
        <a:bodyPr/>
        <a:lstStyle/>
        <a:p>
          <a:endParaRPr lang="zh-TW" altLang="en-US" sz="1800" b="1"/>
        </a:p>
      </dgm:t>
    </dgm:pt>
    <dgm:pt modelId="{57DA8CFC-9B9A-4B13-AB6B-B279D542D1D7}">
      <dgm:prSet phldrT="[文字]" custT="1"/>
      <dgm:spPr>
        <a:xfrm>
          <a:off x="0" y="601455"/>
          <a:ext cx="4896544" cy="514800"/>
        </a:xfrm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en-US" sz="2000" b="1" dirty="0">
              <a:solidFill>
                <a:srgbClr val="FFFFFF"/>
              </a:solidFill>
              <a:latin typeface="Times New Roman" pitchFamily="18" charset="0"/>
              <a:ea typeface="新細明體"/>
              <a:cs typeface="Times New Roman" pitchFamily="18" charset="0"/>
            </a:rPr>
            <a:t>Further completing and updating the compendia</a:t>
          </a:r>
          <a:endParaRPr lang="zh-TW" altLang="en-US" sz="2000" b="1" dirty="0">
            <a:solidFill>
              <a:srgbClr val="FFFFFF"/>
            </a:solidFill>
            <a:latin typeface="Times New Roman" pitchFamily="18" charset="0"/>
            <a:ea typeface="新細明體"/>
            <a:cs typeface="Times New Roman" pitchFamily="18" charset="0"/>
          </a:endParaRPr>
        </a:p>
      </dgm:t>
    </dgm:pt>
    <dgm:pt modelId="{B886DF0C-056F-4E94-8141-1DC125A1199F}" type="sibTrans" cxnId="{0ADB41EE-50B9-465A-BE17-98AEFD1E7479}">
      <dgm:prSet/>
      <dgm:spPr/>
      <dgm:t>
        <a:bodyPr/>
        <a:lstStyle/>
        <a:p>
          <a:endParaRPr lang="zh-TW" altLang="en-US" sz="1800" b="1"/>
        </a:p>
      </dgm:t>
    </dgm:pt>
    <dgm:pt modelId="{5C16B25E-53B8-4274-B15F-E82187D0B865}" type="parTrans" cxnId="{0ADB41EE-50B9-465A-BE17-98AEFD1E7479}">
      <dgm:prSet/>
      <dgm:spPr/>
      <dgm:t>
        <a:bodyPr/>
        <a:lstStyle/>
        <a:p>
          <a:endParaRPr lang="zh-TW" altLang="en-US" sz="1800" b="1"/>
        </a:p>
      </dgm:t>
    </dgm:pt>
    <dgm:pt modelId="{1D38E6CE-72E3-4222-8192-D212A080C6D6}" type="pres">
      <dgm:prSet presAssocID="{BEC7D648-5F67-4C37-9834-3392DBDB016D}" presName="linear" presStyleCnt="0">
        <dgm:presLayoutVars>
          <dgm:animLvl val="lvl"/>
          <dgm:resizeHandles val="exact"/>
        </dgm:presLayoutVars>
      </dgm:prSet>
      <dgm:spPr/>
    </dgm:pt>
    <dgm:pt modelId="{242CF546-2D61-4EB8-84C9-B107DB38B46C}" type="pres">
      <dgm:prSet presAssocID="{7683F3F9-8ADF-479F-B131-7006565CA573}" presName="parentText" presStyleLbl="node1" presStyleIdx="0" presStyleCnt="6" custScaleX="100661" custLinFactNeighborX="63" custLinFactNeighborY="-35819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0685451B-FB2A-407B-96B6-6E3700124489}" type="pres">
      <dgm:prSet presAssocID="{6A8BF591-5352-4B5B-8FF3-14059E064AC8}" presName="spacer" presStyleCnt="0"/>
      <dgm:spPr/>
    </dgm:pt>
    <dgm:pt modelId="{B28AD80C-3E3A-4E63-BB5E-A6BFAC1EC64E}" type="pres">
      <dgm:prSet presAssocID="{57DA8CFC-9B9A-4B13-AB6B-B279D542D1D7}" presName="parentText" presStyleLbl="node1" presStyleIdx="1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010A6184-3EF3-40BA-8BE3-7C40A860E243}" type="pres">
      <dgm:prSet presAssocID="{B886DF0C-056F-4E94-8141-1DC125A1199F}" presName="spacer" presStyleCnt="0"/>
      <dgm:spPr/>
    </dgm:pt>
    <dgm:pt modelId="{0A625453-E3CA-4953-AA06-BCE23FE8B744}" type="pres">
      <dgm:prSet presAssocID="{FC1B97F4-F114-4682-A724-FBCC8A0BB1C9}" presName="parentText" presStyleLbl="node1" presStyleIdx="2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2C3C4330-BE12-44AE-91EA-1B4168CC80B3}" type="pres">
      <dgm:prSet presAssocID="{8F1D9E4D-D6B8-4B51-A579-53B7FD264A44}" presName="spacer" presStyleCnt="0"/>
      <dgm:spPr/>
    </dgm:pt>
    <dgm:pt modelId="{C846CFCE-6B56-47C0-B24C-A52C0B36534B}" type="pres">
      <dgm:prSet presAssocID="{14580C3E-4D9B-4C21-AAA2-87B0EED299AD}" presName="parentText" presStyleLbl="node1" presStyleIdx="3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93725154-C50D-46C5-AC43-1BE5F5578C5E}" type="pres">
      <dgm:prSet presAssocID="{0141B157-A7CD-4EFB-841C-76E50F85C5F0}" presName="spacer" presStyleCnt="0"/>
      <dgm:spPr/>
    </dgm:pt>
    <dgm:pt modelId="{39CF595D-D8EE-4225-9A02-5A2042C8C742}" type="pres">
      <dgm:prSet presAssocID="{F519476A-0E25-4F2F-9D5B-F921FA21862C}" presName="parentText" presStyleLbl="node1" presStyleIdx="4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ECC9678F-A346-4D38-A5EE-AE2B97AFF731}" type="pres">
      <dgm:prSet presAssocID="{78E58B63-723F-4787-8E7C-E8AA70BF6D68}" presName="spacer" presStyleCnt="0"/>
      <dgm:spPr/>
    </dgm:pt>
    <dgm:pt modelId="{FFBF9AC0-6A65-4000-8E6F-10B530CC62E6}" type="pres">
      <dgm:prSet presAssocID="{95A55403-375A-41B7-9AD4-176A7089D41C}" presName="parentText" presStyleLbl="node1" presStyleIdx="5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75C86D12-A5DA-4764-8194-F0EEA82C75A4}" type="presOf" srcId="{BEC7D648-5F67-4C37-9834-3392DBDB016D}" destId="{1D38E6CE-72E3-4222-8192-D212A080C6D6}" srcOrd="0" destOrd="0" presId="urn:microsoft.com/office/officeart/2005/8/layout/vList2"/>
    <dgm:cxn modelId="{D193351F-BB6B-4230-A926-8AF8DEB92563}" type="presOf" srcId="{FC1B97F4-F114-4682-A724-FBCC8A0BB1C9}" destId="{0A625453-E3CA-4953-AA06-BCE23FE8B744}" srcOrd="0" destOrd="0" presId="urn:microsoft.com/office/officeart/2005/8/layout/vList2"/>
    <dgm:cxn modelId="{74EFED4C-E21D-4D1B-93EF-87735CE15118}" srcId="{BEC7D648-5F67-4C37-9834-3392DBDB016D}" destId="{F519476A-0E25-4F2F-9D5B-F921FA21862C}" srcOrd="4" destOrd="0" parTransId="{5C7F7686-87CE-4984-B58F-065437772228}" sibTransId="{78E58B63-723F-4787-8E7C-E8AA70BF6D68}"/>
    <dgm:cxn modelId="{51DD8451-49A1-4D6E-BF58-DD57AE32B937}" srcId="{BEC7D648-5F67-4C37-9834-3392DBDB016D}" destId="{95A55403-375A-41B7-9AD4-176A7089D41C}" srcOrd="5" destOrd="0" parTransId="{6259A9BD-E401-4877-AFEF-DEBBEB1DDEF9}" sibTransId="{BC3721B9-6AC7-461E-8FF0-2674F5CEBF95}"/>
    <dgm:cxn modelId="{7FC34075-84C0-4E52-9871-890BCF91E2DE}" type="presOf" srcId="{7683F3F9-8ADF-479F-B131-7006565CA573}" destId="{242CF546-2D61-4EB8-84C9-B107DB38B46C}" srcOrd="0" destOrd="0" presId="urn:microsoft.com/office/officeart/2005/8/layout/vList2"/>
    <dgm:cxn modelId="{90F1125A-171B-4C9E-AE6B-662A15745AB7}" type="presOf" srcId="{14580C3E-4D9B-4C21-AAA2-87B0EED299AD}" destId="{C846CFCE-6B56-47C0-B24C-A52C0B36534B}" srcOrd="0" destOrd="0" presId="urn:microsoft.com/office/officeart/2005/8/layout/vList2"/>
    <dgm:cxn modelId="{86253A5A-0CF4-44B2-B3F6-9DA5D1006D07}" type="presOf" srcId="{F519476A-0E25-4F2F-9D5B-F921FA21862C}" destId="{39CF595D-D8EE-4225-9A02-5A2042C8C742}" srcOrd="0" destOrd="0" presId="urn:microsoft.com/office/officeart/2005/8/layout/vList2"/>
    <dgm:cxn modelId="{D70FB483-7E3D-4818-B285-0CAB9156457C}" srcId="{BEC7D648-5F67-4C37-9834-3392DBDB016D}" destId="{7683F3F9-8ADF-479F-B131-7006565CA573}" srcOrd="0" destOrd="0" parTransId="{6DC6A0E9-EB8A-4817-AB87-A284E7F0F613}" sibTransId="{6A8BF591-5352-4B5B-8FF3-14059E064AC8}"/>
    <dgm:cxn modelId="{2DD63B88-4243-4CB0-817B-04D826431B35}" type="presOf" srcId="{95A55403-375A-41B7-9AD4-176A7089D41C}" destId="{FFBF9AC0-6A65-4000-8E6F-10B530CC62E6}" srcOrd="0" destOrd="0" presId="urn:microsoft.com/office/officeart/2005/8/layout/vList2"/>
    <dgm:cxn modelId="{DCCD3F88-2D59-4689-BD45-7C3BD888F7F2}" srcId="{BEC7D648-5F67-4C37-9834-3392DBDB016D}" destId="{FC1B97F4-F114-4682-A724-FBCC8A0BB1C9}" srcOrd="2" destOrd="0" parTransId="{A30C23A0-5886-4D54-A8CB-28E1EA450AA0}" sibTransId="{8F1D9E4D-D6B8-4B51-A579-53B7FD264A44}"/>
    <dgm:cxn modelId="{DA2B8FAC-091B-405D-B9F4-0C3FFB29525B}" type="presOf" srcId="{57DA8CFC-9B9A-4B13-AB6B-B279D542D1D7}" destId="{B28AD80C-3E3A-4E63-BB5E-A6BFAC1EC64E}" srcOrd="0" destOrd="0" presId="urn:microsoft.com/office/officeart/2005/8/layout/vList2"/>
    <dgm:cxn modelId="{E64E13D7-04A6-48B5-BE0A-F9A4CD3934D3}" srcId="{BEC7D648-5F67-4C37-9834-3392DBDB016D}" destId="{14580C3E-4D9B-4C21-AAA2-87B0EED299AD}" srcOrd="3" destOrd="0" parTransId="{13FFFCC1-805A-4D75-85C8-0EC11651DB32}" sibTransId="{0141B157-A7CD-4EFB-841C-76E50F85C5F0}"/>
    <dgm:cxn modelId="{0ADB41EE-50B9-465A-BE17-98AEFD1E7479}" srcId="{BEC7D648-5F67-4C37-9834-3392DBDB016D}" destId="{57DA8CFC-9B9A-4B13-AB6B-B279D542D1D7}" srcOrd="1" destOrd="0" parTransId="{5C16B25E-53B8-4274-B15F-E82187D0B865}" sibTransId="{B886DF0C-056F-4E94-8141-1DC125A1199F}"/>
    <dgm:cxn modelId="{9E2A6196-37AA-4D62-BE33-3ED1894F68ED}" type="presParOf" srcId="{1D38E6CE-72E3-4222-8192-D212A080C6D6}" destId="{242CF546-2D61-4EB8-84C9-B107DB38B46C}" srcOrd="0" destOrd="0" presId="urn:microsoft.com/office/officeart/2005/8/layout/vList2"/>
    <dgm:cxn modelId="{424CEDB1-0617-4617-85F0-8E86A5AD1774}" type="presParOf" srcId="{1D38E6CE-72E3-4222-8192-D212A080C6D6}" destId="{0685451B-FB2A-407B-96B6-6E3700124489}" srcOrd="1" destOrd="0" presId="urn:microsoft.com/office/officeart/2005/8/layout/vList2"/>
    <dgm:cxn modelId="{DF68D5FA-F7B9-4B13-9297-86949B837FC4}" type="presParOf" srcId="{1D38E6CE-72E3-4222-8192-D212A080C6D6}" destId="{B28AD80C-3E3A-4E63-BB5E-A6BFAC1EC64E}" srcOrd="2" destOrd="0" presId="urn:microsoft.com/office/officeart/2005/8/layout/vList2"/>
    <dgm:cxn modelId="{F077AB2E-CA4E-472A-B0C2-905837B154D5}" type="presParOf" srcId="{1D38E6CE-72E3-4222-8192-D212A080C6D6}" destId="{010A6184-3EF3-40BA-8BE3-7C40A860E243}" srcOrd="3" destOrd="0" presId="urn:microsoft.com/office/officeart/2005/8/layout/vList2"/>
    <dgm:cxn modelId="{CBC91E75-03FB-44D4-B60C-3571FECCB5DB}" type="presParOf" srcId="{1D38E6CE-72E3-4222-8192-D212A080C6D6}" destId="{0A625453-E3CA-4953-AA06-BCE23FE8B744}" srcOrd="4" destOrd="0" presId="urn:microsoft.com/office/officeart/2005/8/layout/vList2"/>
    <dgm:cxn modelId="{D1F69F3F-B8B1-4E97-B2E9-234FD885D075}" type="presParOf" srcId="{1D38E6CE-72E3-4222-8192-D212A080C6D6}" destId="{2C3C4330-BE12-44AE-91EA-1B4168CC80B3}" srcOrd="5" destOrd="0" presId="urn:microsoft.com/office/officeart/2005/8/layout/vList2"/>
    <dgm:cxn modelId="{C8BD0F5E-3B65-4EEC-904A-D3EBE5FE838D}" type="presParOf" srcId="{1D38E6CE-72E3-4222-8192-D212A080C6D6}" destId="{C846CFCE-6B56-47C0-B24C-A52C0B36534B}" srcOrd="6" destOrd="0" presId="urn:microsoft.com/office/officeart/2005/8/layout/vList2"/>
    <dgm:cxn modelId="{8DE3F9C3-B239-450C-B955-DFB9731DA5F8}" type="presParOf" srcId="{1D38E6CE-72E3-4222-8192-D212A080C6D6}" destId="{93725154-C50D-46C5-AC43-1BE5F5578C5E}" srcOrd="7" destOrd="0" presId="urn:microsoft.com/office/officeart/2005/8/layout/vList2"/>
    <dgm:cxn modelId="{6DF94945-7C34-4EA2-9938-3BFADC17502E}" type="presParOf" srcId="{1D38E6CE-72E3-4222-8192-D212A080C6D6}" destId="{39CF595D-D8EE-4225-9A02-5A2042C8C742}" srcOrd="8" destOrd="0" presId="urn:microsoft.com/office/officeart/2005/8/layout/vList2"/>
    <dgm:cxn modelId="{B27C569C-A113-4751-9EDA-23CE6BD4320A}" type="presParOf" srcId="{1D38E6CE-72E3-4222-8192-D212A080C6D6}" destId="{ECC9678F-A346-4D38-A5EE-AE2B97AFF731}" srcOrd="9" destOrd="0" presId="urn:microsoft.com/office/officeart/2005/8/layout/vList2"/>
    <dgm:cxn modelId="{147197D5-C429-4E4C-B17C-DE1722B3119D}" type="presParOf" srcId="{1D38E6CE-72E3-4222-8192-D212A080C6D6}" destId="{FFBF9AC0-6A65-4000-8E6F-10B530CC62E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FC305-7593-4001-968C-8EC20D526A9F}">
      <dsp:nvSpPr>
        <dsp:cNvPr id="0" name=""/>
        <dsp:cNvSpPr/>
      </dsp:nvSpPr>
      <dsp:spPr>
        <a:xfrm>
          <a:off x="1718782" y="-51684"/>
          <a:ext cx="5275403" cy="5275403"/>
        </a:xfrm>
        <a:prstGeom prst="circularArrow">
          <a:avLst>
            <a:gd name="adj1" fmla="val 5544"/>
            <a:gd name="adj2" fmla="val 330680"/>
            <a:gd name="adj3" fmla="val 14204862"/>
            <a:gd name="adj4" fmla="val 17130073"/>
            <a:gd name="adj5" fmla="val 575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2BCF518-6609-42D6-B7E8-7924A8FEBFF0}">
      <dsp:nvSpPr>
        <dsp:cNvPr id="0" name=""/>
        <dsp:cNvSpPr/>
      </dsp:nvSpPr>
      <dsp:spPr>
        <a:xfrm>
          <a:off x="3356884" y="-84607"/>
          <a:ext cx="1999198" cy="11105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latin typeface="Times New Roman" pitchFamily="18" charset="0"/>
              <a:cs typeface="Times New Roman" pitchFamily="18" charset="0"/>
            </a:rPr>
            <a:t>National Treasury Administration</a:t>
          </a:r>
          <a:endParaRPr lang="zh-TW" alt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11098" y="-30393"/>
        <a:ext cx="1890770" cy="1002149"/>
      </dsp:txXfrm>
    </dsp:sp>
    <dsp:sp modelId="{79451032-429D-4ABC-A3F3-6C5C5A0EDA3D}">
      <dsp:nvSpPr>
        <dsp:cNvPr id="0" name=""/>
        <dsp:cNvSpPr/>
      </dsp:nvSpPr>
      <dsp:spPr>
        <a:xfrm>
          <a:off x="5832649" y="677959"/>
          <a:ext cx="1619995" cy="8999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kern="1200" dirty="0">
              <a:latin typeface="Times New Roman" pitchFamily="18" charset="0"/>
              <a:cs typeface="Times New Roman" pitchFamily="18" charset="0"/>
            </a:rPr>
            <a:t>Customs Administration</a:t>
          </a:r>
          <a:endParaRPr lang="zh-TW" alt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6583" y="721893"/>
        <a:ext cx="1532127" cy="812131"/>
      </dsp:txXfrm>
    </dsp:sp>
    <dsp:sp modelId="{9079DB2C-4F25-4152-B8FE-63C8A058798A}">
      <dsp:nvSpPr>
        <dsp:cNvPr id="0" name=""/>
        <dsp:cNvSpPr/>
      </dsp:nvSpPr>
      <dsp:spPr>
        <a:xfrm>
          <a:off x="1224130" y="792093"/>
          <a:ext cx="1619995" cy="8999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latin typeface="Times New Roman" pitchFamily="18" charset="0"/>
              <a:cs typeface="Times New Roman" pitchFamily="18" charset="0"/>
            </a:rPr>
            <a:t>Local Governments</a:t>
          </a:r>
          <a:endParaRPr lang="zh-TW" alt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8064" y="836027"/>
        <a:ext cx="1532127" cy="812131"/>
      </dsp:txXfrm>
    </dsp:sp>
    <dsp:sp modelId="{7B0DC43F-BECB-4CEE-A061-C4D8040CEE0B}">
      <dsp:nvSpPr>
        <dsp:cNvPr id="0" name=""/>
        <dsp:cNvSpPr/>
      </dsp:nvSpPr>
      <dsp:spPr>
        <a:xfrm>
          <a:off x="6264698" y="2548956"/>
          <a:ext cx="1619995" cy="8999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latin typeface="Times New Roman" pitchFamily="18" charset="0"/>
              <a:cs typeface="Times New Roman" pitchFamily="18" charset="0"/>
            </a:rPr>
            <a:t>Bureau of Standard, Metrology &amp; Inspection</a:t>
          </a:r>
          <a:endParaRPr lang="zh-TW" alt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08632" y="2592890"/>
        <a:ext cx="1532127" cy="812131"/>
      </dsp:txXfrm>
    </dsp:sp>
    <dsp:sp modelId="{F49B512D-4E70-4522-B19F-FB89CCA9F4EA}">
      <dsp:nvSpPr>
        <dsp:cNvPr id="0" name=""/>
        <dsp:cNvSpPr/>
      </dsp:nvSpPr>
      <dsp:spPr>
        <a:xfrm>
          <a:off x="1710724" y="3996961"/>
          <a:ext cx="1619995" cy="89999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latin typeface="Times New Roman" pitchFamily="18" charset="0"/>
              <a:cs typeface="Times New Roman" pitchFamily="18" charset="0"/>
            </a:rPr>
            <a:t>Ministry of Health &amp; Welfare</a:t>
          </a:r>
          <a:endParaRPr lang="zh-TW" alt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4658" y="4040895"/>
        <a:ext cx="1532127" cy="812131"/>
      </dsp:txXfrm>
    </dsp:sp>
    <dsp:sp modelId="{336AAB8C-226B-425E-B3CC-94C7505E5062}">
      <dsp:nvSpPr>
        <dsp:cNvPr id="0" name=""/>
        <dsp:cNvSpPr/>
      </dsp:nvSpPr>
      <dsp:spPr>
        <a:xfrm>
          <a:off x="5544612" y="3995602"/>
          <a:ext cx="1619995" cy="8999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rgbClr val="FF33C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latin typeface="Times New Roman" pitchFamily="18" charset="0"/>
              <a:cs typeface="Times New Roman" pitchFamily="18" charset="0"/>
            </a:rPr>
            <a:t>Agricultural Committee</a:t>
          </a:r>
          <a:endParaRPr lang="zh-TW" alt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8546" y="4039536"/>
        <a:ext cx="1532127" cy="812131"/>
      </dsp:txXfrm>
    </dsp:sp>
    <dsp:sp modelId="{BD24E562-278A-4182-AF5B-DC04AF0D25E5}">
      <dsp:nvSpPr>
        <dsp:cNvPr id="0" name=""/>
        <dsp:cNvSpPr/>
      </dsp:nvSpPr>
      <dsp:spPr>
        <a:xfrm>
          <a:off x="736255" y="2549482"/>
          <a:ext cx="1619995" cy="8999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kern="1200" dirty="0">
              <a:latin typeface="Times New Roman" pitchFamily="18" charset="0"/>
              <a:cs typeface="Times New Roman" pitchFamily="18" charset="0"/>
            </a:rPr>
            <a:t>Taxation Administration</a:t>
          </a:r>
          <a:endParaRPr lang="zh-TW" alt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0189" y="2593416"/>
        <a:ext cx="1532127" cy="812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F559C-ACAE-4DC5-B18F-1001B2D6D6D3}">
      <dsp:nvSpPr>
        <dsp:cNvPr id="0" name=""/>
        <dsp:cNvSpPr/>
      </dsp:nvSpPr>
      <dsp:spPr>
        <a:xfrm>
          <a:off x="0" y="78264"/>
          <a:ext cx="4632894" cy="7956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400" kern="1200" dirty="0">
              <a:latin typeface="Times New Roman" pitchFamily="18" charset="0"/>
              <a:cs typeface="Times New Roman" pitchFamily="18" charset="0"/>
            </a:rPr>
            <a:t>Certificate of Origin</a:t>
          </a:r>
          <a:endParaRPr lang="zh-TW" alt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38" y="117102"/>
        <a:ext cx="4555218" cy="717924"/>
      </dsp:txXfrm>
    </dsp:sp>
    <dsp:sp modelId="{3FB0DC51-9AD9-4043-81A8-60B9D4BC84AA}">
      <dsp:nvSpPr>
        <dsp:cNvPr id="0" name=""/>
        <dsp:cNvSpPr/>
      </dsp:nvSpPr>
      <dsp:spPr>
        <a:xfrm>
          <a:off x="0" y="957328"/>
          <a:ext cx="4632894" cy="79560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400" kern="1200" dirty="0">
              <a:latin typeface="Times New Roman" pitchFamily="18" charset="0"/>
              <a:cs typeface="Times New Roman" pitchFamily="18" charset="0"/>
            </a:rPr>
            <a:t>Certificate of Hygiene </a:t>
          </a:r>
          <a:endParaRPr lang="zh-TW" alt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38" y="996166"/>
        <a:ext cx="4555218" cy="717924"/>
      </dsp:txXfrm>
    </dsp:sp>
    <dsp:sp modelId="{F3E4BB89-D37F-4CB7-A5DA-AEBFB463A870}">
      <dsp:nvSpPr>
        <dsp:cNvPr id="0" name=""/>
        <dsp:cNvSpPr/>
      </dsp:nvSpPr>
      <dsp:spPr>
        <a:xfrm>
          <a:off x="0" y="1829827"/>
          <a:ext cx="4632894" cy="7956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400" kern="1200" dirty="0">
              <a:latin typeface="Times New Roman" pitchFamily="18" charset="0"/>
              <a:cs typeface="Times New Roman" pitchFamily="18" charset="0"/>
            </a:rPr>
            <a:t>Certificate of Free Sale</a:t>
          </a:r>
          <a:endParaRPr lang="zh-TW" alt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38" y="1868665"/>
        <a:ext cx="4555218" cy="717924"/>
      </dsp:txXfrm>
    </dsp:sp>
    <dsp:sp modelId="{BBA43E42-E38B-4EAA-8DCF-9465C8C7A6A9}">
      <dsp:nvSpPr>
        <dsp:cNvPr id="0" name=""/>
        <dsp:cNvSpPr/>
      </dsp:nvSpPr>
      <dsp:spPr>
        <a:xfrm>
          <a:off x="0" y="2723347"/>
          <a:ext cx="4632894" cy="122253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400" kern="1200" dirty="0">
              <a:latin typeface="Times New Roman" pitchFamily="18" charset="0"/>
              <a:cs typeface="Times New Roman" pitchFamily="18" charset="0"/>
            </a:rPr>
            <a:t>Chemical Analyses</a:t>
          </a:r>
          <a:endParaRPr lang="zh-TW" alt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679" y="2783026"/>
        <a:ext cx="4513536" cy="1103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F559C-ACAE-4DC5-B18F-1001B2D6D6D3}">
      <dsp:nvSpPr>
        <dsp:cNvPr id="0" name=""/>
        <dsp:cNvSpPr/>
      </dsp:nvSpPr>
      <dsp:spPr>
        <a:xfrm>
          <a:off x="0" y="59299"/>
          <a:ext cx="6786934" cy="5148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>
              <a:latin typeface="Times New Roman" pitchFamily="18" charset="0"/>
              <a:cs typeface="Times New Roman" pitchFamily="18" charset="0"/>
            </a:rPr>
            <a:t>Mandatory Labeling </a:t>
          </a:r>
          <a:r>
            <a:rPr lang="en-US" altLang="en-US" sz="2200" kern="1200" dirty="0">
              <a:latin typeface="Times New Roman" pitchFamily="18" charset="0"/>
              <a:cs typeface="Times New Roman" pitchFamily="18" charset="0"/>
            </a:rPr>
            <a:t>Information</a:t>
          </a:r>
          <a:endParaRPr lang="zh-TW" alt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30" y="84429"/>
        <a:ext cx="6736674" cy="464540"/>
      </dsp:txXfrm>
    </dsp:sp>
    <dsp:sp modelId="{1B43A63E-C6A4-4901-80EA-6D6D39157BC1}">
      <dsp:nvSpPr>
        <dsp:cNvPr id="0" name=""/>
        <dsp:cNvSpPr/>
      </dsp:nvSpPr>
      <dsp:spPr>
        <a:xfrm>
          <a:off x="0" y="637459"/>
          <a:ext cx="6786934" cy="5148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>
              <a:latin typeface="Times New Roman" pitchFamily="18" charset="0"/>
              <a:cs typeface="Times New Roman" pitchFamily="18" charset="0"/>
            </a:rPr>
            <a:t>Alcohol Content Tolerance </a:t>
          </a:r>
          <a:endParaRPr lang="zh-TW" alt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30" y="662589"/>
        <a:ext cx="6736674" cy="464540"/>
      </dsp:txXfrm>
    </dsp:sp>
    <dsp:sp modelId="{7A318967-D1ED-4D88-84CA-2189F389EC09}">
      <dsp:nvSpPr>
        <dsp:cNvPr id="0" name=""/>
        <dsp:cNvSpPr/>
      </dsp:nvSpPr>
      <dsp:spPr>
        <a:xfrm>
          <a:off x="0" y="1215620"/>
          <a:ext cx="6786934" cy="5148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>
              <a:latin typeface="Times New Roman" pitchFamily="18" charset="0"/>
              <a:cs typeface="Times New Roman" pitchFamily="18" charset="0"/>
            </a:rPr>
            <a:t>Ingredient/Additive Labeling</a:t>
          </a:r>
          <a:endParaRPr lang="zh-TW" alt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30" y="1240750"/>
        <a:ext cx="6736674" cy="464540"/>
      </dsp:txXfrm>
    </dsp:sp>
    <dsp:sp modelId="{877EAFE1-5D40-4CC5-9D89-F81B0689D4AF}">
      <dsp:nvSpPr>
        <dsp:cNvPr id="0" name=""/>
        <dsp:cNvSpPr/>
      </dsp:nvSpPr>
      <dsp:spPr>
        <a:xfrm>
          <a:off x="0" y="1793780"/>
          <a:ext cx="6786934" cy="5148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>
              <a:latin typeface="Times New Roman" pitchFamily="18" charset="0"/>
              <a:cs typeface="Times New Roman" pitchFamily="18" charset="0"/>
            </a:rPr>
            <a:t>Allergen Labeling</a:t>
          </a:r>
          <a:endParaRPr lang="zh-TW" alt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30" y="1818910"/>
        <a:ext cx="6736674" cy="464540"/>
      </dsp:txXfrm>
    </dsp:sp>
    <dsp:sp modelId="{3FB0DC51-9AD9-4043-81A8-60B9D4BC84AA}">
      <dsp:nvSpPr>
        <dsp:cNvPr id="0" name=""/>
        <dsp:cNvSpPr/>
      </dsp:nvSpPr>
      <dsp:spPr>
        <a:xfrm>
          <a:off x="0" y="2371940"/>
          <a:ext cx="6786934" cy="5148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>
              <a:latin typeface="Times New Roman" pitchFamily="18" charset="0"/>
              <a:cs typeface="Times New Roman" pitchFamily="18" charset="0"/>
            </a:rPr>
            <a:t>Health Warning Statement</a:t>
          </a:r>
          <a:endParaRPr lang="zh-TW" alt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30" y="2397070"/>
        <a:ext cx="6736674" cy="464540"/>
      </dsp:txXfrm>
    </dsp:sp>
    <dsp:sp modelId="{F3E4BB89-D37F-4CB7-A5DA-AEBFB463A870}">
      <dsp:nvSpPr>
        <dsp:cNvPr id="0" name=""/>
        <dsp:cNvSpPr/>
      </dsp:nvSpPr>
      <dsp:spPr>
        <a:xfrm>
          <a:off x="0" y="2950100"/>
          <a:ext cx="6786934" cy="5148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>
              <a:latin typeface="Times New Roman" pitchFamily="18" charset="0"/>
              <a:cs typeface="Times New Roman" pitchFamily="18" charset="0"/>
            </a:rPr>
            <a:t>Requirements for Use of Vintage Year  </a:t>
          </a:r>
          <a:endParaRPr lang="zh-TW" alt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30" y="2975230"/>
        <a:ext cx="6736674" cy="464540"/>
      </dsp:txXfrm>
    </dsp:sp>
    <dsp:sp modelId="{D94681AC-5558-4138-BD1B-ADBC5AA2C44E}">
      <dsp:nvSpPr>
        <dsp:cNvPr id="0" name=""/>
        <dsp:cNvSpPr/>
      </dsp:nvSpPr>
      <dsp:spPr>
        <a:xfrm>
          <a:off x="0" y="3528260"/>
          <a:ext cx="6786934" cy="5148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>
              <a:latin typeface="Times New Roman" pitchFamily="18" charset="0"/>
              <a:cs typeface="Times New Roman" pitchFamily="18" charset="0"/>
            </a:rPr>
            <a:t>Requirements for Use of Varietal</a:t>
          </a:r>
          <a:endParaRPr lang="zh-TW" alt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30" y="3553390"/>
        <a:ext cx="6736674" cy="464540"/>
      </dsp:txXfrm>
    </dsp:sp>
    <dsp:sp modelId="{0034BEAE-3277-49EE-9D32-368C9CB93601}">
      <dsp:nvSpPr>
        <dsp:cNvPr id="0" name=""/>
        <dsp:cNvSpPr/>
      </dsp:nvSpPr>
      <dsp:spPr>
        <a:xfrm>
          <a:off x="0" y="4106420"/>
          <a:ext cx="6786934" cy="5148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>
              <a:latin typeface="Times New Roman" pitchFamily="18" charset="0"/>
              <a:cs typeface="Times New Roman" pitchFamily="18" charset="0"/>
            </a:rPr>
            <a:t>Requirements for Use of Appellation of Origin</a:t>
          </a:r>
          <a:endParaRPr lang="zh-TW" alt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30" y="4131550"/>
        <a:ext cx="6736674" cy="464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A54A1-E642-4C9F-AEF1-AC790CDC9E08}">
      <dsp:nvSpPr>
        <dsp:cNvPr id="0" name=""/>
        <dsp:cNvSpPr/>
      </dsp:nvSpPr>
      <dsp:spPr>
        <a:xfrm>
          <a:off x="0" y="677741"/>
          <a:ext cx="2305037" cy="138302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700" kern="1200" dirty="0">
              <a:latin typeface="Times New Roman" pitchFamily="18" charset="0"/>
              <a:cs typeface="Times New Roman" pitchFamily="18" charset="0"/>
            </a:rPr>
            <a:t>Additives</a:t>
          </a:r>
          <a:endParaRPr lang="zh-TW" alt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77741"/>
        <a:ext cx="2305037" cy="1383022"/>
      </dsp:txXfrm>
    </dsp:sp>
    <dsp:sp modelId="{441F71D9-CFD2-4E15-8901-2E71A4B0A77E}">
      <dsp:nvSpPr>
        <dsp:cNvPr id="0" name=""/>
        <dsp:cNvSpPr/>
      </dsp:nvSpPr>
      <dsp:spPr>
        <a:xfrm>
          <a:off x="2535541" y="677741"/>
          <a:ext cx="2305037" cy="138302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700" kern="1200" dirty="0" err="1">
              <a:latin typeface="Times New Roman" pitchFamily="18" charset="0"/>
              <a:cs typeface="Times New Roman" pitchFamily="18" charset="0"/>
            </a:rPr>
            <a:t>MeOH</a:t>
          </a:r>
          <a:endParaRPr lang="zh-TW" alt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5541" y="677741"/>
        <a:ext cx="2305037" cy="1383022"/>
      </dsp:txXfrm>
    </dsp:sp>
    <dsp:sp modelId="{B6F82122-A6D2-4F66-99A4-BED721285DD5}">
      <dsp:nvSpPr>
        <dsp:cNvPr id="0" name=""/>
        <dsp:cNvSpPr/>
      </dsp:nvSpPr>
      <dsp:spPr>
        <a:xfrm>
          <a:off x="5071082" y="677741"/>
          <a:ext cx="2305037" cy="138302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>
              <a:latin typeface="Times New Roman" pitchFamily="18" charset="0"/>
              <a:cs typeface="Times New Roman" pitchFamily="18" charset="0"/>
            </a:rPr>
            <a:t>SO</a:t>
          </a:r>
          <a:r>
            <a:rPr lang="en-US" altLang="zh-TW" sz="2400" kern="1200" dirty="0">
              <a:latin typeface="Times New Roman" pitchFamily="18" charset="0"/>
              <a:cs typeface="Times New Roman" pitchFamily="18" charset="0"/>
            </a:rPr>
            <a:t>2</a:t>
          </a:r>
          <a:endParaRPr lang="zh-TW" alt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71082" y="677741"/>
        <a:ext cx="2305037" cy="1383022"/>
      </dsp:txXfrm>
    </dsp:sp>
    <dsp:sp modelId="{761CDA50-3DF4-4606-8174-406E50C5CBA9}">
      <dsp:nvSpPr>
        <dsp:cNvPr id="0" name=""/>
        <dsp:cNvSpPr/>
      </dsp:nvSpPr>
      <dsp:spPr>
        <a:xfrm>
          <a:off x="0" y="2291267"/>
          <a:ext cx="2305037" cy="138302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700" kern="1200" dirty="0">
              <a:latin typeface="Times New Roman" pitchFamily="18" charset="0"/>
              <a:cs typeface="Times New Roman" pitchFamily="18" charset="0"/>
            </a:rPr>
            <a:t>Heavy Metals</a:t>
          </a:r>
          <a:endParaRPr lang="zh-TW" alt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91267"/>
        <a:ext cx="2305037" cy="1383022"/>
      </dsp:txXfrm>
    </dsp:sp>
    <dsp:sp modelId="{1D8EF9D8-EE01-49DD-A6EF-D5DD6D97E04D}">
      <dsp:nvSpPr>
        <dsp:cNvPr id="0" name=""/>
        <dsp:cNvSpPr/>
      </dsp:nvSpPr>
      <dsp:spPr>
        <a:xfrm>
          <a:off x="2535541" y="2291267"/>
          <a:ext cx="2305037" cy="138302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700" kern="1200" dirty="0">
              <a:latin typeface="Times New Roman" pitchFamily="18" charset="0"/>
              <a:cs typeface="Times New Roman" pitchFamily="18" charset="0"/>
            </a:rPr>
            <a:t>Other Organics</a:t>
          </a:r>
          <a:endParaRPr lang="zh-TW" alt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5541" y="2291267"/>
        <a:ext cx="2305037" cy="1383022"/>
      </dsp:txXfrm>
    </dsp:sp>
    <dsp:sp modelId="{D7CF554B-CCB2-403A-966D-92908F3CFB9A}">
      <dsp:nvSpPr>
        <dsp:cNvPr id="0" name=""/>
        <dsp:cNvSpPr/>
      </dsp:nvSpPr>
      <dsp:spPr>
        <a:xfrm>
          <a:off x="5071082" y="2291267"/>
          <a:ext cx="2305037" cy="138302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700" kern="1200" dirty="0">
              <a:latin typeface="Times New Roman" pitchFamily="18" charset="0"/>
              <a:cs typeface="Times New Roman" pitchFamily="18" charset="0"/>
            </a:rPr>
            <a:t>Other Inorganics</a:t>
          </a:r>
          <a:endParaRPr lang="zh-TW" alt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71082" y="2291267"/>
        <a:ext cx="2305037" cy="13830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A9C55-F5D9-4283-8210-1AA3D5150CC7}">
      <dsp:nvSpPr>
        <dsp:cNvPr id="0" name=""/>
        <dsp:cNvSpPr/>
      </dsp:nvSpPr>
      <dsp:spPr>
        <a:xfrm>
          <a:off x="1872198" y="1512161"/>
          <a:ext cx="2093173" cy="1689575"/>
        </a:xfrm>
        <a:prstGeom prst="gear9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/>
            <a:t>World Supply Chain</a:t>
          </a:r>
          <a:endParaRPr lang="zh-TW" altLang="en-US" sz="2000" kern="1200" dirty="0"/>
        </a:p>
      </dsp:txBody>
      <dsp:txXfrm>
        <a:off x="2262854" y="1907936"/>
        <a:ext cx="1311861" cy="868476"/>
      </dsp:txXfrm>
    </dsp:sp>
    <dsp:sp modelId="{6EBC0DD5-795A-4753-AD37-D35879637D6F}">
      <dsp:nvSpPr>
        <dsp:cNvPr id="0" name=""/>
        <dsp:cNvSpPr/>
      </dsp:nvSpPr>
      <dsp:spPr>
        <a:xfrm>
          <a:off x="1898336" y="72001"/>
          <a:ext cx="2055421" cy="1821105"/>
        </a:xfrm>
        <a:prstGeom prst="gear6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/>
            <a:t>APEC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b="1" kern="1200" dirty="0"/>
            <a:t>Cooperation</a:t>
          </a:r>
          <a:endParaRPr lang="zh-TW" altLang="en-US" sz="1200" b="1" kern="1200" dirty="0"/>
        </a:p>
      </dsp:txBody>
      <dsp:txXfrm>
        <a:off x="2390865" y="533241"/>
        <a:ext cx="1070363" cy="898625"/>
      </dsp:txXfrm>
    </dsp:sp>
    <dsp:sp modelId="{E1A6E7F2-BD8D-4823-A0DA-924E076592EA}">
      <dsp:nvSpPr>
        <dsp:cNvPr id="0" name=""/>
        <dsp:cNvSpPr/>
      </dsp:nvSpPr>
      <dsp:spPr>
        <a:xfrm rot="15689855">
          <a:off x="1538302" y="-288022"/>
          <a:ext cx="2825377" cy="2825377"/>
        </a:xfrm>
        <a:prstGeom prst="circularArrow">
          <a:avLst>
            <a:gd name="adj1" fmla="val 4878"/>
            <a:gd name="adj2" fmla="val 312630"/>
            <a:gd name="adj3" fmla="val 3141937"/>
            <a:gd name="adj4" fmla="val 15222299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0429D-F502-4D37-B782-079C23D4E8B5}">
      <dsp:nvSpPr>
        <dsp:cNvPr id="0" name=""/>
        <dsp:cNvSpPr/>
      </dsp:nvSpPr>
      <dsp:spPr>
        <a:xfrm>
          <a:off x="1030450" y="1096505"/>
          <a:ext cx="2136261" cy="2136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CF546-2D61-4EB8-84C9-B107DB38B46C}">
      <dsp:nvSpPr>
        <dsp:cNvPr id="0" name=""/>
        <dsp:cNvSpPr/>
      </dsp:nvSpPr>
      <dsp:spPr>
        <a:xfrm>
          <a:off x="0" y="158625"/>
          <a:ext cx="7131782" cy="76152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>
              <a:solidFill>
                <a:srgbClr val="FFFFFF"/>
              </a:solidFill>
              <a:latin typeface="Times New Roman" pitchFamily="18" charset="0"/>
              <a:ea typeface="新細明體"/>
              <a:cs typeface="Times New Roman" pitchFamily="18" charset="0"/>
            </a:rPr>
            <a:t>Consolidating three different export certificates into single electronic one </a:t>
          </a:r>
          <a:endParaRPr lang="zh-TW" altLang="en-US" sz="2000" b="1" kern="1200" dirty="0">
            <a:solidFill>
              <a:srgbClr val="FFFFFF"/>
            </a:solidFill>
            <a:latin typeface="Times New Roman" pitchFamily="18" charset="0"/>
            <a:ea typeface="新細明體"/>
            <a:cs typeface="Times New Roman" pitchFamily="18" charset="0"/>
          </a:endParaRPr>
        </a:p>
      </dsp:txBody>
      <dsp:txXfrm>
        <a:off x="37175" y="195800"/>
        <a:ext cx="7057432" cy="687174"/>
      </dsp:txXfrm>
    </dsp:sp>
    <dsp:sp modelId="{B28AD80C-3E3A-4E63-BB5E-A6BFAC1EC64E}">
      <dsp:nvSpPr>
        <dsp:cNvPr id="0" name=""/>
        <dsp:cNvSpPr/>
      </dsp:nvSpPr>
      <dsp:spPr>
        <a:xfrm>
          <a:off x="0" y="939669"/>
          <a:ext cx="7131782" cy="76152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>
              <a:solidFill>
                <a:srgbClr val="FFFFFF"/>
              </a:solidFill>
              <a:latin typeface="Times New Roman" pitchFamily="18" charset="0"/>
              <a:ea typeface="新細明體"/>
              <a:cs typeface="Times New Roman" pitchFamily="18" charset="0"/>
            </a:rPr>
            <a:t>Further completing and updating the compendia</a:t>
          </a:r>
          <a:endParaRPr lang="zh-TW" altLang="en-US" sz="2000" b="1" kern="1200" dirty="0">
            <a:solidFill>
              <a:srgbClr val="FFFFFF"/>
            </a:solidFill>
            <a:latin typeface="Times New Roman" pitchFamily="18" charset="0"/>
            <a:ea typeface="新細明體"/>
            <a:cs typeface="Times New Roman" pitchFamily="18" charset="0"/>
          </a:endParaRPr>
        </a:p>
      </dsp:txBody>
      <dsp:txXfrm>
        <a:off x="37175" y="976844"/>
        <a:ext cx="7057432" cy="687174"/>
      </dsp:txXfrm>
    </dsp:sp>
    <dsp:sp modelId="{0A625453-E3CA-4953-AA06-BCE23FE8B744}">
      <dsp:nvSpPr>
        <dsp:cNvPr id="0" name=""/>
        <dsp:cNvSpPr/>
      </dsp:nvSpPr>
      <dsp:spPr>
        <a:xfrm>
          <a:off x="0" y="1715565"/>
          <a:ext cx="7131782" cy="76152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>
              <a:solidFill>
                <a:srgbClr val="FFFFFF"/>
              </a:solidFill>
              <a:latin typeface="Times New Roman" pitchFamily="18" charset="0"/>
              <a:ea typeface="新細明體"/>
              <a:cs typeface="Times New Roman" pitchFamily="18" charset="0"/>
            </a:rPr>
            <a:t>Developing a priority list of MRLs for pesticides on wine and creating minimum action levels</a:t>
          </a:r>
          <a:endParaRPr lang="zh-TW" altLang="en-US" sz="2000" b="1" kern="1200" dirty="0">
            <a:solidFill>
              <a:srgbClr val="FFFFFF"/>
            </a:solidFill>
            <a:latin typeface="Times New Roman" pitchFamily="18" charset="0"/>
            <a:ea typeface="新細明體"/>
            <a:cs typeface="Times New Roman" pitchFamily="18" charset="0"/>
          </a:endParaRPr>
        </a:p>
      </dsp:txBody>
      <dsp:txXfrm>
        <a:off x="37175" y="1752740"/>
        <a:ext cx="7057432" cy="687174"/>
      </dsp:txXfrm>
    </dsp:sp>
    <dsp:sp modelId="{C846CFCE-6B56-47C0-B24C-A52C0B36534B}">
      <dsp:nvSpPr>
        <dsp:cNvPr id="0" name=""/>
        <dsp:cNvSpPr/>
      </dsp:nvSpPr>
      <dsp:spPr>
        <a:xfrm>
          <a:off x="0" y="2491461"/>
          <a:ext cx="7131782" cy="76152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>
              <a:solidFill>
                <a:srgbClr val="FFFFFF"/>
              </a:solidFill>
              <a:latin typeface="Times New Roman" pitchFamily="18" charset="0"/>
              <a:ea typeface="新細明體"/>
              <a:cs typeface="Times New Roman" pitchFamily="18" charset="0"/>
            </a:rPr>
            <a:t>Streamlining the labeling requirements for wine </a:t>
          </a:r>
          <a:endParaRPr lang="zh-TW" altLang="en-US" sz="2000" b="1" kern="1200" dirty="0">
            <a:solidFill>
              <a:srgbClr val="FFFFFF"/>
            </a:solidFill>
            <a:latin typeface="Times New Roman" pitchFamily="18" charset="0"/>
            <a:ea typeface="新細明體"/>
            <a:cs typeface="Times New Roman" pitchFamily="18" charset="0"/>
          </a:endParaRPr>
        </a:p>
      </dsp:txBody>
      <dsp:txXfrm>
        <a:off x="37175" y="2528636"/>
        <a:ext cx="7057432" cy="687174"/>
      </dsp:txXfrm>
    </dsp:sp>
    <dsp:sp modelId="{39CF595D-D8EE-4225-9A02-5A2042C8C742}">
      <dsp:nvSpPr>
        <dsp:cNvPr id="0" name=""/>
        <dsp:cNvSpPr/>
      </dsp:nvSpPr>
      <dsp:spPr>
        <a:xfrm>
          <a:off x="0" y="3267357"/>
          <a:ext cx="7131782" cy="76152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>
              <a:solidFill>
                <a:srgbClr val="FFFFFF"/>
              </a:solidFill>
              <a:latin typeface="Times New Roman" pitchFamily="18" charset="0"/>
              <a:ea typeface="新細明體"/>
              <a:cs typeface="Times New Roman" pitchFamily="18" charset="0"/>
            </a:rPr>
            <a:t>Encouraging member economies to strengthen their participation in CODEX</a:t>
          </a:r>
          <a:endParaRPr lang="zh-TW" altLang="en-US" sz="2000" b="1" kern="1200" dirty="0">
            <a:solidFill>
              <a:srgbClr val="FFFFFF"/>
            </a:solidFill>
            <a:latin typeface="Times New Roman" pitchFamily="18" charset="0"/>
            <a:ea typeface="新細明體"/>
            <a:cs typeface="Times New Roman" pitchFamily="18" charset="0"/>
          </a:endParaRPr>
        </a:p>
      </dsp:txBody>
      <dsp:txXfrm>
        <a:off x="37175" y="3304532"/>
        <a:ext cx="7057432" cy="687174"/>
      </dsp:txXfrm>
    </dsp:sp>
    <dsp:sp modelId="{FFBF9AC0-6A65-4000-8E6F-10B530CC62E6}">
      <dsp:nvSpPr>
        <dsp:cNvPr id="0" name=""/>
        <dsp:cNvSpPr/>
      </dsp:nvSpPr>
      <dsp:spPr>
        <a:xfrm>
          <a:off x="0" y="4043253"/>
          <a:ext cx="7131782" cy="76152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 dirty="0">
              <a:solidFill>
                <a:srgbClr val="FFFFFF"/>
              </a:solidFill>
              <a:latin typeface="Times New Roman" pitchFamily="18" charset="0"/>
              <a:ea typeface="新細明體"/>
              <a:cs typeface="Times New Roman" pitchFamily="18" charset="0"/>
            </a:rPr>
            <a:t>Moving towards standardization of wine testing, better laboratory practices, and use of international standards </a:t>
          </a:r>
          <a:endParaRPr lang="zh-TW" altLang="en-US" sz="2000" b="1" kern="1200" dirty="0">
            <a:solidFill>
              <a:srgbClr val="FFFFFF"/>
            </a:solidFill>
            <a:latin typeface="Times New Roman" pitchFamily="18" charset="0"/>
            <a:ea typeface="新細明體"/>
            <a:cs typeface="Times New Roman" pitchFamily="18" charset="0"/>
          </a:endParaRPr>
        </a:p>
      </dsp:txBody>
      <dsp:txXfrm>
        <a:off x="37175" y="4080428"/>
        <a:ext cx="7057432" cy="687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404FCB4-5F25-7152-2D5D-7241B21656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A53165-913A-064E-F79B-491E70AB67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6C9FEAA-EE85-4CB5-ABE8-E231D4DF4F98}" type="datetimeFigureOut">
              <a:rPr lang="zh-TW" altLang="en-US"/>
              <a:pPr>
                <a:defRPr/>
              </a:pPr>
              <a:t>2024/10/23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5FDAA48-8702-C130-E972-B16519D7AE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5065DEF-4195-1AC3-7B92-73CEC92A75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5A4767-90E5-4F83-89F3-985A17B439C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605B441-27DA-CE5F-5FE4-AC7204456B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A9A7005-6B1D-A31B-8837-4CF3354880E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03D66B3F-1DC3-4704-9F26-6BF225BCC2D6}" type="datetimeFigureOut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20DA529B-B3CC-EC5F-BAB9-EDD6473F4D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81E51AFD-C551-ADE6-B615-8EEA8F4F33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2CE70D4F-CC7D-27D4-6ADE-084A6E46B0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DFBBFC26-CF2C-1601-34F3-648C022069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Calibri" panose="020F0502020204030204" pitchFamily="34" charset="0"/>
              </a:defRPr>
            </a:lvl1pPr>
          </a:lstStyle>
          <a:p>
            <a:fld id="{E8E5A0E9-CA5B-483D-9C45-D875102C331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投影片圖像版面配置區 1">
            <a:extLst>
              <a:ext uri="{FF2B5EF4-FFF2-40B4-BE49-F238E27FC236}">
                <a16:creationId xmlns:a16="http://schemas.microsoft.com/office/drawing/2014/main" id="{FAC7CB2E-E1B1-D2D4-F06A-D0B5650CBC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備忘稿版面配置區 2">
            <a:extLst>
              <a:ext uri="{FF2B5EF4-FFF2-40B4-BE49-F238E27FC236}">
                <a16:creationId xmlns:a16="http://schemas.microsoft.com/office/drawing/2014/main" id="{AB209AEA-FFF4-C04E-434F-D9B721914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0899" name="投影片編號版面配置區 3">
            <a:extLst>
              <a:ext uri="{FF2B5EF4-FFF2-40B4-BE49-F238E27FC236}">
                <a16:creationId xmlns:a16="http://schemas.microsoft.com/office/drawing/2014/main" id="{66329FB9-7ECD-CE9E-B8AC-BD8AC7076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5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5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5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5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54295980-C9C9-4F3E-8282-7B89568FD9F1}" type="slidenum">
              <a:rPr lang="zh-TW" altLang="en-US">
                <a:latin typeface="Calibri" panose="020F0502020204030204" pitchFamily="34" charset="0"/>
              </a:rPr>
              <a:pPr/>
              <a:t>4</a:t>
            </a:fld>
            <a:endParaRPr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投影片圖像版面配置區 1">
            <a:extLst>
              <a:ext uri="{FF2B5EF4-FFF2-40B4-BE49-F238E27FC236}">
                <a16:creationId xmlns:a16="http://schemas.microsoft.com/office/drawing/2014/main" id="{67BB230D-BD8F-B01C-634E-63B22C7EE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備忘稿版面配置區 2">
            <a:extLst>
              <a:ext uri="{FF2B5EF4-FFF2-40B4-BE49-F238E27FC236}">
                <a16:creationId xmlns:a16="http://schemas.microsoft.com/office/drawing/2014/main" id="{428D8E4C-32F6-ED9C-4EB4-5DAB141DE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6019" name="投影片編號版面配置區 3">
            <a:extLst>
              <a:ext uri="{FF2B5EF4-FFF2-40B4-BE49-F238E27FC236}">
                <a16:creationId xmlns:a16="http://schemas.microsoft.com/office/drawing/2014/main" id="{E427F408-73B2-0414-6AED-C471BD2F8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5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5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5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5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5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C394E55A-60F6-4F49-8782-646565355DFF}" type="slidenum">
              <a:rPr lang="zh-TW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zh-TW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PEC Logo_vertical300dpi.jpg">
            <a:extLst>
              <a:ext uri="{FF2B5EF4-FFF2-40B4-BE49-F238E27FC236}">
                <a16:creationId xmlns:a16="http://schemas.microsoft.com/office/drawing/2014/main" id="{B109ADD5-0000-2614-8F68-CC3BFFD55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11138"/>
            <a:ext cx="168751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.eps">
            <a:extLst>
              <a:ext uri="{FF2B5EF4-FFF2-40B4-BE49-F238E27FC236}">
                <a16:creationId xmlns:a16="http://schemas.microsoft.com/office/drawing/2014/main" id="{8A890931-0520-5EC0-D887-B52057BAF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360363"/>
            <a:ext cx="3630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日期版面配置區 3">
            <a:extLst>
              <a:ext uri="{FF2B5EF4-FFF2-40B4-BE49-F238E27FC236}">
                <a16:creationId xmlns:a16="http://schemas.microsoft.com/office/drawing/2014/main" id="{89290245-C002-800B-76CA-7640CCBA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7CA3-829E-4D21-9CF5-0DA798ADD9E3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id="{95B632CA-89FE-578A-49CF-157DD3F3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9ABAF7E3-EF12-94EA-8AAD-DE2152D4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C58A0-031D-4346-8C68-A9E75C6B182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231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7E4F78B9-520B-DA2F-C342-B363B593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6FB7-980C-46D3-A1AD-2A7D536CF46B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C415E443-832F-D30F-5E62-78BFAB9B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7675BDA4-C907-5A6E-64F8-AB4E8E88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D507E-C967-4B9A-91FB-6D36988869D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45645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435B70D-4DFA-3F18-9A37-16D93CF2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77BC9-CA1C-4D6C-BFB7-203A518B1790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B0F6F344-1A97-1182-601A-D7C64C0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5FAAD356-934E-D17F-7221-83F1C363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26184-FC0F-4BCA-8FDD-E7ACA31FB8A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374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17E2E62E-D229-B3A2-D384-6CEA4E78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227C-028D-4E34-9F5F-BD37B50522D5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44D98AE5-8790-2ABE-BAE1-7E49F342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4C932C17-97C1-0D34-5730-2B204248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E2043-F2F2-4C2D-AA84-363A9A00B6A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862865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9C680666-C051-209C-0320-DAD2CDBA1CF8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0132AD72-222F-927C-1746-FE31B2715C38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1DDACFF4-F03E-C4E9-8A11-49DB06EB37EF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4D09CD39-747B-4C45-7006-5AA00ECBA030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A53B7C0-81EA-688E-1A5B-4A849A69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38549-8E54-4C05-97CA-DB612C81D089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B9E6CBD-CA34-597B-5F8B-AD1255F5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FCF3E82-4610-C459-A254-EA1D7B61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1E2ED4D-989E-457B-9F93-165102A5149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989971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BFA8E95-9A0E-2F54-0FC1-DC70BF8A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8DCD-B4F4-4136-BDD4-D4631663A379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FC1CA31-BF1A-3A72-2304-93BD31DD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AD9B14E-214A-DBBB-DC56-61727B01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10D30-6758-43A8-9F15-0EE591A900F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098434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9B2153E-BBB0-1B7A-AB60-7C1A1F98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F701-10F6-4AD1-AC13-DBD4F526CFD1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24B5B15-D3B2-CDDF-D765-9AF1D221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68B05A8-F9F2-138B-C071-5DA3FE28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26A2F-9AEE-45D6-80B2-758227F01B9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943651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8BF99D-17DE-B61D-8058-ED57E576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048A2-FC08-46B4-BA1C-C78DA0DBE235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2F7D3F-5F28-4A4A-342D-25DDA333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B96256-1055-E27B-F450-C839CB09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5026C4-D03E-43EF-8893-CD018956B5E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925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5C90ADD-96AD-A11C-C799-20B4B8BF29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8425"/>
            <a:ext cx="146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2582C-F54B-2073-86B8-8972EA649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mtClean="0"/>
            </a:lvl1pPr>
          </a:lstStyle>
          <a:p>
            <a:pPr>
              <a:defRPr/>
            </a:pPr>
            <a:fld id="{49E6D873-3255-420A-B425-E2A05EB2DE2A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8FEFC-F26C-7455-4C08-B8B4318C6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5E9D0-7789-6387-6877-57FDF7823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fld id="{8C216605-661E-44AA-A1B6-28DF606C81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2163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832D3F-E43F-A756-F9C1-60DB537B8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mtClean="0"/>
            </a:lvl1pPr>
          </a:lstStyle>
          <a:p>
            <a:pPr>
              <a:defRPr/>
            </a:pPr>
            <a:fld id="{9645808A-96FF-450C-9A03-CB0A3AA10E2A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CBF038-BBAF-DD21-FF95-754D0C002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1E333F-AF62-2FE0-8EBF-134D41F812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fld id="{893DE789-E6CD-4558-A057-0659B5B553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7585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9A5BE9-EA6C-D325-60D3-8ACF87085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mtClean="0"/>
            </a:lvl1pPr>
          </a:lstStyle>
          <a:p>
            <a:pPr>
              <a:defRPr/>
            </a:pPr>
            <a:fld id="{78855429-B25E-40C7-A8FE-6405561A4724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9EACA5-01EF-06DA-5C76-0618B2812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776BEB-B848-CC74-9FFE-72937832A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fld id="{B228E2D3-8024-42CD-A113-B9D95595539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45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PEC Logo_vertical300dpi.jpg">
            <a:extLst>
              <a:ext uri="{FF2B5EF4-FFF2-40B4-BE49-F238E27FC236}">
                <a16:creationId xmlns:a16="http://schemas.microsoft.com/office/drawing/2014/main" id="{E7C62365-D9B5-D5E9-14A5-BD2B3BF6D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624513"/>
            <a:ext cx="168751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.eps">
            <a:extLst>
              <a:ext uri="{FF2B5EF4-FFF2-40B4-BE49-F238E27FC236}">
                <a16:creationId xmlns:a16="http://schemas.microsoft.com/office/drawing/2014/main" id="{B30FE40C-45EF-077C-2734-575ABF633A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773738"/>
            <a:ext cx="3630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3">
            <a:extLst>
              <a:ext uri="{FF2B5EF4-FFF2-40B4-BE49-F238E27FC236}">
                <a16:creationId xmlns:a16="http://schemas.microsoft.com/office/drawing/2014/main" id="{CC08655D-C37C-005E-010C-994219446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3651-384A-4118-BD8A-9426C446F76D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id="{91793320-D67D-03C3-6545-3F2A9D58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E4EFE3B3-49A2-E07A-FF32-16AF69CA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68973-2832-4B5B-9860-AA5CE5F212A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2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E108F-04E0-195C-0B1B-4E33E5E15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mtClean="0"/>
            </a:lvl1pPr>
          </a:lstStyle>
          <a:p>
            <a:pPr>
              <a:defRPr/>
            </a:pPr>
            <a:fld id="{9821F7D0-62EF-4437-AEB5-DA47628E9861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ADAC8-29B7-CB4B-D731-56E6E591C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2C297-75FD-95EC-CC7C-DE28C30D5B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fld id="{481B4E77-7741-4358-B9EB-218948011FC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6186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FAE8D2-BF51-0E79-29C8-431EB610B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mtClean="0"/>
            </a:lvl1pPr>
          </a:lstStyle>
          <a:p>
            <a:pPr>
              <a:defRPr/>
            </a:pPr>
            <a:fld id="{B33EDB36-C630-4184-B481-5CCBCF11C6F1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6E4EE1-881F-7B75-1F2A-4D96AD4CF7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6357086-6E4A-3998-275B-0AA44550B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fld id="{BE141A35-58AB-4908-BFB3-BF8B4B31FA3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8477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03502A-4D0B-D5EE-5CB6-FB9EF2C72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mtClean="0"/>
            </a:lvl1pPr>
          </a:lstStyle>
          <a:p>
            <a:pPr>
              <a:defRPr/>
            </a:pPr>
            <a:fld id="{BF043B40-C52C-4CA3-86A1-B9B99C5937D3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FD1D83-AE0B-D3EE-7CA5-50C15BCE5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86D736-80A4-D8F5-F721-B2D89BEA77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fld id="{E51435E9-C2F9-4DBC-A13C-FD6DA9D0492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469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E595DA-A90F-6F47-9F75-7B6A05235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mtClean="0"/>
            </a:lvl1pPr>
          </a:lstStyle>
          <a:p>
            <a:pPr>
              <a:defRPr/>
            </a:pPr>
            <a:fld id="{A924321B-E6E1-4DB2-90FD-B3522607D951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B98849-3B1D-D0DA-100F-72E29366F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C50987-A60B-E9C5-2753-9091397AD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fld id="{F3141277-B95A-4862-8A19-73CEB35FD6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2144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BBA1C-EB13-8CAF-EF2C-097023971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mtClean="0"/>
            </a:lvl1pPr>
          </a:lstStyle>
          <a:p>
            <a:pPr>
              <a:defRPr/>
            </a:pPr>
            <a:fld id="{B25A22FF-ECF3-434B-B2F2-7944E2B3F477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AF099-0BC6-F051-473F-9D4527D51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F083A-AF0B-9AA6-D0EF-4CDF3DE6B3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fld id="{E89B3692-5C3E-4A54-8558-2BCD97B50F5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6764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FD075-E9B9-4023-5297-9A52FC0B3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mtClean="0"/>
            </a:lvl1pPr>
          </a:lstStyle>
          <a:p>
            <a:pPr>
              <a:defRPr/>
            </a:pPr>
            <a:fld id="{22904B29-ECDA-4FA2-BF09-F2CD00B64B91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20FF7-BC0C-490C-79EB-4963A6F24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94109-18EE-D867-66B4-149D6BCC9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fld id="{BB04E268-7176-4638-89BF-0DFE5932BE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3504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D95F6-70D5-3014-F391-59FE0B5DC5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mtClean="0"/>
            </a:lvl1pPr>
          </a:lstStyle>
          <a:p>
            <a:pPr>
              <a:defRPr/>
            </a:pPr>
            <a:fld id="{98D16365-A667-44EC-B9CF-641235FEA500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8DCDB8-B5BE-CE4D-26C0-17C5D6253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3D9618-F58D-C1DA-B436-D6BD422CB0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fld id="{2A4A330E-564D-452D-91B6-37795233602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6873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33259D-9BC9-207D-6540-2C9AAD8BA6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mtClean="0"/>
            </a:lvl1pPr>
          </a:lstStyle>
          <a:p>
            <a:pPr>
              <a:defRPr/>
            </a:pPr>
            <a:fld id="{DC59D1A6-D8B7-4039-9391-9FDA7A64DCC7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9A9AAF-79A3-5E30-15FA-035D10330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3A8994-7B93-8908-874C-A164141488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fld id="{C9AFD104-1DC5-458C-9BBF-4A4797A72F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9311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DC46DB-717C-204D-E564-286CB9C52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mtClean="0"/>
            </a:lvl1pPr>
          </a:lstStyle>
          <a:p>
            <a:pPr>
              <a:defRPr/>
            </a:pPr>
            <a:fld id="{355ABABC-9290-49D0-BFC4-02D5E5511927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45CF97-A4CF-D58E-4EA7-C9A6224900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ACE137-3EBB-FCDF-B8C4-D79E9A7B5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fld id="{4B2F65B5-ECA4-469A-AFC4-4A1E49FAD35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0330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A8F8E8-C559-0802-D0AB-9D67A85AB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mtClean="0"/>
            </a:lvl1pPr>
          </a:lstStyle>
          <a:p>
            <a:pPr>
              <a:defRPr/>
            </a:pPr>
            <a:fld id="{1D62FCDA-3860-401E-B2F9-082FFDC1CBC5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14AFA3-0253-A21B-D9B1-5CD1A4ACB8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2AA90B-0C6B-A5CF-7855-85033B03FB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fld id="{EF0CAB3D-3125-4563-91BD-46CFAA48911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514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B305D6-29A3-5287-C5E3-F72DE8FCB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86D49-8348-41BE-9C07-451EF5085222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533CED-F5A2-73B6-3BE3-59AE95C48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C07421-A9F4-6AC0-1AD2-0197164D0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93EEB-9B8D-4311-AA3E-D6EEA8E5D47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0984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4482C933-4EFA-5D39-8FA8-134866545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mtClean="0"/>
            </a:lvl1pPr>
          </a:lstStyle>
          <a:p>
            <a:pPr>
              <a:defRPr/>
            </a:pPr>
            <a:fld id="{26212143-CEA1-4A78-A0BB-31F12A36A6F2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E15FA3B4-B0D0-000D-0F9C-7D83E90E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129A7D42-3314-C1CF-879E-9FA73E00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 kumimoji="0"/>
            </a:lvl1pPr>
          </a:lstStyle>
          <a:p>
            <a:fld id="{59D13A33-8160-4F41-B565-4B43B586F9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4045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A87BF1-4399-1E58-98C7-A30966026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mtClean="0"/>
            </a:lvl1pPr>
          </a:lstStyle>
          <a:p>
            <a:pPr>
              <a:defRPr/>
            </a:pPr>
            <a:fld id="{37AB1D97-D60A-4A2C-9BC5-65126336EB21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EFD629-70CE-210A-9EC4-FD6842118A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C3284B-B867-C815-6148-F13FA9612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fld id="{8DA8FA48-87EF-4A1E-B000-B6EA18FC61C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9988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02A7A3-73FB-F2D1-3B0D-BC169921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8B02B-13F4-410B-A3CA-4BB85FE883F4}" type="datetime1">
              <a:rPr lang="en-US" altLang="zh-TW"/>
              <a:pPr>
                <a:defRPr/>
              </a:pPr>
              <a:t>10/23/2024</a:t>
            </a:fld>
            <a:endParaRPr dirty="0">
              <a:ea typeface="新細明體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175AD3-3D24-E59C-24BB-BD886CCC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ea typeface="新細明體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98BAD1-ECBD-37AF-1F43-DE353433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43D31-EC42-4410-ADBF-58095F46FDCB}" type="slidenum">
              <a:rPr lang="en-US" altLang="zh-TW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225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08ACF2-3531-7E30-60D3-FCD79C1B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5FB0B2-5079-45EE-AC8C-E956472F079C}" type="datetime1">
              <a:rPr lang="en-US" altLang="zh-TW"/>
              <a:pPr>
                <a:defRPr/>
              </a:pPr>
              <a:t>10/23/2024</a:t>
            </a:fld>
            <a:endParaRPr dirty="0">
              <a:ea typeface="新細明體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7DE6A7-313D-6F18-4C80-14D25749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ea typeface="新細明體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F21128-D949-40BC-DFB7-007A6C1E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2883E-13E1-4D31-B705-9C6C33527FE3}" type="slidenum">
              <a:rPr lang="en-US" altLang="zh-TW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4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26D5F3F-7297-8DCF-950C-ED1A8470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43405E-65A8-4109-BCBB-01541F47FAFC}" type="datetime1">
              <a:rPr lang="en-US" altLang="zh-TW"/>
              <a:pPr>
                <a:defRPr/>
              </a:pPr>
              <a:t>10/23/2024</a:t>
            </a:fld>
            <a:endParaRPr dirty="0">
              <a:ea typeface="新細明體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D66E04-30DA-3158-F997-AB20A51C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ea typeface="新細明體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898D23-01AF-B68E-0AEE-CE1B9BE4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6193B-4373-424D-AD2D-CE28E21F91E7}" type="slidenum">
              <a:rPr lang="en-US" altLang="zh-TW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648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AB8003-8384-62F9-3F91-C3685E5B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C27C17-BE08-485E-AAEE-3B4133E2DFB5}" type="datetime1">
              <a:rPr lang="en-US" altLang="zh-TW"/>
              <a:pPr>
                <a:defRPr/>
              </a:pPr>
              <a:t>10/23/2024</a:t>
            </a:fld>
            <a:endParaRPr dirty="0">
              <a:ea typeface="新細明體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DA7B743-C67D-ED1C-B14D-1A47DC24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ea typeface="新細明體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600A4EB-14D0-FE7F-D843-C8D8A658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FE951-1AE2-4580-A63A-D55E8BCCDB53}" type="slidenum">
              <a:rPr lang="en-US" altLang="zh-TW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183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85F65C7-34AB-06EB-4F51-237BE190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922698-E7DE-4B14-8E95-C6F75F6AA4B3}" type="datetime1">
              <a:rPr lang="en-US" altLang="zh-TW"/>
              <a:pPr>
                <a:defRPr/>
              </a:pPr>
              <a:t>10/23/2024</a:t>
            </a:fld>
            <a:endParaRPr dirty="0">
              <a:ea typeface="新細明體"/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CCD2F3E-89F9-FAA3-C642-99BB7A25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ea typeface="新細明體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DB15A54-95E1-A730-C8E3-E44FB9C7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CE3B0-ABF1-4999-9328-9FA3A29C4479}" type="slidenum">
              <a:rPr lang="en-US" altLang="zh-TW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749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61B65A8-B165-9D77-8673-B4EAB106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18D7C7-8D3B-4AEF-9388-8094A0F0D650}" type="datetime1">
              <a:rPr lang="en-US" altLang="zh-TW"/>
              <a:pPr>
                <a:defRPr/>
              </a:pPr>
              <a:t>10/23/2024</a:t>
            </a:fld>
            <a:endParaRPr dirty="0">
              <a:ea typeface="新細明體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C648611-0157-A1B7-72F3-CF8ED0E38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ea typeface="新細明體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F58A098-E4C9-26AA-9352-2A404A4C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FE37-1B66-4D6E-9953-07437C3419DE}" type="slidenum">
              <a:rPr lang="en-US" altLang="zh-TW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267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F539505-C7F9-F07C-18C6-76BD728D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00A12A-9521-4F7C-B3D6-DAD1B1FD16AD}" type="datetime1">
              <a:rPr lang="en-US" altLang="zh-TW"/>
              <a:pPr>
                <a:defRPr/>
              </a:pPr>
              <a:t>10/23/2024</a:t>
            </a:fld>
            <a:endParaRPr dirty="0">
              <a:ea typeface="新細明體"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B99A799-B690-8A56-D6DA-859C9007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ea typeface="新細明體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427C19F-8A13-09EA-35BE-36C79444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26F51-D04B-4F7D-B04C-61D4C52E6119}" type="slidenum">
              <a:rPr lang="en-US" altLang="zh-TW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772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E7C087-58A2-D4BC-929A-D0CE8802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D604BA-F7F1-40C8-8462-7668E5BAFB2F}" type="datetime1">
              <a:rPr lang="en-US" altLang="zh-TW"/>
              <a:pPr>
                <a:defRPr/>
              </a:pPr>
              <a:t>10/23/2024</a:t>
            </a:fld>
            <a:endParaRPr dirty="0">
              <a:ea typeface="新細明體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029A593-0BCE-B3FD-9E64-E012A9B2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ea typeface="新細明體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94CB598-AE1B-CCCB-167E-6CB6612A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3B0D5-859E-4179-A042-DCA520DDF5A3}" type="slidenum">
              <a:rPr lang="en-US" altLang="zh-TW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76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D8914A-AF78-7A60-A407-341402C2E6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8CCAB-B892-488F-AB42-DD126E1B374A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68D9C1-8624-B6FD-6E26-EE357A4F8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FFD528-6D4D-8CC3-3882-1D9B7925E4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62B44-80D4-4E06-8846-85050ADFB5B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6455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185D397-3997-A341-52E8-9696D761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27AF02-0490-4EDF-A835-87B76FA6BEA6}" type="datetime1">
              <a:rPr lang="en-US" altLang="zh-TW"/>
              <a:pPr>
                <a:defRPr/>
              </a:pPr>
              <a:t>10/23/2024</a:t>
            </a:fld>
            <a:endParaRPr dirty="0">
              <a:ea typeface="新細明體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6206E23-0AAB-30C0-4915-61100121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ea typeface="新細明體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3AD99B8-87F4-A30A-ECF7-1D88EE80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43752-C958-4A00-8201-718D1B5E227F}" type="slidenum">
              <a:rPr lang="en-US" altLang="zh-TW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213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9AAB919-3884-03CC-CF00-AAD0AC85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F9F01F-B64E-4664-8D51-FDF37DE0CA2F}" type="datetime1">
              <a:rPr lang="en-US" altLang="zh-TW"/>
              <a:pPr>
                <a:defRPr/>
              </a:pPr>
              <a:t>10/23/2024</a:t>
            </a:fld>
            <a:endParaRPr dirty="0">
              <a:ea typeface="新細明體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5B2200-2551-2FEF-53F4-A896F975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ea typeface="新細明體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C4C13A-AEA1-32A4-FFE6-355965E4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C374B-BA5C-4E0C-B527-E10BCE3F1893}" type="slidenum">
              <a:rPr lang="en-US" altLang="zh-TW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560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73B536-A9B9-EFA9-BAE4-28782EAD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429289-0AEB-439B-8DCF-9AE101E36ECD}" type="datetime1">
              <a:rPr lang="en-US" altLang="zh-TW"/>
              <a:pPr>
                <a:defRPr/>
              </a:pPr>
              <a:t>10/23/2024</a:t>
            </a:fld>
            <a:endParaRPr dirty="0">
              <a:ea typeface="新細明體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C8CDFF-0923-1997-EF9E-7D434FC7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ea typeface="新細明體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FF7BA2-F435-1288-9B88-5C0A81A3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7535B-7850-43B6-BA99-E73DF7C38C83}" type="slidenum">
              <a:rPr lang="en-US" altLang="zh-TW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607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B1BE8A-12E4-BB6F-188D-B4CA1AF6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CC64C5E-10D8-4DD9-BCDA-D27963AA921D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78D045-675A-CC85-8C13-B35682E0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0229BA4-B559-113C-12F9-0355A425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CEE3DC2-0FFB-410D-8E27-AE9D1D398BB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5529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F3116C-5B53-6A3D-EA7E-B5C50AC4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E45DF32-3B55-46C2-B7E6-6322C83FA3A3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640CE2-D3E6-A006-F755-B9E177FB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D779C5-5D20-FEB2-F245-936AB749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02E58E9-9406-4C55-AA11-1FD842214B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2407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903402-699B-A9F8-D4E1-989CD176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03F2A9D-4E26-4D41-9A9D-10CC0E38EF95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1B8E87-A37F-8614-65C3-6D6832F0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5E379C-4F90-588C-CFC5-21E4045F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rgbClr val="000000"/>
                </a:solidFill>
              </a:defRPr>
            </a:lvl1pPr>
          </a:lstStyle>
          <a:p>
            <a:fld id="{4FAB6502-AB11-45EE-B70C-C689D58106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9172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085730-132D-CA9F-5E63-F0B6F4FF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1033ADF-CDFB-4009-BBB9-BD5AA60CB789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EB2A089-F31A-54DA-AFF5-56A55037B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1B68013-09D3-0210-3F85-6D0CFD55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488F97C-032F-4211-A06F-D570D970C32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5199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EA71E39-0460-25D1-56EC-73B5A800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755F301-07CC-4219-8B5A-4E7BE023B66D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4723471-153A-68F6-D5EB-2D31BEDF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679C58B-40AA-3279-0AA5-A8D19F83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D7CB56E-5B07-470B-9C08-70BD3C8005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8787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2192213-8B5C-FB8D-146E-464B4D2F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17BF1DE-30B4-4363-82F5-402204FB347C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6BE3B32-65F4-4949-8DAA-3991F7732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7D407AC-5971-F715-FA21-7B7C3DC7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D9F0647-3386-4850-83AF-88BD96089B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84052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D3178D4-FFE3-F588-12AF-A6925344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29C87B9-E2E6-4492-BC12-5A589AAE0B03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1957A2-ABC6-E716-30C4-8356FAF75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37F1E20-4E78-E3C1-9DED-FC2BAA51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7FFB43-F779-48F9-9A90-F801B3516FA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39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555291D0-6BA6-E4AF-86F9-B0C71AB6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5AB7-A840-4406-AC1D-E01AB9182634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8C223297-74FA-07C7-F627-43A4AE94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2BE979C2-0D60-97B2-541B-99EF123D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7A5C68B-81DA-4FF2-BCAD-4E59A05C189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2461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06EBB81-D2FD-A247-59A6-E36E5E77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79EE63E-04A2-4CF9-8944-6D95822D7BC9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B649215-2219-1CB8-3D8E-5080A649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B597780-6EEC-6D15-FE2B-B7CC17D5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BD83048-E3B5-4DC0-BF24-90823AC0964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03762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57CF916-7683-3C3A-ACC9-8396FABD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ADCBB7-8341-4CD6-A9A8-3560ABB848BA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26543B7-09B3-C556-0913-765AE4EB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C70339A-6D62-403B-A118-B87C6B2E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C574F37-C8EF-4415-8E40-43915E9341D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1818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48507D-31C1-8F8A-0EA8-44EC7ED5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D7A056-E987-4E29-B31C-DAA2F1B296D5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22A9BF-D006-97BC-F333-59DA11E1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7376EA-4836-68A3-1C62-1680AB65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E8DF727-DD4E-42F6-B570-5FC7AC1F12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7063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4C2DCD-15F4-F392-AE91-019B2E27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D74686C-70AD-4B75-8FB7-E9C6B865A505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85DE4B-91B8-7F67-66F7-752A71BC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DAEB43-03E1-E287-D687-F12095E0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3B64501-4A03-4E34-B03D-51C8F4C4600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542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F7A046FE-ECE1-0B23-6AA3-46D6ED4B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57F4E8C-4545-472E-BD83-E6ECCFF7DFCE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651A7267-A412-9392-D0C3-71673993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B6DD3C51-2321-997A-C773-878583E7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B1C3EF0-5669-4FFF-94D9-32442E5B8FE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3222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3A8BA4-50CC-DCCB-E25E-2875DBFBB6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6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C61E30-7493-CDFF-4590-567D0F4E6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43888" y="641032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6E1BD29E-F1A2-4DB7-8596-512BBFC0C31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2764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FF5A9-391F-E030-3B7B-55290B30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087A3AF-1FC9-4A42-A50B-F87E17EFFC55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81337-9D2E-E9DF-4C99-06E30830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F4129-DD64-F2D8-41C0-072788E4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D85F2EA-F871-480B-B452-3885B4B3CAC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68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E669843-F90D-1685-5D85-648CD545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E201-72DC-4512-93A3-E9AE111040DF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F8F80713-92DE-C2EB-F4BB-6FD5FDCB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A05884F8-1B5F-7158-951B-96189230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1A08-71D7-4E5B-A971-9D839B69678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94038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5716FEDB-264C-457E-DF21-162F3DE1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FBFE8-6E0C-45DE-A9B0-1AE08E47B056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45D20129-DB67-61A7-49B3-4080036C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F06CA5E1-2B6D-5A22-4A84-CC3A8B6B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0B635-A993-401C-A086-945FEF360F7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2953361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935A2E77-CA81-ABA3-0B04-F91273CCE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5D18-0C6C-4132-BE94-3336FA550EF3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7BAA2560-EC13-D450-8815-DC48CC06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40017533-74E8-56A6-BEE7-84C6756A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2ACED-6083-4B04-9C27-6B013FF55CC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477626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12348-C16F-9F6C-25A3-6B368948A6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6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6E33F2-513B-B1F0-1B86-85AC509E96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43888" y="641032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8596B6E1-8A64-4F61-B7C3-2AC84CE2562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89104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19616C7C-E5BF-37D0-5B41-F393CE75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780F5-5F0F-48A5-81DE-6D47E827090F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A3F36EAB-BF96-4F6F-47FF-8E9A4FB6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985A3A2B-8C55-FD52-FB3D-8AAC7516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175A9-9A3C-4FF8-B564-3A1F2BEEC7D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35364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6B910473-4044-C99A-7644-8AE982AC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15084-72FE-4DA3-B2BB-EC7B96981444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909ECB12-AED7-8FD1-37EE-0B62BC12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A68D0DC4-34E4-964D-B82E-546E4F97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05E52-EA6D-43AD-A54D-2EFCEA3BC08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7886045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2982AADA-59CF-FD5B-9A62-D8976675CF15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6DE9AA5D-F320-9E36-88E7-0CE150DCF815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5F353B05-7CAD-16E9-C125-713D77B65F4A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  <a:latin typeface="Constantia"/>
              <a:ea typeface="新細明體" charset="-12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5C0509E-596E-8F44-33DF-FC5A40D68851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  <a:latin typeface="Constantia"/>
              <a:ea typeface="新細明體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E9204D8-52FA-DFE2-DB52-22794F33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A9AC-8BF1-4276-BB80-8B059CCAC553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7172D91F-1C02-D8DA-76A5-4D40605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D228D9A-C449-B878-9331-3FBF9B7F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2354B4DA-CD6D-4285-922B-6AD959A4D89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2917626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C3C2D0E-1549-DCD8-3C01-BAFB70B5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251D1-2706-4FF9-87F1-08CA8D155C27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FAEC046-8391-8600-0651-3750871A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3DAEA5C-B3BD-BC0F-80A0-E59730FF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AEE9B-5678-43AA-8EC5-62BBFA9E717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2445435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914A22F-83BE-1311-8F4A-43733336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E9F3-F569-4C16-8E9F-846C422F3CE9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A5F69EE-6398-7460-3BDF-787A4A40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2CA409C-0BC5-02AB-9C75-39C8652F0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EBA23-B552-40E3-A619-54C302E9BA4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9185683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075465-8CDA-AAE5-ECB9-A6C851FB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6FC23-28A0-467B-9AA4-FD80FBFB3FC4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DC1B6B-3DC1-FB63-3F36-1899DBC8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0D847F-9FE5-F174-74CE-CCECF593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FBBC31-D80A-4B07-93F7-555D8B8DA31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431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6586B-C2D7-0CE4-BFB6-48962742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558BB-528A-4056-8911-BC49323E0082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F522-572F-E373-EACF-991A0D0E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4865D-4805-3F31-97A7-E4AE351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D883954-AEC7-46AB-BC3B-499A8BE9DAE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406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CF73E9A7-3A8A-C3A9-B5A4-079EC51B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C70E-AFF9-4BB2-B97B-6BECD0513B69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C2E67214-88AD-78BA-60CE-6C88483E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64778ADF-63B4-EDD0-9B7A-8420BEBA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E47D0-A2DC-47E4-8EFF-D7D850E753D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594449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CB6D4A70-A8FD-1B6D-D81B-6497C478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07D8-1DF7-4439-827E-9A62B7CD5A64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9345E4ED-F9F1-580B-2995-80FB74EB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7756892D-5859-D23C-C3F0-3EA91A89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CDC7-FFE8-4939-93C8-24C06330A65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15665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89C79FF5-96CB-7B2F-1449-E6DC5CA6B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372BD6D-886A-718E-3D74-853EEC8BC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1F8E669B-F5A7-4278-A240-194F2C0E02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B1334117-F047-4BC2-93B5-BF16D0483A3B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B34C39CD-F7E0-9132-9905-45A03C799B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14963B40-16FD-B589-AD2C-37E6EB3825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4A1F316C-D745-430B-9770-39B8744EC76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38" r:id="rId3"/>
    <p:sldLayoutId id="214748383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E467337-CE32-922D-1BD3-B8093DDE8F8E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2984A88-3920-C763-DCA3-F649C3920A67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148" name="Title Placeholder 8">
            <a:extLst>
              <a:ext uri="{FF2B5EF4-FFF2-40B4-BE49-F238E27FC236}">
                <a16:creationId xmlns:a16="http://schemas.microsoft.com/office/drawing/2014/main" id="{857A1C9A-26ED-3AB7-1802-5F9D25BE1E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49" name="Text Placeholder 29">
            <a:extLst>
              <a:ext uri="{FF2B5EF4-FFF2-40B4-BE49-F238E27FC236}">
                <a16:creationId xmlns:a16="http://schemas.microsoft.com/office/drawing/2014/main" id="{D40B7B62-0C82-EE07-5000-F588CF398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4E04194-AE76-AF20-7D03-9EC1E2206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2F95874-8E0F-4FE2-B4B7-EE71ADCD4201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31E7ADE-CAC9-458C-DB42-BA2066BD5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48851D2-A832-78FA-07AF-4CC56F2A0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045C75"/>
                </a:solidFill>
              </a:defRPr>
            </a:lvl1pPr>
          </a:lstStyle>
          <a:p>
            <a:fld id="{8AA8747C-737C-4FC9-9175-9EBF748EF8E3}" type="slidenum">
              <a:rPr lang="zh-TW" altLang="en-US"/>
              <a:pPr/>
              <a:t>‹#›</a:t>
            </a:fld>
            <a:endParaRPr lang="en-US" altLang="zh-TW"/>
          </a:p>
        </p:txBody>
      </p:sp>
      <p:grpSp>
        <p:nvGrpSpPr>
          <p:cNvPr id="6153" name="Group 1">
            <a:extLst>
              <a:ext uri="{FF2B5EF4-FFF2-40B4-BE49-F238E27FC236}">
                <a16:creationId xmlns:a16="http://schemas.microsoft.com/office/drawing/2014/main" id="{ED3B36B7-C6E1-D62D-3E93-85CF1987209A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0531AE4-D513-1172-DA97-59D4F815FEC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A589592-0140-E4A9-9DF9-7E5B79ADBA9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latin typeface="Arial" charset="0"/>
                <a:ea typeface="新細明體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45" r:id="rId4"/>
    <p:sldLayoutId id="2147483844" r:id="rId5"/>
    <p:sldLayoutId id="2147483843" r:id="rId6"/>
    <p:sldLayoutId id="2147483842" r:id="rId7"/>
    <p:sldLayoutId id="2147483841" r:id="rId8"/>
    <p:sldLayoutId id="2147483858" r:id="rId9"/>
    <p:sldLayoutId id="2147483840" r:id="rId10"/>
    <p:sldLayoutId id="2147483839" r:id="rId11"/>
    <p:sldLayoutId id="214748385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FEAF9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2EA862E-A58C-B0E4-2734-89202BDB6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C4F57EC-5ECC-8A64-FF8A-83F924FA1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A04201-FABC-06AB-B93B-C42FE948DE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54D18AD-8B98-4ABA-A04D-D44522334558}" type="datetime1">
              <a:rPr lang="en-US" altLang="zh-TW"/>
              <a:pPr>
                <a:defRPr/>
              </a:pPr>
              <a:t>10/23/2024</a:t>
            </a:fld>
            <a:endParaRPr lang="en-US" altLang="zh-TW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697A5D-FA34-304F-F387-502A689D29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593B17-8AAA-3CB9-CD0F-212F3C1C82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EB106671-F6CF-450B-9CD3-E6BAA75B8D5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FEAF9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版面配置區 1">
            <a:extLst>
              <a:ext uri="{FF2B5EF4-FFF2-40B4-BE49-F238E27FC236}">
                <a16:creationId xmlns:a16="http://schemas.microsoft.com/office/drawing/2014/main" id="{DA8652D6-8195-5076-42C7-0C557136C3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5843" name="文字版面配置區 2">
            <a:extLst>
              <a:ext uri="{FF2B5EF4-FFF2-40B4-BE49-F238E27FC236}">
                <a16:creationId xmlns:a16="http://schemas.microsoft.com/office/drawing/2014/main" id="{03806EF5-B9DE-32B8-296E-0B56903051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2E36CC3-3DFC-DAE5-4999-AF73D844B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63CC36-E010-4D47-BA39-23405D176CC9}" type="datetime1">
              <a:rPr lang="en-US" altLang="zh-TW"/>
              <a:pPr>
                <a:defRPr/>
              </a:pPr>
              <a:t>10/23/2024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4AE1BB-682B-2951-3C17-9A3F01057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2FDC70-A061-85A6-A25A-45A1901C1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69CA0BC-46F4-48A5-A023-1DD68120A317}" type="slidenum">
              <a:rPr lang="en-US" altLang="zh-TW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FEAF9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版面配置區 1">
            <a:extLst>
              <a:ext uri="{FF2B5EF4-FFF2-40B4-BE49-F238E27FC236}">
                <a16:creationId xmlns:a16="http://schemas.microsoft.com/office/drawing/2014/main" id="{8FCD7410-2BF6-1E45-10FA-544E4F24FE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8131" name="文字版面配置區 2">
            <a:extLst>
              <a:ext uri="{FF2B5EF4-FFF2-40B4-BE49-F238E27FC236}">
                <a16:creationId xmlns:a16="http://schemas.microsoft.com/office/drawing/2014/main" id="{65214771-F46E-7E6D-F07B-7835D99B88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ACFF15-0BB8-A977-5564-2F6479959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4C740B3-D69F-4DBB-BAA2-825C82BC5607}" type="datetime1">
              <a:rPr lang="en-US" altLang="zh-TW"/>
              <a:pPr>
                <a:defRPr/>
              </a:pPr>
              <a:t>10/23/2024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FC1FA3-A308-8127-D4A1-CC35687E7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0F5942-A94E-928B-3F4D-153059F97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452B2B5-DE89-4CBE-8288-12F5ECA987C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4EE03A5-A6F5-9DB9-E57A-D46CECCEB839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  <a:latin typeface="Constantia"/>
              <a:ea typeface="新細明體" charset="-12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A23A56F-4AC8-04DB-CA96-A11D47BF44E0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  <a:latin typeface="Constantia"/>
              <a:ea typeface="新細明體" charset="-120"/>
            </a:endParaRPr>
          </a:p>
        </p:txBody>
      </p:sp>
      <p:sp>
        <p:nvSpPr>
          <p:cNvPr id="60420" name="Title Placeholder 8">
            <a:extLst>
              <a:ext uri="{FF2B5EF4-FFF2-40B4-BE49-F238E27FC236}">
                <a16:creationId xmlns:a16="http://schemas.microsoft.com/office/drawing/2014/main" id="{F3F3244B-AFE6-02C0-5EFC-DBC567849B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0421" name="Text Placeholder 29">
            <a:extLst>
              <a:ext uri="{FF2B5EF4-FFF2-40B4-BE49-F238E27FC236}">
                <a16:creationId xmlns:a16="http://schemas.microsoft.com/office/drawing/2014/main" id="{ACB892BF-5E50-AD2B-424E-AFB78D532C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34785D0-0795-CD54-4B4C-CB0EBB9AB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60F1B91-2D06-4AE6-9097-F71A334E658D}" type="datetime1">
              <a:rPr lang="zh-TW" altLang="en-US"/>
              <a:pPr>
                <a:defRPr/>
              </a:pPr>
              <a:t>2024/10/23</a:t>
            </a:fld>
            <a:endParaRPr lang="en-US" altLang="zh-TW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41A1384-519D-98C8-DC88-7F64B2D30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84CB406-FE25-5FFD-4A7E-03C4D6DC5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045C75"/>
                </a:solidFill>
              </a:defRPr>
            </a:lvl1pPr>
          </a:lstStyle>
          <a:p>
            <a:fld id="{E8F48475-1502-4C7A-80BE-FE7351989B58}" type="slidenum">
              <a:rPr lang="zh-TW" altLang="en-US"/>
              <a:pPr/>
              <a:t>‹#›</a:t>
            </a:fld>
            <a:endParaRPr lang="en-US" altLang="zh-TW"/>
          </a:p>
        </p:txBody>
      </p:sp>
      <p:grpSp>
        <p:nvGrpSpPr>
          <p:cNvPr id="60425" name="Group 1">
            <a:extLst>
              <a:ext uri="{FF2B5EF4-FFF2-40B4-BE49-F238E27FC236}">
                <a16:creationId xmlns:a16="http://schemas.microsoft.com/office/drawing/2014/main" id="{38689EB4-6226-252D-07E2-14F477769A88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8E2BA23-8208-CDE1-7BA3-5609A05D3EA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solidFill>
                  <a:prstClr val="black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45C6821-DB89-2751-DDBE-383E0F41CA2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solidFill>
                  <a:prstClr val="black"/>
                </a:solidFill>
                <a:latin typeface="Arial" charset="0"/>
                <a:ea typeface="新細明體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852" r:id="rId4"/>
    <p:sldLayoutId id="2147483851" r:id="rId5"/>
    <p:sldLayoutId id="2147483850" r:id="rId6"/>
    <p:sldLayoutId id="2147483849" r:id="rId7"/>
    <p:sldLayoutId id="2147483848" r:id="rId8"/>
    <p:sldLayoutId id="2147483900" r:id="rId9"/>
    <p:sldLayoutId id="2147483847" r:id="rId10"/>
    <p:sldLayoutId id="2147483846" r:id="rId11"/>
    <p:sldLayoutId id="214748390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2.wmf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2.wmf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2.wmf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33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10.jpeg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10" Type="http://schemas.openxmlformats.org/officeDocument/2006/relationships/image" Target="../media/image9.png"/><Relationship Id="rId4" Type="http://schemas.openxmlformats.org/officeDocument/2006/relationships/image" Target="../media/image14.wmf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2.wmf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wmf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19.w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wm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2.wmf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96757F9-9C08-47FE-5732-55E532B347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31334" y="1371600"/>
            <a:ext cx="7851648" cy="1828800"/>
          </a:xfrm>
          <a:ln>
            <a:miter lim="800000"/>
            <a:headEnd/>
            <a:tailEnd/>
          </a:ln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Taipei’s Perspectives on </a:t>
            </a:r>
            <a:b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Compendia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67251D93-3D76-5730-6101-75FCB56EB6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2647950"/>
          </a:xfrm>
        </p:spPr>
        <p:txBody>
          <a:bodyPr/>
          <a:lstStyle/>
          <a:p>
            <a:pPr marR="0" eaLnBrk="1" hangingPunct="1"/>
            <a:endParaRPr lang="en-US" altLang="zh-TW"/>
          </a:p>
          <a:p>
            <a:pPr marR="0" eaLnBrk="1" hangingPunct="1"/>
            <a:r>
              <a:rPr lang="en-US" altLang="zh-TW">
                <a:solidFill>
                  <a:srgbClr val="FFFF00"/>
                </a:solidFill>
              </a:rPr>
              <a:t>by Chia-Chi Hsiao</a:t>
            </a:r>
          </a:p>
          <a:p>
            <a:pPr marR="0" eaLnBrk="1" hangingPunct="1"/>
            <a:r>
              <a:rPr lang="en-US" altLang="zh-TW">
                <a:solidFill>
                  <a:srgbClr val="FFFF00"/>
                </a:solidFill>
              </a:rPr>
              <a:t>Deputy Director-General</a:t>
            </a:r>
          </a:p>
          <a:p>
            <a:pPr marR="0" eaLnBrk="1" hangingPunct="1"/>
            <a:r>
              <a:rPr lang="en-US" altLang="zh-TW">
                <a:solidFill>
                  <a:srgbClr val="FFFF00"/>
                </a:solidFill>
              </a:rPr>
              <a:t>National Treasury Administration</a:t>
            </a:r>
          </a:p>
          <a:p>
            <a:pPr marR="0" eaLnBrk="1" hangingPunct="1"/>
            <a:r>
              <a:rPr lang="en-US" altLang="zh-TW">
                <a:solidFill>
                  <a:srgbClr val="FFFF00"/>
                </a:solidFill>
              </a:rPr>
              <a:t>Ministry of Finance</a:t>
            </a:r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74BDEC88-7C0D-B177-5CBD-29F54D74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348BE962-AAC1-44FB-AA05-68CBFA2BF8EF}" type="slidenum">
              <a:rPr kumimoji="0" lang="zh-TW" altLang="en-US">
                <a:solidFill>
                  <a:srgbClr val="D1EAEE"/>
                </a:solidFill>
              </a:rPr>
              <a:pPr/>
              <a:t>1</a:t>
            </a:fld>
            <a:endParaRPr kumimoji="0" lang="en-US" altLang="zh-TW">
              <a:solidFill>
                <a:srgbClr val="D1EAEE"/>
              </a:solidFill>
            </a:endParaRPr>
          </a:p>
        </p:txBody>
      </p:sp>
      <p:pic>
        <p:nvPicPr>
          <p:cNvPr id="75780" name="Picture 5">
            <a:extLst>
              <a:ext uri="{FF2B5EF4-FFF2-40B4-BE49-F238E27FC236}">
                <a16:creationId xmlns:a16="http://schemas.microsoft.com/office/drawing/2014/main" id="{81F84169-69F3-88DB-43C4-D2E179314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4938"/>
            <a:ext cx="146526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2" descr="C:\Users\nta_cwlin\AppData\Local\Microsoft\Windows\Temporary Internet Files\Content.IE5\R9ADAPGU\MC900227998[1].wmf">
            <a:extLst>
              <a:ext uri="{FF2B5EF4-FFF2-40B4-BE49-F238E27FC236}">
                <a16:creationId xmlns:a16="http://schemas.microsoft.com/office/drawing/2014/main" id="{9002985A-981A-7E89-297E-4A324A6C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005263"/>
            <a:ext cx="16192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5">
            <a:extLst>
              <a:ext uri="{FF2B5EF4-FFF2-40B4-BE49-F238E27FC236}">
                <a16:creationId xmlns:a16="http://schemas.microsoft.com/office/drawing/2014/main" id="{7D4F0680-5766-A186-A25E-D669D4E80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6" descr="APEC Logo_vertical300dpi.jpg">
            <a:extLst>
              <a:ext uri="{FF2B5EF4-FFF2-40B4-BE49-F238E27FC236}">
                <a16:creationId xmlns:a16="http://schemas.microsoft.com/office/drawing/2014/main" id="{2AC0A003-CBF9-2EB6-90CE-8849B82B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標題 1">
            <a:extLst>
              <a:ext uri="{FF2B5EF4-FFF2-40B4-BE49-F238E27FC236}">
                <a16:creationId xmlns:a16="http://schemas.microsoft.com/office/drawing/2014/main" id="{DED2B793-EFE7-B4A4-6D07-A163333E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369888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</a:rPr>
              <a:t>Cooperation among Agencies</a:t>
            </a:r>
            <a:endParaRPr lang="zh-TW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708D53A-7B2C-CF85-FD8A-CDA0AFB881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504" y="1484784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1139" name="Picture 2">
            <a:extLst>
              <a:ext uri="{FF2B5EF4-FFF2-40B4-BE49-F238E27FC236}">
                <a16:creationId xmlns:a16="http://schemas.microsoft.com/office/drawing/2014/main" id="{CD583626-FAF4-33B0-9AD1-AE77183B9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74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2">
            <a:extLst>
              <a:ext uri="{FF2B5EF4-FFF2-40B4-BE49-F238E27FC236}">
                <a16:creationId xmlns:a16="http://schemas.microsoft.com/office/drawing/2014/main" id="{6134075A-4B60-05AA-C47B-45F82471A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294063"/>
            <a:ext cx="30845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010FE05-DD1F-95E4-815D-6ABF8207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16E95305-6F14-408D-9722-681E5F002850}" type="slidenum">
              <a:rPr kumimoji="0" lang="en-US" altLang="zh-TW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kumimoji="0" lang="en-US" altLang="zh-TW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1142" name="Picture 2">
            <a:extLst>
              <a:ext uri="{FF2B5EF4-FFF2-40B4-BE49-F238E27FC236}">
                <a16:creationId xmlns:a16="http://schemas.microsoft.com/office/drawing/2014/main" id="{2B2C2B84-3945-8092-EB21-CEEDADA0B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941888"/>
            <a:ext cx="1017587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5">
            <a:extLst>
              <a:ext uri="{FF2B5EF4-FFF2-40B4-BE49-F238E27FC236}">
                <a16:creationId xmlns:a16="http://schemas.microsoft.com/office/drawing/2014/main" id="{8C076B7F-61C6-BC39-8F35-C15217880E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6" descr="APEC Logo_vertical300dpi.jpg">
            <a:extLst>
              <a:ext uri="{FF2B5EF4-FFF2-40B4-BE49-F238E27FC236}">
                <a16:creationId xmlns:a16="http://schemas.microsoft.com/office/drawing/2014/main" id="{D596972F-927F-D0D0-B73A-91B97FCE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書卷 (水平) 10">
            <a:extLst>
              <a:ext uri="{FF2B5EF4-FFF2-40B4-BE49-F238E27FC236}">
                <a16:creationId xmlns:a16="http://schemas.microsoft.com/office/drawing/2014/main" id="{87CA28EF-3048-C9F9-12A2-26DA8651E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2133600"/>
            <a:ext cx="6408737" cy="237648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CCFF33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endParaRPr lang="zh-TW" altLang="en-US" b="1">
              <a:solidFill>
                <a:srgbClr val="000000"/>
              </a:solidFill>
              <a:ea typeface="標楷體"/>
              <a:cs typeface="標楷體"/>
            </a:endParaRPr>
          </a:p>
        </p:txBody>
      </p:sp>
      <p:pic>
        <p:nvPicPr>
          <p:cNvPr id="92162" name="Picture 2">
            <a:extLst>
              <a:ext uri="{FF2B5EF4-FFF2-40B4-BE49-F238E27FC236}">
                <a16:creationId xmlns:a16="http://schemas.microsoft.com/office/drawing/2014/main" id="{C08C37B8-45E0-966A-4AA6-C40258AB9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470650"/>
            <a:ext cx="146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6" descr="C:\Users\nta_cwlin\AppData\Local\Microsoft\Windows\Temporary Internet Files\Content.IE5\YXN37D6W\MC900446108[1].wmf">
            <a:extLst>
              <a:ext uri="{FF2B5EF4-FFF2-40B4-BE49-F238E27FC236}">
                <a16:creationId xmlns:a16="http://schemas.microsoft.com/office/drawing/2014/main" id="{3EEA3187-C39F-F33B-E3D7-773427561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426200"/>
            <a:ext cx="91598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2">
            <a:extLst>
              <a:ext uri="{FF2B5EF4-FFF2-40B4-BE49-F238E27FC236}">
                <a16:creationId xmlns:a16="http://schemas.microsoft.com/office/drawing/2014/main" id="{90C0836A-460D-409F-6D66-A366390BD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119813"/>
            <a:ext cx="10302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8" descr="C:\Users\nta_cwlin\AppData\Local\Microsoft\Windows\Temporary Internet Files\Content.IE5\HYA2UKX4\MC900419880[1].wmf">
            <a:extLst>
              <a:ext uri="{FF2B5EF4-FFF2-40B4-BE49-F238E27FC236}">
                <a16:creationId xmlns:a16="http://schemas.microsoft.com/office/drawing/2014/main" id="{E6C84919-CB21-CB90-8920-31F5CAF68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992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標題 12">
            <a:extLst>
              <a:ext uri="{FF2B5EF4-FFF2-40B4-BE49-F238E27FC236}">
                <a16:creationId xmlns:a16="http://schemas.microsoft.com/office/drawing/2014/main" id="{E583ABE1-A491-4079-59F5-1785173F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859088"/>
            <a:ext cx="6070600" cy="923925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5400">
                <a:solidFill>
                  <a:srgbClr val="000000"/>
                </a:solidFill>
                <a:latin typeface="Times New Roman" panose="02020603050405020304" pitchFamily="18" charset="0"/>
              </a:rPr>
              <a:t>Hygiene Standards</a:t>
            </a:r>
          </a:p>
        </p:txBody>
      </p:sp>
      <p:pic>
        <p:nvPicPr>
          <p:cNvPr id="92167" name="Picture 9" descr="C:\Users\nta_cwlin\AppData\Local\Microsoft\Windows\Temporary Internet Files\Content.IE5\YXN37D6W\MC900445444[1].wmf">
            <a:extLst>
              <a:ext uri="{FF2B5EF4-FFF2-40B4-BE49-F238E27FC236}">
                <a16:creationId xmlns:a16="http://schemas.microsoft.com/office/drawing/2014/main" id="{62EBB218-5C6A-537B-9248-13DE6E2D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82613"/>
            <a:ext cx="7493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E2C9FA3-3AE4-7F91-5AEB-28529E0E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0CC98533-3145-402B-A4D1-D536895824C1}" type="slidenum">
              <a:rPr kumimoji="0" lang="en-US" altLang="zh-TW">
                <a:solidFill>
                  <a:srgbClr val="000000"/>
                </a:solidFill>
              </a:rPr>
              <a:pPr/>
              <a:t>11</a:t>
            </a:fld>
            <a:endParaRPr kumimoji="0" lang="en-US" altLang="zh-TW">
              <a:solidFill>
                <a:srgbClr val="000000"/>
              </a:solidFill>
            </a:endParaRPr>
          </a:p>
        </p:txBody>
      </p:sp>
      <p:pic>
        <p:nvPicPr>
          <p:cNvPr id="92169" name="Picture 5">
            <a:extLst>
              <a:ext uri="{FF2B5EF4-FFF2-40B4-BE49-F238E27FC236}">
                <a16:creationId xmlns:a16="http://schemas.microsoft.com/office/drawing/2014/main" id="{8543D1B7-40C6-AFCE-4B4B-B2E765C37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6" descr="APEC Logo_vertical300dpi.jpg">
            <a:extLst>
              <a:ext uri="{FF2B5EF4-FFF2-40B4-BE49-F238E27FC236}">
                <a16:creationId xmlns:a16="http://schemas.microsoft.com/office/drawing/2014/main" id="{67636187-8C7E-CD6A-5328-D828F0C35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>
            <a:extLst>
              <a:ext uri="{FF2B5EF4-FFF2-40B4-BE49-F238E27FC236}">
                <a16:creationId xmlns:a16="http://schemas.microsoft.com/office/drawing/2014/main" id="{393C1B65-FE4F-DEED-03B7-DAE95C8FB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74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2F6FDD9-219B-C521-7B8F-70E066B1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0CD5ED63-5828-4785-BDFD-19AB29E5E2F1}" type="slidenum">
              <a:rPr kumimoji="0" lang="en-US" altLang="zh-TW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kumimoji="0" lang="en-US" altLang="zh-TW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3187" name="標題 1">
            <a:extLst>
              <a:ext uri="{FF2B5EF4-FFF2-40B4-BE49-F238E27FC236}">
                <a16:creationId xmlns:a16="http://schemas.microsoft.com/office/drawing/2014/main" id="{8634C3AA-E2E9-4CDD-4E93-76C28C46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339725"/>
            <a:ext cx="8229600" cy="1143000"/>
          </a:xfrm>
        </p:spPr>
        <p:txBody>
          <a:bodyPr/>
          <a:lstStyle/>
          <a:p>
            <a:r>
              <a:rPr lang="en-US" altLang="zh-TW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 Standard</a:t>
            </a:r>
            <a:endParaRPr lang="zh-TW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52">
            <a:extLst>
              <a:ext uri="{FF2B5EF4-FFF2-40B4-BE49-F238E27FC236}">
                <a16:creationId xmlns:a16="http://schemas.microsoft.com/office/drawing/2014/main" id="{56126025-D06E-CCCD-D77F-23601892AD3E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27088" y="1341438"/>
          <a:ext cx="7705725" cy="4602162"/>
        </p:xfrm>
        <a:graphic>
          <a:graphicData uri="http://schemas.openxmlformats.org/drawingml/2006/table">
            <a:tbl>
              <a:tblPr/>
              <a:tblGrid>
                <a:gridCol w="172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Item</a:t>
                      </a:r>
                    </a:p>
                  </a:txBody>
                  <a:tcPr marL="91450" marR="91450" marT="45717" marB="4571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Category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Limits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Methyl alcohol</a:t>
                      </a:r>
                    </a:p>
                  </a:txBody>
                  <a:tcPr marL="91450" marR="91450" marT="45717" marB="4571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Wine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2,000 mg/L (100% ethyl alcohol)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Lead </a:t>
                      </a:r>
                    </a:p>
                  </a:txBody>
                  <a:tcPr marL="91450" marR="91450" marT="45717" marB="4571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Wine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0.3 mg/L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Sulphur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dioxide </a:t>
                      </a:r>
                    </a:p>
                  </a:txBody>
                  <a:tcPr marL="91450" marR="91450" marT="45717" marB="4571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Wine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400mg/L 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Sorbic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acid   </a:t>
                      </a:r>
                    </a:p>
                  </a:txBody>
                  <a:tcPr marL="91450" marR="91450" marT="45717" marB="4571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Wine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200mg/L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Benzoic acid </a:t>
                      </a:r>
                    </a:p>
                  </a:txBody>
                  <a:tcPr marL="91450" marR="91450" marT="45717" marB="4571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Wine of 15% or less alcohol content 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400mg/L   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Lutein </a:t>
                      </a:r>
                    </a:p>
                  </a:txBody>
                  <a:tcPr marL="91450" marR="91450" marT="45717" marB="4571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Wine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10 mg/L 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7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Other additives </a:t>
                      </a:r>
                    </a:p>
                  </a:txBody>
                  <a:tcPr marL="91450" marR="91450" marT="45717" marB="4571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Wine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419100" marR="0" lvl="0" indent="-4191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      Shall not have Toxic or any other substances/matter harmful to human health; or never been used on food/beverages and have not yet been proven to be harmless to human health. 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3226" name="文字方塊 5">
            <a:extLst>
              <a:ext uri="{FF2B5EF4-FFF2-40B4-BE49-F238E27FC236}">
                <a16:creationId xmlns:a16="http://schemas.microsoft.com/office/drawing/2014/main" id="{5F115BFD-D84B-691B-A47A-1CBAF0E24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954713"/>
            <a:ext cx="278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Source: Ministry of Finance</a:t>
            </a:r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227" name="Picture 4" descr="C:\Users\nta_cwlin\AppData\Local\Microsoft\Windows\Temporary Internet Files\Content.IE5\IBYYYEYC\MC900437986[1].wmf">
            <a:extLst>
              <a:ext uri="{FF2B5EF4-FFF2-40B4-BE49-F238E27FC236}">
                <a16:creationId xmlns:a16="http://schemas.microsoft.com/office/drawing/2014/main" id="{F076D04C-7D31-9A16-DC65-C7896EBDF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57888"/>
            <a:ext cx="12287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28" name="Picture 5">
            <a:extLst>
              <a:ext uri="{FF2B5EF4-FFF2-40B4-BE49-F238E27FC236}">
                <a16:creationId xmlns:a16="http://schemas.microsoft.com/office/drawing/2014/main" id="{E8FF7DBA-4682-82A2-DB28-47DA1D067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29" name="Picture 6" descr="APEC Logo_vertical300dpi.jpg">
            <a:extLst>
              <a:ext uri="{FF2B5EF4-FFF2-40B4-BE49-F238E27FC236}">
                <a16:creationId xmlns:a16="http://schemas.microsoft.com/office/drawing/2014/main" id="{4728E831-4CC7-D46F-8344-1C3DE6D9D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書卷 (水平) 10">
            <a:extLst>
              <a:ext uri="{FF2B5EF4-FFF2-40B4-BE49-F238E27FC236}">
                <a16:creationId xmlns:a16="http://schemas.microsoft.com/office/drawing/2014/main" id="{BE3DE29B-8D56-D5EE-B34D-9A59FC2D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2133600"/>
            <a:ext cx="6408737" cy="237648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CCFF33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endParaRPr lang="zh-TW" altLang="en-US" b="1">
              <a:solidFill>
                <a:srgbClr val="000000"/>
              </a:solidFill>
              <a:ea typeface="標楷體"/>
              <a:cs typeface="標楷體"/>
            </a:endParaRPr>
          </a:p>
        </p:txBody>
      </p:sp>
      <p:pic>
        <p:nvPicPr>
          <p:cNvPr id="94210" name="Picture 2">
            <a:extLst>
              <a:ext uri="{FF2B5EF4-FFF2-40B4-BE49-F238E27FC236}">
                <a16:creationId xmlns:a16="http://schemas.microsoft.com/office/drawing/2014/main" id="{AC99D6BA-76D8-AD44-01BF-8832D648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470650"/>
            <a:ext cx="146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6" descr="C:\Users\nta_cwlin\AppData\Local\Microsoft\Windows\Temporary Internet Files\Content.IE5\YXN37D6W\MC900446108[1].wmf">
            <a:extLst>
              <a:ext uri="{FF2B5EF4-FFF2-40B4-BE49-F238E27FC236}">
                <a16:creationId xmlns:a16="http://schemas.microsoft.com/office/drawing/2014/main" id="{732BB0DE-9DB1-172C-8111-1397D83B5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426200"/>
            <a:ext cx="91598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2">
            <a:extLst>
              <a:ext uri="{FF2B5EF4-FFF2-40B4-BE49-F238E27FC236}">
                <a16:creationId xmlns:a16="http://schemas.microsoft.com/office/drawing/2014/main" id="{A339DC34-4425-9A10-B8E6-368AE8D2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119813"/>
            <a:ext cx="10302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8" descr="C:\Users\nta_cwlin\AppData\Local\Microsoft\Windows\Temporary Internet Files\Content.IE5\HYA2UKX4\MC900419880[1].wmf">
            <a:extLst>
              <a:ext uri="{FF2B5EF4-FFF2-40B4-BE49-F238E27FC236}">
                <a16:creationId xmlns:a16="http://schemas.microsoft.com/office/drawing/2014/main" id="{3D9EAACE-F16F-FBD9-CE01-1A577027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992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標題 12">
            <a:extLst>
              <a:ext uri="{FF2B5EF4-FFF2-40B4-BE49-F238E27FC236}">
                <a16:creationId xmlns:a16="http://schemas.microsoft.com/office/drawing/2014/main" id="{955DFA3E-1CCB-7CAA-9801-D202776C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859088"/>
            <a:ext cx="6070600" cy="923925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5400">
                <a:solidFill>
                  <a:srgbClr val="000000"/>
                </a:solidFill>
                <a:latin typeface="Times New Roman" panose="02020603050405020304" pitchFamily="18" charset="0"/>
              </a:rPr>
              <a:t>Compendia</a:t>
            </a:r>
          </a:p>
        </p:txBody>
      </p:sp>
      <p:pic>
        <p:nvPicPr>
          <p:cNvPr id="94215" name="Picture 9" descr="C:\Users\nta_cwlin\AppData\Local\Microsoft\Windows\Temporary Internet Files\Content.IE5\YXN37D6W\MC900445444[1].wmf">
            <a:extLst>
              <a:ext uri="{FF2B5EF4-FFF2-40B4-BE49-F238E27FC236}">
                <a16:creationId xmlns:a16="http://schemas.microsoft.com/office/drawing/2014/main" id="{61F89920-61E0-1E6F-FE9C-9C0A52B78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908050"/>
            <a:ext cx="7493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EC76D01-41D7-2141-BE44-908207AE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CB5FAE5C-9113-45D3-AC23-EA8EC9ABB035}" type="slidenum">
              <a:rPr kumimoji="0" lang="en-US" altLang="zh-TW">
                <a:solidFill>
                  <a:srgbClr val="000000"/>
                </a:solidFill>
              </a:rPr>
              <a:pPr/>
              <a:t>13</a:t>
            </a:fld>
            <a:endParaRPr kumimoji="0" lang="en-US" altLang="zh-TW">
              <a:solidFill>
                <a:srgbClr val="000000"/>
              </a:solidFill>
            </a:endParaRPr>
          </a:p>
        </p:txBody>
      </p:sp>
      <p:pic>
        <p:nvPicPr>
          <p:cNvPr id="94217" name="Picture 5">
            <a:extLst>
              <a:ext uri="{FF2B5EF4-FFF2-40B4-BE49-F238E27FC236}">
                <a16:creationId xmlns:a16="http://schemas.microsoft.com/office/drawing/2014/main" id="{C652986C-D555-98E7-CFE2-4444AA1B79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8" name="Picture 6" descr="APEC Logo_vertical300dpi.jpg">
            <a:extLst>
              <a:ext uri="{FF2B5EF4-FFF2-40B4-BE49-F238E27FC236}">
                <a16:creationId xmlns:a16="http://schemas.microsoft.com/office/drawing/2014/main" id="{D2D32814-C493-68AC-179A-0D74F4705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>
            <a:extLst>
              <a:ext uri="{FF2B5EF4-FFF2-40B4-BE49-F238E27FC236}">
                <a16:creationId xmlns:a16="http://schemas.microsoft.com/office/drawing/2014/main" id="{FD7BB55D-8E06-00D4-81BA-C27E5A546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74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3A4AD42-93A8-66EA-288C-2B0CA676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777091CB-BC3D-4B4A-9A8B-78C0F7AE051F}" type="slidenum">
              <a:rPr kumimoji="0" lang="en-US" altLang="zh-TW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kumimoji="0" lang="en-US" altLang="zh-TW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5235" name="標題 1">
            <a:extLst>
              <a:ext uri="{FF2B5EF4-FFF2-40B4-BE49-F238E27FC236}">
                <a16:creationId xmlns:a16="http://schemas.microsoft.com/office/drawing/2014/main" id="{C13FB5F0-2553-75EE-FCFE-5353B485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476250"/>
            <a:ext cx="8229600" cy="1143000"/>
          </a:xfrm>
        </p:spPr>
        <p:txBody>
          <a:bodyPr/>
          <a:lstStyle/>
          <a:p>
            <a:r>
              <a:rPr lang="en-US" altLang="zh-TW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  <a:endParaRPr lang="zh-TW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2D9B213F-DDBD-CEB5-E258-B7F5C922136B}"/>
              </a:ext>
            </a:extLst>
          </p:cNvPr>
          <p:cNvGraphicFramePr/>
          <p:nvPr/>
        </p:nvGraphicFramePr>
        <p:xfrm>
          <a:off x="786806" y="1778570"/>
          <a:ext cx="4632895" cy="398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向右箭號 5">
            <a:extLst>
              <a:ext uri="{FF2B5EF4-FFF2-40B4-BE49-F238E27FC236}">
                <a16:creationId xmlns:a16="http://schemas.microsoft.com/office/drawing/2014/main" id="{7ABEA6EC-099E-8CB2-7D1C-FC79C5351F00}"/>
              </a:ext>
            </a:extLst>
          </p:cNvPr>
          <p:cNvSpPr/>
          <p:nvPr/>
        </p:nvSpPr>
        <p:spPr>
          <a:xfrm>
            <a:off x="5457825" y="1865313"/>
            <a:ext cx="423863" cy="24368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2A7BFB-5655-F198-06A1-8B3C919693F9}"/>
              </a:ext>
            </a:extLst>
          </p:cNvPr>
          <p:cNvSpPr/>
          <p:nvPr/>
        </p:nvSpPr>
        <p:spPr>
          <a:xfrm>
            <a:off x="5881688" y="1865313"/>
            <a:ext cx="2724150" cy="38449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APEC </a:t>
            </a:r>
          </a:p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WINE CERTIFICATE</a:t>
            </a:r>
          </a:p>
          <a:p>
            <a:pPr algn="ctr">
              <a:defRPr/>
            </a:pPr>
            <a:r>
              <a:rPr lang="en-US" altLang="zh-TW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streamlined and simplified based on existing CODEX guidelines</a:t>
            </a:r>
            <a:endParaRPr lang="zh-TW" alt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9" name="Picture 3" descr="C:\Users\nta_cwlin\AppData\Local\Microsoft\Windows\Temporary Internet Files\Content.IE5\R9ADAPGU\MC900089340[1].wmf">
            <a:extLst>
              <a:ext uri="{FF2B5EF4-FFF2-40B4-BE49-F238E27FC236}">
                <a16:creationId xmlns:a16="http://schemas.microsoft.com/office/drawing/2014/main" id="{AA8F12A1-BF0E-5357-8937-E641936FD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620713"/>
            <a:ext cx="11144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Picture 5">
            <a:extLst>
              <a:ext uri="{FF2B5EF4-FFF2-40B4-BE49-F238E27FC236}">
                <a16:creationId xmlns:a16="http://schemas.microsoft.com/office/drawing/2014/main" id="{CF5C6A76-2E62-B781-7F94-10AF8ED7E8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Picture 6" descr="APEC Logo_vertical300dpi.jpg">
            <a:extLst>
              <a:ext uri="{FF2B5EF4-FFF2-40B4-BE49-F238E27FC236}">
                <a16:creationId xmlns:a16="http://schemas.microsoft.com/office/drawing/2014/main" id="{8065D402-ECDF-0C54-E9D0-731D6078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>
            <a:extLst>
              <a:ext uri="{FF2B5EF4-FFF2-40B4-BE49-F238E27FC236}">
                <a16:creationId xmlns:a16="http://schemas.microsoft.com/office/drawing/2014/main" id="{2C04D141-1459-D6EB-8E58-A598D6107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74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7257CCF-DAF5-F73C-1482-A25185FF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83DE8BCF-E8A3-4E9E-8DE3-4638F876DB42}" type="slidenum">
              <a:rPr kumimoji="0" lang="en-US" altLang="zh-TW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kumimoji="0" lang="en-US" altLang="zh-TW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6259" name="標題 1">
            <a:extLst>
              <a:ext uri="{FF2B5EF4-FFF2-40B4-BE49-F238E27FC236}">
                <a16:creationId xmlns:a16="http://schemas.microsoft.com/office/drawing/2014/main" id="{26744A97-5DDB-B05F-3D00-21924155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r>
              <a:rPr lang="en-US" altLang="zh-TW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Labeling</a:t>
            </a:r>
            <a:endParaRPr lang="zh-TW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A10951FD-F2D5-8395-BB73-35711426506E}"/>
              </a:ext>
            </a:extLst>
          </p:cNvPr>
          <p:cNvGraphicFramePr/>
          <p:nvPr/>
        </p:nvGraphicFramePr>
        <p:xfrm>
          <a:off x="1331640" y="1484784"/>
          <a:ext cx="678693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6261" name="Picture 3" descr="C:\Users\nta_cwlin\AppData\Local\Microsoft\Windows\Temporary Internet Files\Content.IE5\BCKCBVFP\MM900309749[1].gif">
            <a:extLst>
              <a:ext uri="{FF2B5EF4-FFF2-40B4-BE49-F238E27FC236}">
                <a16:creationId xmlns:a16="http://schemas.microsoft.com/office/drawing/2014/main" id="{4DDB4B8E-CCD3-564A-E073-65D6F1395D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4724400"/>
            <a:ext cx="8858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5">
            <a:extLst>
              <a:ext uri="{FF2B5EF4-FFF2-40B4-BE49-F238E27FC236}">
                <a16:creationId xmlns:a16="http://schemas.microsoft.com/office/drawing/2014/main" id="{1064076B-14EC-F641-BCC7-52B4EA416E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6" descr="APEC Logo_vertical300dpi.jpg">
            <a:extLst>
              <a:ext uri="{FF2B5EF4-FFF2-40B4-BE49-F238E27FC236}">
                <a16:creationId xmlns:a16="http://schemas.microsoft.com/office/drawing/2014/main" id="{802785EC-248F-9073-9499-A7F2B7094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>
            <a:extLst>
              <a:ext uri="{FF2B5EF4-FFF2-40B4-BE49-F238E27FC236}">
                <a16:creationId xmlns:a16="http://schemas.microsoft.com/office/drawing/2014/main" id="{AF0A2F03-FF9C-4A43-3451-A6B9D7E7E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74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A0E028E-BFEF-1EED-D0C5-662C0F0C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9E7A02D7-4589-4C4B-893A-1F8B4415BD02}" type="slidenum">
              <a:rPr kumimoji="0" lang="en-US" altLang="zh-TW">
                <a:solidFill>
                  <a:srgbClr val="000000"/>
                </a:solidFill>
                <a:latin typeface="Calibri" panose="020F0502020204030204" pitchFamily="34" charset="0"/>
              </a:rPr>
              <a:pPr/>
              <a:t>16</a:t>
            </a:fld>
            <a:endParaRPr kumimoji="0" lang="en-US" altLang="zh-TW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7283" name="標題 1">
            <a:extLst>
              <a:ext uri="{FF2B5EF4-FFF2-40B4-BE49-F238E27FC236}">
                <a16:creationId xmlns:a16="http://schemas.microsoft.com/office/drawing/2014/main" id="{89AD4E7B-E9C2-1D23-0C4B-DADFE13A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8229600" cy="1008063"/>
          </a:xfrm>
        </p:spPr>
        <p:txBody>
          <a:bodyPr/>
          <a:lstStyle/>
          <a:p>
            <a:r>
              <a:rPr lang="en-US" altLang="zh-TW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Pesticide</a:t>
            </a:r>
            <a:endParaRPr lang="zh-TW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D8BC723-CC12-1F44-C40F-F22DE07F4D61}"/>
              </a:ext>
            </a:extLst>
          </p:cNvPr>
          <p:cNvGraphicFramePr>
            <a:graphicFrameLocks noGrp="1"/>
          </p:cNvGraphicFramePr>
          <p:nvPr/>
        </p:nvGraphicFramePr>
        <p:xfrm>
          <a:off x="4211638" y="1700213"/>
          <a:ext cx="4579937" cy="3975100"/>
        </p:xfrm>
        <a:graphic>
          <a:graphicData uri="http://schemas.openxmlformats.org/drawingml/2006/table">
            <a:tbl>
              <a:tblPr firstRow="1" firstCol="1" bandRow="1"/>
              <a:tblGrid>
                <a:gridCol w="1753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116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Product type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Limits on </a:t>
                      </a:r>
                      <a:r>
                        <a:rPr lang="en-US" sz="2400" kern="1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Methoxyfenozid</a:t>
                      </a:r>
                      <a:endParaRPr lang="en-US" sz="24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41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Corn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0.02 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141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Tea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10.0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141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Soybean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1.0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141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Peanut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0.5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141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Cranberry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0.7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141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Apple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1.5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141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Cherry</a:t>
                      </a:r>
                      <a:endParaRPr lang="zh-TW" sz="24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2.0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7313" name="標題 1">
            <a:extLst>
              <a:ext uri="{FF2B5EF4-FFF2-40B4-BE49-F238E27FC236}">
                <a16:creationId xmlns:a16="http://schemas.microsoft.com/office/drawing/2014/main" id="{ED0A084B-0C1C-EA2A-2E3D-0F5032A7835A}"/>
              </a:ext>
            </a:extLst>
          </p:cNvPr>
          <p:cNvSpPr txBox="1">
            <a:spLocks/>
          </p:cNvSpPr>
          <p:nvPr/>
        </p:nvSpPr>
        <p:spPr bwMode="auto">
          <a:xfrm>
            <a:off x="468313" y="1665288"/>
            <a:ext cx="372427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0" hangingPunct="0">
              <a:lnSpc>
                <a:spcPts val="3300"/>
              </a:lnSpc>
            </a:pPr>
            <a:r>
              <a:rPr lang="en-US" altLang="zh-TW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imported wine out of 30 found contaminated with  0.03ppm methoxyfenozid, how shall it be  treated by the authority?</a:t>
            </a:r>
          </a:p>
          <a:p>
            <a:pPr eaLnBrk="0" hangingPunct="0">
              <a:lnSpc>
                <a:spcPts val="3300"/>
              </a:lnSpc>
            </a:pPr>
            <a:r>
              <a:rPr lang="en-US" altLang="zh-TW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three different limits on methoxyfenozid are within the APEC member economies, 2ppm, 1ppm, or even lower. </a:t>
            </a:r>
          </a:p>
          <a:p>
            <a:pPr eaLnBrk="0" hangingPunct="0">
              <a:lnSpc>
                <a:spcPts val="3300"/>
              </a:lnSpc>
            </a:pPr>
            <a:r>
              <a:rPr lang="en-US" altLang="zh-TW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treat it effectively?</a:t>
            </a:r>
          </a:p>
          <a:p>
            <a:pPr eaLnBrk="0" hangingPunct="0"/>
            <a:endParaRPr lang="en-US" altLang="zh-TW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zh-TW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314" name="文字方塊 5">
            <a:extLst>
              <a:ext uri="{FF2B5EF4-FFF2-40B4-BE49-F238E27FC236}">
                <a16:creationId xmlns:a16="http://schemas.microsoft.com/office/drawing/2014/main" id="{C507C6CB-B045-554B-CD57-2D1C5CCFF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5732463"/>
            <a:ext cx="368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Source: Ministry of Health &amp; Welfare</a:t>
            </a:r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315" name="文字方塊 7">
            <a:extLst>
              <a:ext uri="{FF2B5EF4-FFF2-40B4-BE49-F238E27FC236}">
                <a16:creationId xmlns:a16="http://schemas.microsoft.com/office/drawing/2014/main" id="{C01A87B4-8179-7134-E468-D2351693A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1308100"/>
            <a:ext cx="142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Unit: in ppm </a:t>
            </a:r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316" name="Picture 3" descr="C:\Users\nta_cwlin\AppData\Local\Microsoft\Windows\Temporary Internet Files\Content.IE5\YXN37D6W\MC900150743[1].wmf">
            <a:extLst>
              <a:ext uri="{FF2B5EF4-FFF2-40B4-BE49-F238E27FC236}">
                <a16:creationId xmlns:a16="http://schemas.microsoft.com/office/drawing/2014/main" id="{CB0580B2-8C43-878B-EB65-62DDFA238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716588"/>
            <a:ext cx="6667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17" name="Picture 5">
            <a:extLst>
              <a:ext uri="{FF2B5EF4-FFF2-40B4-BE49-F238E27FC236}">
                <a16:creationId xmlns:a16="http://schemas.microsoft.com/office/drawing/2014/main" id="{3E7BD0F7-E9C9-FF82-6407-8ED7C466B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18" name="Picture 6" descr="APEC Logo_vertical300dpi.jpg">
            <a:extLst>
              <a:ext uri="{FF2B5EF4-FFF2-40B4-BE49-F238E27FC236}">
                <a16:creationId xmlns:a16="http://schemas.microsoft.com/office/drawing/2014/main" id="{6F318E7C-8C32-1403-C602-B5C5E276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>
            <a:extLst>
              <a:ext uri="{FF2B5EF4-FFF2-40B4-BE49-F238E27FC236}">
                <a16:creationId xmlns:a16="http://schemas.microsoft.com/office/drawing/2014/main" id="{251B6381-B0F7-3DB4-26D5-BFA95873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74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3079FD6-1765-FBD3-B3C2-5B5AD042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7B6212C9-38E8-4404-A907-4FA897CB9252}" type="slidenum">
              <a:rPr kumimoji="0" lang="en-US" altLang="zh-TW">
                <a:solidFill>
                  <a:srgbClr val="000000"/>
                </a:solidFill>
                <a:latin typeface="Calibri" panose="020F0502020204030204" pitchFamily="34" charset="0"/>
              </a:rPr>
              <a:pPr/>
              <a:t>17</a:t>
            </a:fld>
            <a:endParaRPr kumimoji="0" lang="en-US" altLang="zh-TW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8307" name="標題 1">
            <a:extLst>
              <a:ext uri="{FF2B5EF4-FFF2-40B4-BE49-F238E27FC236}">
                <a16:creationId xmlns:a16="http://schemas.microsoft.com/office/drawing/2014/main" id="{1B967A38-C843-D465-F70E-169DB45F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n-US" altLang="zh-TW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endParaRPr lang="zh-TW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EE28785C-715A-8CF8-61C8-6838AD010749}"/>
              </a:ext>
            </a:extLst>
          </p:cNvPr>
          <p:cNvGraphicFramePr/>
          <p:nvPr/>
        </p:nvGraphicFramePr>
        <p:xfrm>
          <a:off x="899592" y="1412776"/>
          <a:ext cx="737612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8309" name="Picture 4" descr="C:\Users\nta_cwlin\AppData\Local\Microsoft\Windows\Temporary Internet Files\Content.IE5\5W0CIHLX\MC900233499[1].wmf">
            <a:extLst>
              <a:ext uri="{FF2B5EF4-FFF2-40B4-BE49-F238E27FC236}">
                <a16:creationId xmlns:a16="http://schemas.microsoft.com/office/drawing/2014/main" id="{A35BBA38-1EB1-E791-4196-6022401F3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1163"/>
            <a:ext cx="14271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5">
            <a:extLst>
              <a:ext uri="{FF2B5EF4-FFF2-40B4-BE49-F238E27FC236}">
                <a16:creationId xmlns:a16="http://schemas.microsoft.com/office/drawing/2014/main" id="{CAD49184-E7AB-7DA5-6480-5A823CA1A6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6" descr="APEC Logo_vertical300dpi.jpg">
            <a:extLst>
              <a:ext uri="{FF2B5EF4-FFF2-40B4-BE49-F238E27FC236}">
                <a16:creationId xmlns:a16="http://schemas.microsoft.com/office/drawing/2014/main" id="{FAFD92A8-53FF-2031-9900-85EB997F9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書卷 (水平) 10">
            <a:extLst>
              <a:ext uri="{FF2B5EF4-FFF2-40B4-BE49-F238E27FC236}">
                <a16:creationId xmlns:a16="http://schemas.microsoft.com/office/drawing/2014/main" id="{560A0549-6597-E6A9-7D54-4B9FA0D01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2133600"/>
            <a:ext cx="6408737" cy="237648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CCFF33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endParaRPr lang="zh-TW" altLang="en-US" b="1">
              <a:solidFill>
                <a:srgbClr val="000000"/>
              </a:solidFill>
              <a:ea typeface="標楷體"/>
              <a:cs typeface="標楷體"/>
            </a:endParaRPr>
          </a:p>
        </p:txBody>
      </p:sp>
      <p:pic>
        <p:nvPicPr>
          <p:cNvPr id="99330" name="Picture 2">
            <a:extLst>
              <a:ext uri="{FF2B5EF4-FFF2-40B4-BE49-F238E27FC236}">
                <a16:creationId xmlns:a16="http://schemas.microsoft.com/office/drawing/2014/main" id="{E64CCED2-7E22-2D72-6FD5-6E22B265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470650"/>
            <a:ext cx="146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6" descr="C:\Users\nta_cwlin\AppData\Local\Microsoft\Windows\Temporary Internet Files\Content.IE5\YXN37D6W\MC900446108[1].wmf">
            <a:extLst>
              <a:ext uri="{FF2B5EF4-FFF2-40B4-BE49-F238E27FC236}">
                <a16:creationId xmlns:a16="http://schemas.microsoft.com/office/drawing/2014/main" id="{44412831-1678-59E9-0C98-617EBE31E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426200"/>
            <a:ext cx="91598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2">
            <a:extLst>
              <a:ext uri="{FF2B5EF4-FFF2-40B4-BE49-F238E27FC236}">
                <a16:creationId xmlns:a16="http://schemas.microsoft.com/office/drawing/2014/main" id="{808481CE-5754-E23A-BA8D-0799F92E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119813"/>
            <a:ext cx="10302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8" descr="C:\Users\nta_cwlin\AppData\Local\Microsoft\Windows\Temporary Internet Files\Content.IE5\HYA2UKX4\MC900419880[1].wmf">
            <a:extLst>
              <a:ext uri="{FF2B5EF4-FFF2-40B4-BE49-F238E27FC236}">
                <a16:creationId xmlns:a16="http://schemas.microsoft.com/office/drawing/2014/main" id="{FD830054-A9D2-6C84-C85B-69F5378B9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992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標題 12">
            <a:extLst>
              <a:ext uri="{FF2B5EF4-FFF2-40B4-BE49-F238E27FC236}">
                <a16:creationId xmlns:a16="http://schemas.microsoft.com/office/drawing/2014/main" id="{93D23DD5-4627-2571-7EC0-97B78E86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859088"/>
            <a:ext cx="6070600" cy="923925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5400">
                <a:solidFill>
                  <a:srgbClr val="000000"/>
                </a:solidFill>
                <a:latin typeface="Times New Roman" panose="02020603050405020304" pitchFamily="18" charset="0"/>
              </a:rPr>
              <a:t>Conclusions</a:t>
            </a:r>
          </a:p>
        </p:txBody>
      </p:sp>
      <p:pic>
        <p:nvPicPr>
          <p:cNvPr id="99335" name="Picture 9" descr="C:\Users\nta_cwlin\AppData\Local\Microsoft\Windows\Temporary Internet Files\Content.IE5\YXN37D6W\MC900445444[1].wmf">
            <a:extLst>
              <a:ext uri="{FF2B5EF4-FFF2-40B4-BE49-F238E27FC236}">
                <a16:creationId xmlns:a16="http://schemas.microsoft.com/office/drawing/2014/main" id="{B7DE692A-2B43-59ED-ECF6-A3F827774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55725"/>
            <a:ext cx="7493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1746000-0570-76CD-8797-F8B1A76F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FD663C74-09C7-4EA9-A1B4-A3A7FBA1A0E9}" type="slidenum">
              <a:rPr kumimoji="0" lang="en-US" altLang="zh-TW">
                <a:solidFill>
                  <a:srgbClr val="000000"/>
                </a:solidFill>
              </a:rPr>
              <a:pPr/>
              <a:t>18</a:t>
            </a:fld>
            <a:endParaRPr kumimoji="0" lang="en-US" altLang="zh-TW">
              <a:solidFill>
                <a:srgbClr val="000000"/>
              </a:solidFill>
            </a:endParaRPr>
          </a:p>
        </p:txBody>
      </p:sp>
      <p:pic>
        <p:nvPicPr>
          <p:cNvPr id="99337" name="Picture 5">
            <a:extLst>
              <a:ext uri="{FF2B5EF4-FFF2-40B4-BE49-F238E27FC236}">
                <a16:creationId xmlns:a16="http://schemas.microsoft.com/office/drawing/2014/main" id="{D2550C6E-52BE-12AB-1FBA-0616614894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8" name="Picture 6" descr="APEC Logo_vertical300dpi.jpg">
            <a:extLst>
              <a:ext uri="{FF2B5EF4-FFF2-40B4-BE49-F238E27FC236}">
                <a16:creationId xmlns:a16="http://schemas.microsoft.com/office/drawing/2014/main" id="{FD508073-0895-EFCA-5281-82B79F805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>
            <a:extLst>
              <a:ext uri="{FF2B5EF4-FFF2-40B4-BE49-F238E27FC236}">
                <a16:creationId xmlns:a16="http://schemas.microsoft.com/office/drawing/2014/main" id="{5692D51D-F07C-B921-1A16-C303CE808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467475"/>
            <a:ext cx="146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2">
            <a:extLst>
              <a:ext uri="{FF2B5EF4-FFF2-40B4-BE49-F238E27FC236}">
                <a16:creationId xmlns:a16="http://schemas.microsoft.com/office/drawing/2014/main" id="{993DC8C4-DF11-A102-9586-1C9C4CFE4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354137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</a:rPr>
              <a:t>Actions</a:t>
            </a:r>
          </a:p>
        </p:txBody>
      </p:sp>
      <p:graphicFrame>
        <p:nvGraphicFramePr>
          <p:cNvPr id="3" name="內容版面配置區 2">
            <a:extLst>
              <a:ext uri="{FF2B5EF4-FFF2-40B4-BE49-F238E27FC236}">
                <a16:creationId xmlns:a16="http://schemas.microsoft.com/office/drawing/2014/main" id="{500ADE54-2E8D-A2CB-FE77-F504368D281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124822" y="3304034"/>
          <a:ext cx="4176464" cy="486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5ED08113-A1F4-2C16-074F-06CE1ACFB317}"/>
              </a:ext>
            </a:extLst>
          </p:cNvPr>
          <p:cNvGraphicFramePr/>
          <p:nvPr/>
        </p:nvGraphicFramePr>
        <p:xfrm>
          <a:off x="536562" y="1340768"/>
          <a:ext cx="713178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DCC848C-3333-347A-AD8F-7DD098A5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F90AA5A6-A7B9-4101-93A9-3DB6DC2DD4DF}" type="slidenum">
              <a:rPr kumimoji="0" lang="en-US" altLang="zh-TW">
                <a:solidFill>
                  <a:srgbClr val="000000"/>
                </a:solidFill>
              </a:rPr>
              <a:pPr/>
              <a:t>19</a:t>
            </a:fld>
            <a:endParaRPr kumimoji="0" lang="en-US" altLang="zh-TW">
              <a:solidFill>
                <a:srgbClr val="000000"/>
              </a:solidFill>
            </a:endParaRPr>
          </a:p>
        </p:txBody>
      </p:sp>
      <p:pic>
        <p:nvPicPr>
          <p:cNvPr id="100358" name="Picture 2" descr="C:\Users\nta_cwlin\AppData\Local\Microsoft\Windows\Temporary Internet Files\Content.IE5\DWMBSWIH\MC900290654[1].wmf">
            <a:extLst>
              <a:ext uri="{FF2B5EF4-FFF2-40B4-BE49-F238E27FC236}">
                <a16:creationId xmlns:a16="http://schemas.microsoft.com/office/drawing/2014/main" id="{D611AE67-D30D-A333-B29E-5E21BBC5D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954088"/>
            <a:ext cx="1484312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5">
            <a:extLst>
              <a:ext uri="{FF2B5EF4-FFF2-40B4-BE49-F238E27FC236}">
                <a16:creationId xmlns:a16="http://schemas.microsoft.com/office/drawing/2014/main" id="{D991CF76-1DBE-C1C4-8ED3-F7A2AAE817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6" descr="APEC Logo_vertical300dpi.jpg">
            <a:extLst>
              <a:ext uri="{FF2B5EF4-FFF2-40B4-BE49-F238E27FC236}">
                <a16:creationId xmlns:a16="http://schemas.microsoft.com/office/drawing/2014/main" id="{6A29BB78-C6DA-A89E-1587-004FDBCFD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內容版面配置區 2">
            <a:extLst>
              <a:ext uri="{FF2B5EF4-FFF2-40B4-BE49-F238E27FC236}">
                <a16:creationId xmlns:a16="http://schemas.microsoft.com/office/drawing/2014/main" id="{841CCEA4-5E89-9D21-B119-35D4B37EC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2275" y="1773238"/>
            <a:ext cx="6061075" cy="3816350"/>
          </a:xfrm>
        </p:spPr>
        <p:txBody>
          <a:bodyPr/>
          <a:lstStyle/>
          <a:p>
            <a:r>
              <a:rPr lang="en-US" altLang="zh-TW" sz="4000">
                <a:latin typeface="Times New Roman" panose="02020603050405020304" pitchFamily="18" charset="0"/>
              </a:rPr>
              <a:t>Imported Wine Business </a:t>
            </a:r>
          </a:p>
          <a:p>
            <a:r>
              <a:rPr lang="en-US" altLang="zh-TW" sz="4000">
                <a:solidFill>
                  <a:srgbClr val="FF0000"/>
                </a:solidFill>
                <a:latin typeface="Times New Roman" panose="02020603050405020304" pitchFamily="18" charset="0"/>
              </a:rPr>
              <a:t>Inspection Process</a:t>
            </a:r>
          </a:p>
          <a:p>
            <a:r>
              <a:rPr lang="en-US" altLang="zh-TW" sz="4000">
                <a:latin typeface="Times New Roman" panose="02020603050405020304" pitchFamily="18" charset="0"/>
              </a:rPr>
              <a:t>Hygiene Standard</a:t>
            </a:r>
          </a:p>
          <a:p>
            <a:r>
              <a:rPr lang="en-US" altLang="zh-TW" sz="4000">
                <a:solidFill>
                  <a:srgbClr val="FF0000"/>
                </a:solidFill>
                <a:latin typeface="Times New Roman" panose="02020603050405020304" pitchFamily="18" charset="0"/>
              </a:rPr>
              <a:t>Compendia </a:t>
            </a:r>
          </a:p>
          <a:p>
            <a:r>
              <a:rPr lang="en-US" altLang="zh-TW" sz="4000">
                <a:latin typeface="Times New Roman" panose="02020603050405020304" pitchFamily="18" charset="0"/>
              </a:rPr>
              <a:t>Conclusions</a:t>
            </a:r>
            <a:endParaRPr lang="zh-TW" altLang="en-US" sz="4000">
              <a:latin typeface="Times New Roman" panose="02020603050405020304" pitchFamily="18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15427B9E-0574-EB85-2C85-9181A266C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</a:rPr>
              <a:t>Outlines</a:t>
            </a:r>
          </a:p>
        </p:txBody>
      </p:sp>
      <p:pic>
        <p:nvPicPr>
          <p:cNvPr id="76803" name="Picture 2">
            <a:extLst>
              <a:ext uri="{FF2B5EF4-FFF2-40B4-BE49-F238E27FC236}">
                <a16:creationId xmlns:a16="http://schemas.microsoft.com/office/drawing/2014/main" id="{D5ABA204-054D-C5F5-271C-AD7E40DA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6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D186F05-01E2-506D-CFDB-D156A0EA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A725D15F-D7F4-49B0-88EF-A128F6B7B62C}" type="slidenum">
              <a:rPr kumimoji="0" lang="en-US" altLang="zh-TW">
                <a:solidFill>
                  <a:srgbClr val="000000"/>
                </a:solidFill>
              </a:rPr>
              <a:pPr/>
              <a:t>2</a:t>
            </a:fld>
            <a:endParaRPr kumimoji="0" lang="en-US" altLang="zh-TW">
              <a:solidFill>
                <a:srgbClr val="000000"/>
              </a:solidFill>
            </a:endParaRPr>
          </a:p>
        </p:txBody>
      </p:sp>
      <p:pic>
        <p:nvPicPr>
          <p:cNvPr id="76805" name="Picture 2" descr="C:\Users\nta_cwlin\AppData\Local\Microsoft\Windows\Temporary Internet Files\Content.IE5\BCKCBVFP\MC900335751[1].wmf">
            <a:extLst>
              <a:ext uri="{FF2B5EF4-FFF2-40B4-BE49-F238E27FC236}">
                <a16:creationId xmlns:a16="http://schemas.microsoft.com/office/drawing/2014/main" id="{2234C2B5-5255-D99D-33CA-B0AC07D7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292600"/>
            <a:ext cx="1371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5">
            <a:extLst>
              <a:ext uri="{FF2B5EF4-FFF2-40B4-BE49-F238E27FC236}">
                <a16:creationId xmlns:a16="http://schemas.microsoft.com/office/drawing/2014/main" id="{CE5F5FA9-157F-FAFE-E04D-681D44B3C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6" descr="APEC Logo_vertical300dpi.jpg">
            <a:extLst>
              <a:ext uri="{FF2B5EF4-FFF2-40B4-BE49-F238E27FC236}">
                <a16:creationId xmlns:a16="http://schemas.microsoft.com/office/drawing/2014/main" id="{F13E0100-B353-8D3D-532B-B29D17BA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6" descr="C:\Users\nta_cwlin\AppData\Local\Microsoft\Windows\Temporary Internet Files\Content.IE5\YXN37D6W\MC900446108[1].wmf">
            <a:extLst>
              <a:ext uri="{FF2B5EF4-FFF2-40B4-BE49-F238E27FC236}">
                <a16:creationId xmlns:a16="http://schemas.microsoft.com/office/drawing/2014/main" id="{71639022-2BEB-6B58-8967-5F962717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375400"/>
            <a:ext cx="91598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4">
            <a:extLst>
              <a:ext uri="{FF2B5EF4-FFF2-40B4-BE49-F238E27FC236}">
                <a16:creationId xmlns:a16="http://schemas.microsoft.com/office/drawing/2014/main" id="{F423B5BD-8F25-F311-4FBA-4691BC80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25"/>
            <a:ext cx="14700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手繪多邊形 23">
            <a:extLst>
              <a:ext uri="{FF2B5EF4-FFF2-40B4-BE49-F238E27FC236}">
                <a16:creationId xmlns:a16="http://schemas.microsoft.com/office/drawing/2014/main" id="{305CC591-9B83-EC0F-4F7C-9614EA864544}"/>
              </a:ext>
            </a:extLst>
          </p:cNvPr>
          <p:cNvSpPr/>
          <p:nvPr/>
        </p:nvSpPr>
        <p:spPr>
          <a:xfrm>
            <a:off x="3060700" y="2670175"/>
            <a:ext cx="19050" cy="19050"/>
          </a:xfrm>
          <a:custGeom>
            <a:avLst/>
            <a:gdLst/>
            <a:ahLst/>
            <a:cxnLst/>
            <a:rect l="0" t="0" r="0" b="0"/>
            <a:pathLst>
              <a:path w="19051" h="19051">
                <a:moveTo>
                  <a:pt x="0" y="19050"/>
                </a:moveTo>
                <a:lnTo>
                  <a:pt x="19050" y="0"/>
                </a:lnTo>
              </a:path>
            </a:pathLst>
          </a:custGeom>
          <a:ln w="11429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800">
              <a:solidFill>
                <a:prstClr val="black"/>
              </a:solidFill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F880460-9DF5-EE62-7459-97F94198C836}"/>
              </a:ext>
            </a:extLst>
          </p:cNvPr>
          <p:cNvGrpSpPr/>
          <p:nvPr/>
        </p:nvGrpSpPr>
        <p:grpSpPr>
          <a:xfrm>
            <a:off x="2114133" y="1349362"/>
            <a:ext cx="4968553" cy="2592288"/>
            <a:chOff x="2808686" y="2429480"/>
            <a:chExt cx="916915" cy="1240681"/>
          </a:xfrm>
          <a:solidFill>
            <a:srgbClr val="FFFF00"/>
          </a:solidFill>
        </p:grpSpPr>
        <p:sp>
          <p:nvSpPr>
            <p:cNvPr id="9" name="手繪多邊形 8">
              <a:extLst>
                <a:ext uri="{FF2B5EF4-FFF2-40B4-BE49-F238E27FC236}">
                  <a16:creationId xmlns:a16="http://schemas.microsoft.com/office/drawing/2014/main" id="{68C6BE43-E099-3C67-75FD-5976D84C93EB}"/>
                </a:ext>
              </a:extLst>
            </p:cNvPr>
            <p:cNvSpPr/>
            <p:nvPr/>
          </p:nvSpPr>
          <p:spPr>
            <a:xfrm flipV="1">
              <a:off x="3038575" y="2429480"/>
              <a:ext cx="474715" cy="1240681"/>
            </a:xfrm>
            <a:custGeom>
              <a:avLst/>
              <a:gdLst/>
              <a:ahLst/>
              <a:cxnLst/>
              <a:rect l="0" t="0" r="0" b="0"/>
              <a:pathLst>
                <a:path w="762001" h="762001">
                  <a:moveTo>
                    <a:pt x="762000" y="381000"/>
                  </a:moveTo>
                  <a:lnTo>
                    <a:pt x="761813" y="369032"/>
                  </a:lnTo>
                  <a:lnTo>
                    <a:pt x="761249" y="357077"/>
                  </a:lnTo>
                  <a:lnTo>
                    <a:pt x="760308" y="345144"/>
                  </a:lnTo>
                  <a:lnTo>
                    <a:pt x="758993" y="333249"/>
                  </a:lnTo>
                  <a:lnTo>
                    <a:pt x="757309" y="321400"/>
                  </a:lnTo>
                  <a:lnTo>
                    <a:pt x="755252" y="309608"/>
                  </a:lnTo>
                  <a:lnTo>
                    <a:pt x="752825" y="297888"/>
                  </a:lnTo>
                  <a:lnTo>
                    <a:pt x="750029" y="286249"/>
                  </a:lnTo>
                  <a:lnTo>
                    <a:pt x="746870" y="274704"/>
                  </a:lnTo>
                  <a:lnTo>
                    <a:pt x="743353" y="263263"/>
                  </a:lnTo>
                  <a:lnTo>
                    <a:pt x="739475" y="251940"/>
                  </a:lnTo>
                  <a:lnTo>
                    <a:pt x="735246" y="240746"/>
                  </a:lnTo>
                  <a:lnTo>
                    <a:pt x="730662" y="229685"/>
                  </a:lnTo>
                  <a:lnTo>
                    <a:pt x="725740" y="218777"/>
                  </a:lnTo>
                  <a:lnTo>
                    <a:pt x="720474" y="208029"/>
                  </a:lnTo>
                  <a:lnTo>
                    <a:pt x="714874" y="197453"/>
                  </a:lnTo>
                  <a:lnTo>
                    <a:pt x="708941" y="187055"/>
                  </a:lnTo>
                  <a:lnTo>
                    <a:pt x="702689" y="176848"/>
                  </a:lnTo>
                  <a:lnTo>
                    <a:pt x="696117" y="166847"/>
                  </a:lnTo>
                  <a:lnTo>
                    <a:pt x="689236" y="157055"/>
                  </a:lnTo>
                  <a:lnTo>
                    <a:pt x="682051" y="147481"/>
                  </a:lnTo>
                  <a:lnTo>
                    <a:pt x="674564" y="138142"/>
                  </a:lnTo>
                  <a:lnTo>
                    <a:pt x="666791" y="129040"/>
                  </a:lnTo>
                  <a:lnTo>
                    <a:pt x="658737" y="120186"/>
                  </a:lnTo>
                  <a:lnTo>
                    <a:pt x="650408" y="111591"/>
                  </a:lnTo>
                  <a:lnTo>
                    <a:pt x="641813" y="103262"/>
                  </a:lnTo>
                  <a:lnTo>
                    <a:pt x="632959" y="95208"/>
                  </a:lnTo>
                  <a:lnTo>
                    <a:pt x="623856" y="87435"/>
                  </a:lnTo>
                  <a:lnTo>
                    <a:pt x="614518" y="79952"/>
                  </a:lnTo>
                  <a:lnTo>
                    <a:pt x="604947" y="72763"/>
                  </a:lnTo>
                  <a:lnTo>
                    <a:pt x="595152" y="65882"/>
                  </a:lnTo>
                  <a:lnTo>
                    <a:pt x="585151" y="59310"/>
                  </a:lnTo>
                  <a:lnTo>
                    <a:pt x="574944" y="53058"/>
                  </a:lnTo>
                  <a:lnTo>
                    <a:pt x="564546" y="47125"/>
                  </a:lnTo>
                  <a:lnTo>
                    <a:pt x="553970" y="41525"/>
                  </a:lnTo>
                  <a:lnTo>
                    <a:pt x="543222" y="36259"/>
                  </a:lnTo>
                  <a:lnTo>
                    <a:pt x="532314" y="31337"/>
                  </a:lnTo>
                  <a:lnTo>
                    <a:pt x="521257" y="26753"/>
                  </a:lnTo>
                  <a:lnTo>
                    <a:pt x="510059" y="22524"/>
                  </a:lnTo>
                  <a:lnTo>
                    <a:pt x="498736" y="18646"/>
                  </a:lnTo>
                  <a:lnTo>
                    <a:pt x="487295" y="15129"/>
                  </a:lnTo>
                  <a:lnTo>
                    <a:pt x="475750" y="11970"/>
                  </a:lnTo>
                  <a:lnTo>
                    <a:pt x="464111" y="9174"/>
                  </a:lnTo>
                  <a:lnTo>
                    <a:pt x="452391" y="6747"/>
                  </a:lnTo>
                  <a:lnTo>
                    <a:pt x="440603" y="4690"/>
                  </a:lnTo>
                  <a:lnTo>
                    <a:pt x="428750" y="3006"/>
                  </a:lnTo>
                  <a:lnTo>
                    <a:pt x="416855" y="1691"/>
                  </a:lnTo>
                  <a:lnTo>
                    <a:pt x="404922" y="750"/>
                  </a:lnTo>
                  <a:lnTo>
                    <a:pt x="392967" y="186"/>
                  </a:lnTo>
                  <a:lnTo>
                    <a:pt x="381000" y="0"/>
                  </a:lnTo>
                  <a:lnTo>
                    <a:pt x="369032" y="186"/>
                  </a:lnTo>
                  <a:lnTo>
                    <a:pt x="357077" y="750"/>
                  </a:lnTo>
                  <a:lnTo>
                    <a:pt x="345144" y="1691"/>
                  </a:lnTo>
                  <a:lnTo>
                    <a:pt x="333249" y="3006"/>
                  </a:lnTo>
                  <a:lnTo>
                    <a:pt x="321400" y="4690"/>
                  </a:lnTo>
                  <a:lnTo>
                    <a:pt x="309608" y="6747"/>
                  </a:lnTo>
                  <a:lnTo>
                    <a:pt x="297888" y="9174"/>
                  </a:lnTo>
                  <a:lnTo>
                    <a:pt x="286249" y="11970"/>
                  </a:lnTo>
                  <a:lnTo>
                    <a:pt x="274704" y="15129"/>
                  </a:lnTo>
                  <a:lnTo>
                    <a:pt x="263263" y="18646"/>
                  </a:lnTo>
                  <a:lnTo>
                    <a:pt x="251940" y="22524"/>
                  </a:lnTo>
                  <a:lnTo>
                    <a:pt x="240746" y="26753"/>
                  </a:lnTo>
                  <a:lnTo>
                    <a:pt x="229685" y="31333"/>
                  </a:lnTo>
                  <a:lnTo>
                    <a:pt x="218777" y="36259"/>
                  </a:lnTo>
                  <a:lnTo>
                    <a:pt x="208029" y="41525"/>
                  </a:lnTo>
                  <a:lnTo>
                    <a:pt x="197453" y="47125"/>
                  </a:lnTo>
                  <a:lnTo>
                    <a:pt x="187055" y="53058"/>
                  </a:lnTo>
                  <a:lnTo>
                    <a:pt x="176848" y="59310"/>
                  </a:lnTo>
                  <a:lnTo>
                    <a:pt x="166847" y="65882"/>
                  </a:lnTo>
                  <a:lnTo>
                    <a:pt x="157055" y="72763"/>
                  </a:lnTo>
                  <a:lnTo>
                    <a:pt x="147481" y="79948"/>
                  </a:lnTo>
                  <a:lnTo>
                    <a:pt x="138142" y="87435"/>
                  </a:lnTo>
                  <a:lnTo>
                    <a:pt x="129040" y="95208"/>
                  </a:lnTo>
                  <a:lnTo>
                    <a:pt x="120186" y="103262"/>
                  </a:lnTo>
                  <a:lnTo>
                    <a:pt x="111591" y="111591"/>
                  </a:lnTo>
                  <a:lnTo>
                    <a:pt x="103262" y="120186"/>
                  </a:lnTo>
                  <a:lnTo>
                    <a:pt x="95208" y="129040"/>
                  </a:lnTo>
                  <a:lnTo>
                    <a:pt x="87435" y="138139"/>
                  </a:lnTo>
                  <a:lnTo>
                    <a:pt x="79952" y="147481"/>
                  </a:lnTo>
                  <a:lnTo>
                    <a:pt x="72763" y="157052"/>
                  </a:lnTo>
                  <a:lnTo>
                    <a:pt x="65882" y="166843"/>
                  </a:lnTo>
                  <a:lnTo>
                    <a:pt x="59310" y="176848"/>
                  </a:lnTo>
                  <a:lnTo>
                    <a:pt x="53058" y="187055"/>
                  </a:lnTo>
                  <a:lnTo>
                    <a:pt x="47125" y="197449"/>
                  </a:lnTo>
                  <a:lnTo>
                    <a:pt x="41525" y="208029"/>
                  </a:lnTo>
                  <a:lnTo>
                    <a:pt x="36259" y="218777"/>
                  </a:lnTo>
                  <a:lnTo>
                    <a:pt x="31337" y="229685"/>
                  </a:lnTo>
                  <a:lnTo>
                    <a:pt x="26753" y="240742"/>
                  </a:lnTo>
                  <a:lnTo>
                    <a:pt x="22524" y="251940"/>
                  </a:lnTo>
                  <a:lnTo>
                    <a:pt x="18646" y="263263"/>
                  </a:lnTo>
                  <a:lnTo>
                    <a:pt x="15129" y="274704"/>
                  </a:lnTo>
                  <a:lnTo>
                    <a:pt x="11970" y="286249"/>
                  </a:lnTo>
                  <a:lnTo>
                    <a:pt x="9174" y="297884"/>
                  </a:lnTo>
                  <a:lnTo>
                    <a:pt x="6747" y="309608"/>
                  </a:lnTo>
                  <a:lnTo>
                    <a:pt x="4690" y="321396"/>
                  </a:lnTo>
                  <a:lnTo>
                    <a:pt x="3006" y="333245"/>
                  </a:lnTo>
                  <a:lnTo>
                    <a:pt x="1691" y="345144"/>
                  </a:lnTo>
                  <a:lnTo>
                    <a:pt x="750" y="357077"/>
                  </a:lnTo>
                  <a:lnTo>
                    <a:pt x="186" y="369032"/>
                  </a:lnTo>
                  <a:lnTo>
                    <a:pt x="0" y="381000"/>
                  </a:lnTo>
                  <a:lnTo>
                    <a:pt x="186" y="392967"/>
                  </a:lnTo>
                  <a:lnTo>
                    <a:pt x="750" y="404922"/>
                  </a:lnTo>
                  <a:lnTo>
                    <a:pt x="1691" y="416855"/>
                  </a:lnTo>
                  <a:lnTo>
                    <a:pt x="3002" y="428750"/>
                  </a:lnTo>
                  <a:lnTo>
                    <a:pt x="4690" y="440599"/>
                  </a:lnTo>
                  <a:lnTo>
                    <a:pt x="6747" y="452391"/>
                  </a:lnTo>
                  <a:lnTo>
                    <a:pt x="9174" y="464111"/>
                  </a:lnTo>
                  <a:lnTo>
                    <a:pt x="11970" y="475750"/>
                  </a:lnTo>
                  <a:lnTo>
                    <a:pt x="15129" y="487295"/>
                  </a:lnTo>
                  <a:lnTo>
                    <a:pt x="18646" y="498732"/>
                  </a:lnTo>
                  <a:lnTo>
                    <a:pt x="22524" y="510059"/>
                  </a:lnTo>
                  <a:lnTo>
                    <a:pt x="26753" y="521253"/>
                  </a:lnTo>
                  <a:lnTo>
                    <a:pt x="31333" y="532314"/>
                  </a:lnTo>
                  <a:lnTo>
                    <a:pt x="36259" y="543222"/>
                  </a:lnTo>
                  <a:lnTo>
                    <a:pt x="41525" y="553970"/>
                  </a:lnTo>
                  <a:lnTo>
                    <a:pt x="47125" y="564546"/>
                  </a:lnTo>
                  <a:lnTo>
                    <a:pt x="53058" y="574944"/>
                  </a:lnTo>
                  <a:lnTo>
                    <a:pt x="59310" y="585147"/>
                  </a:lnTo>
                  <a:lnTo>
                    <a:pt x="65882" y="595152"/>
                  </a:lnTo>
                  <a:lnTo>
                    <a:pt x="72763" y="604944"/>
                  </a:lnTo>
                  <a:lnTo>
                    <a:pt x="79948" y="614514"/>
                  </a:lnTo>
                  <a:lnTo>
                    <a:pt x="87431" y="623856"/>
                  </a:lnTo>
                  <a:lnTo>
                    <a:pt x="95208" y="632959"/>
                  </a:lnTo>
                  <a:lnTo>
                    <a:pt x="103262" y="641809"/>
                  </a:lnTo>
                  <a:lnTo>
                    <a:pt x="111591" y="650405"/>
                  </a:lnTo>
                  <a:lnTo>
                    <a:pt x="120186" y="658737"/>
                  </a:lnTo>
                  <a:lnTo>
                    <a:pt x="129040" y="666791"/>
                  </a:lnTo>
                  <a:lnTo>
                    <a:pt x="138139" y="674564"/>
                  </a:lnTo>
                  <a:lnTo>
                    <a:pt x="147481" y="682047"/>
                  </a:lnTo>
                  <a:lnTo>
                    <a:pt x="157052" y="689236"/>
                  </a:lnTo>
                  <a:lnTo>
                    <a:pt x="166843" y="696117"/>
                  </a:lnTo>
                  <a:lnTo>
                    <a:pt x="176848" y="702689"/>
                  </a:lnTo>
                  <a:lnTo>
                    <a:pt x="187055" y="708941"/>
                  </a:lnTo>
                  <a:lnTo>
                    <a:pt x="197449" y="714874"/>
                  </a:lnTo>
                  <a:lnTo>
                    <a:pt x="208029" y="720471"/>
                  </a:lnTo>
                  <a:lnTo>
                    <a:pt x="218777" y="725740"/>
                  </a:lnTo>
                  <a:lnTo>
                    <a:pt x="229685" y="730662"/>
                  </a:lnTo>
                  <a:lnTo>
                    <a:pt x="240742" y="735246"/>
                  </a:lnTo>
                  <a:lnTo>
                    <a:pt x="251940" y="739475"/>
                  </a:lnTo>
                  <a:lnTo>
                    <a:pt x="263263" y="743353"/>
                  </a:lnTo>
                  <a:lnTo>
                    <a:pt x="274704" y="746870"/>
                  </a:lnTo>
                  <a:lnTo>
                    <a:pt x="286249" y="750029"/>
                  </a:lnTo>
                  <a:lnTo>
                    <a:pt x="297884" y="752825"/>
                  </a:lnTo>
                  <a:lnTo>
                    <a:pt x="309608" y="755252"/>
                  </a:lnTo>
                  <a:lnTo>
                    <a:pt x="321396" y="757309"/>
                  </a:lnTo>
                  <a:lnTo>
                    <a:pt x="333245" y="758993"/>
                  </a:lnTo>
                  <a:lnTo>
                    <a:pt x="345144" y="760308"/>
                  </a:lnTo>
                  <a:lnTo>
                    <a:pt x="357077" y="761249"/>
                  </a:lnTo>
                  <a:lnTo>
                    <a:pt x="369032" y="761813"/>
                  </a:lnTo>
                  <a:lnTo>
                    <a:pt x="381000" y="762000"/>
                  </a:lnTo>
                  <a:lnTo>
                    <a:pt x="392967" y="761813"/>
                  </a:lnTo>
                  <a:lnTo>
                    <a:pt x="404922" y="761249"/>
                  </a:lnTo>
                  <a:lnTo>
                    <a:pt x="416852" y="760308"/>
                  </a:lnTo>
                  <a:lnTo>
                    <a:pt x="428750" y="758997"/>
                  </a:lnTo>
                  <a:lnTo>
                    <a:pt x="440599" y="757309"/>
                  </a:lnTo>
                  <a:lnTo>
                    <a:pt x="452391" y="755252"/>
                  </a:lnTo>
                  <a:lnTo>
                    <a:pt x="464111" y="752825"/>
                  </a:lnTo>
                  <a:lnTo>
                    <a:pt x="475750" y="750029"/>
                  </a:lnTo>
                  <a:lnTo>
                    <a:pt x="487295" y="746870"/>
                  </a:lnTo>
                  <a:lnTo>
                    <a:pt x="498732" y="743353"/>
                  </a:lnTo>
                  <a:lnTo>
                    <a:pt x="510056" y="739475"/>
                  </a:lnTo>
                  <a:lnTo>
                    <a:pt x="521253" y="735246"/>
                  </a:lnTo>
                  <a:lnTo>
                    <a:pt x="532310" y="730666"/>
                  </a:lnTo>
                  <a:lnTo>
                    <a:pt x="543222" y="725740"/>
                  </a:lnTo>
                  <a:lnTo>
                    <a:pt x="553970" y="720474"/>
                  </a:lnTo>
                  <a:lnTo>
                    <a:pt x="564546" y="714874"/>
                  </a:lnTo>
                  <a:lnTo>
                    <a:pt x="574944" y="708941"/>
                  </a:lnTo>
                  <a:lnTo>
                    <a:pt x="585147" y="702689"/>
                  </a:lnTo>
                  <a:lnTo>
                    <a:pt x="595152" y="696117"/>
                  </a:lnTo>
                  <a:lnTo>
                    <a:pt x="604944" y="689236"/>
                  </a:lnTo>
                  <a:lnTo>
                    <a:pt x="614514" y="682051"/>
                  </a:lnTo>
                  <a:lnTo>
                    <a:pt x="623856" y="674568"/>
                  </a:lnTo>
                  <a:lnTo>
                    <a:pt x="632959" y="666791"/>
                  </a:lnTo>
                  <a:lnTo>
                    <a:pt x="641809" y="658737"/>
                  </a:lnTo>
                  <a:lnTo>
                    <a:pt x="650405" y="650408"/>
                  </a:lnTo>
                  <a:lnTo>
                    <a:pt x="658737" y="641813"/>
                  </a:lnTo>
                  <a:lnTo>
                    <a:pt x="666791" y="632962"/>
                  </a:lnTo>
                  <a:lnTo>
                    <a:pt x="674564" y="623860"/>
                  </a:lnTo>
                  <a:lnTo>
                    <a:pt x="682047" y="614518"/>
                  </a:lnTo>
                  <a:lnTo>
                    <a:pt x="689232" y="604947"/>
                  </a:lnTo>
                  <a:lnTo>
                    <a:pt x="696117" y="595156"/>
                  </a:lnTo>
                  <a:lnTo>
                    <a:pt x="702689" y="585151"/>
                  </a:lnTo>
                  <a:lnTo>
                    <a:pt x="708941" y="574948"/>
                  </a:lnTo>
                  <a:lnTo>
                    <a:pt x="714870" y="564550"/>
                  </a:lnTo>
                  <a:lnTo>
                    <a:pt x="720471" y="553970"/>
                  </a:lnTo>
                  <a:lnTo>
                    <a:pt x="725740" y="543222"/>
                  </a:lnTo>
                  <a:lnTo>
                    <a:pt x="730662" y="532314"/>
                  </a:lnTo>
                  <a:lnTo>
                    <a:pt x="735242" y="521257"/>
                  </a:lnTo>
                  <a:lnTo>
                    <a:pt x="739475" y="510059"/>
                  </a:lnTo>
                  <a:lnTo>
                    <a:pt x="743353" y="498736"/>
                  </a:lnTo>
                  <a:lnTo>
                    <a:pt x="746870" y="487298"/>
                  </a:lnTo>
                  <a:lnTo>
                    <a:pt x="750029" y="475750"/>
                  </a:lnTo>
                  <a:lnTo>
                    <a:pt x="752825" y="464115"/>
                  </a:lnTo>
                  <a:lnTo>
                    <a:pt x="755252" y="452395"/>
                  </a:lnTo>
                  <a:lnTo>
                    <a:pt x="757309" y="440603"/>
                  </a:lnTo>
                  <a:lnTo>
                    <a:pt x="758993" y="428754"/>
                  </a:lnTo>
                  <a:lnTo>
                    <a:pt x="760308" y="416855"/>
                  </a:lnTo>
                  <a:lnTo>
                    <a:pt x="761249" y="404926"/>
                  </a:lnTo>
                  <a:lnTo>
                    <a:pt x="761813" y="392970"/>
                  </a:lnTo>
                  <a:lnTo>
                    <a:pt x="762000" y="381003"/>
                  </a:lnTo>
                </a:path>
              </a:pathLst>
            </a:custGeom>
            <a:grpFill/>
            <a:ln w="11429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800" dirty="0">
                  <a:solidFill>
                    <a:prstClr val="black"/>
                  </a:solidFill>
                </a:rPr>
                <a:t>T</a:t>
              </a:r>
              <a:endParaRPr kumimoji="0" lang="zh-TW" alt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A93282CB-3055-D969-5FEC-04FA8AD9C1D7}"/>
                </a:ext>
              </a:extLst>
            </p:cNvPr>
            <p:cNvSpPr>
              <a:spLocks/>
            </p:cNvSpPr>
            <p:nvPr/>
          </p:nvSpPr>
          <p:spPr>
            <a:xfrm>
              <a:off x="2808686" y="2608609"/>
              <a:ext cx="916915" cy="96234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Thank You for Your Attention</a:t>
              </a:r>
            </a:p>
          </p:txBody>
        </p:sp>
      </p:grpSp>
      <p:pic>
        <p:nvPicPr>
          <p:cNvPr id="101382" name="Picture 8" descr="C:\Users\nta_cwlin\AppData\Local\Microsoft\Windows\Temporary Internet Files\Content.IE5\HYA2UKX4\MC900419880[1].wmf">
            <a:extLst>
              <a:ext uri="{FF2B5EF4-FFF2-40B4-BE49-F238E27FC236}">
                <a16:creationId xmlns:a16="http://schemas.microsoft.com/office/drawing/2014/main" id="{E7C177FB-114C-B11D-6634-8F37A7E80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373688"/>
            <a:ext cx="1973263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9" descr="C:\Users\nta_cwlin\AppData\Local\Microsoft\Windows\Temporary Internet Files\Content.IE5\IBYYYEYC\MC900419876[1].wmf">
            <a:extLst>
              <a:ext uri="{FF2B5EF4-FFF2-40B4-BE49-F238E27FC236}">
                <a16:creationId xmlns:a16="http://schemas.microsoft.com/office/drawing/2014/main" id="{1F791753-228F-422B-4B49-082152CA0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41950"/>
            <a:ext cx="194468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5" descr="C:\Users\nta_cwlin\AppData\Local\Microsoft\Windows\Temporary Internet Files\Content.IE5\5W0CIHLX\MC900318904[1].wmf">
            <a:extLst>
              <a:ext uri="{FF2B5EF4-FFF2-40B4-BE49-F238E27FC236}">
                <a16:creationId xmlns:a16="http://schemas.microsoft.com/office/drawing/2014/main" id="{19159687-A3A8-6541-A627-A6165182D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9998">
            <a:off x="8113713" y="839788"/>
            <a:ext cx="10271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2" descr="C:\Users\nta_cwlin\AppData\Local\Microsoft\Windows\Temporary Internet Files\Content.IE5\5W0CIHLX\MC900150747[1].wmf">
            <a:extLst>
              <a:ext uri="{FF2B5EF4-FFF2-40B4-BE49-F238E27FC236}">
                <a16:creationId xmlns:a16="http://schemas.microsoft.com/office/drawing/2014/main" id="{0B283C38-4E0C-6B70-1F9F-075A728A0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827713"/>
            <a:ext cx="355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3" descr="C:\Users\nta_cwlin\AppData\Local\Microsoft\Windows\Temporary Internet Files\Content.IE5\5W0CIHLX\MC900150747[1].wmf">
            <a:extLst>
              <a:ext uri="{FF2B5EF4-FFF2-40B4-BE49-F238E27FC236}">
                <a16:creationId xmlns:a16="http://schemas.microsoft.com/office/drawing/2014/main" id="{9164A663-4B91-BDA2-EDAA-3141A2A0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5435600"/>
            <a:ext cx="5603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7" name="Picture 4" descr="C:\Users\nta_cwlin\AppData\Local\Microsoft\Windows\Temporary Internet Files\Content.IE5\5W0CIHLX\MC900150747[1].wmf">
            <a:extLst>
              <a:ext uri="{FF2B5EF4-FFF2-40B4-BE49-F238E27FC236}">
                <a16:creationId xmlns:a16="http://schemas.microsoft.com/office/drawing/2014/main" id="{04CF11B1-63C7-D816-C8FD-5259F632C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857750"/>
            <a:ext cx="86836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Picture 5" descr="C:\Users\nta_cwlin\AppData\Local\Microsoft\Windows\Temporary Internet Files\Content.IE5\EEZZ0WWI\MC900441743[1].png">
            <a:extLst>
              <a:ext uri="{FF2B5EF4-FFF2-40B4-BE49-F238E27FC236}">
                <a16:creationId xmlns:a16="http://schemas.microsoft.com/office/drawing/2014/main" id="{2C7BBE78-4361-FECB-5D18-2EAD6B7B3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257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5" descr="C:\Users\nta_cwlin\AppData\Local\Microsoft\Windows\Temporary Internet Files\Content.IE5\EEZZ0WWI\MC900441743[1].png">
            <a:extLst>
              <a:ext uri="{FF2B5EF4-FFF2-40B4-BE49-F238E27FC236}">
                <a16:creationId xmlns:a16="http://schemas.microsoft.com/office/drawing/2014/main" id="{BD353942-2DFC-BF1A-E233-2BBFE9A2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5410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0" name="Picture 6" descr="APEC Logo_vertical300dpi.jpg">
            <a:extLst>
              <a:ext uri="{FF2B5EF4-FFF2-40B4-BE49-F238E27FC236}">
                <a16:creationId xmlns:a16="http://schemas.microsoft.com/office/drawing/2014/main" id="{C5A1BDE7-E108-7218-81D3-C19CA7A14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5">
            <a:extLst>
              <a:ext uri="{FF2B5EF4-FFF2-40B4-BE49-F238E27FC236}">
                <a16:creationId xmlns:a16="http://schemas.microsoft.com/office/drawing/2014/main" id="{193C9710-C417-8614-87A5-8A154D68C5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 M 0.1666666 -8.477105E-08 L 0.1665845 -6.980076E-03 L 0.1663378 -1.395343E-02 L 0.165927 -2.091285E-02 L 0.1653524 -2.785175E-02 L 0.1646145 -3.476342E-02 L 0.1637145 -4.164008E-02 L 0.1626529 -4.847619E-02 L 0.1614303 -5.526454E-02 L 0.1600491 -6.199788E-02 L 0.1585095 -6.867066E-02 L 0.1568133 -7.527509E-02 L 0.1549628 -8.180565E-02 L 0.1529591 -8.825509E-02 L 0.1508045 -9.461786E-02 L 0.1485012 -0.1008868 L 0.1460512 -0.1070562 L 0.143457 -0.1131201 L 0.1407212 -0.1190729 L 0.1378466 -0.1249073 L 0.1348362 -0.130619 L 0.1316924 -0.1362018 L 0.1284187 -0.1416495 L 0.1250187 -0.1469584 L 0.1214949 -0.1521218 L 0.1178512 -0.1571351 L 0.1140912 -0.1619929 L 0.1102187 -0.1666912 L 0.1062374 -0.1712251 L 0.1021512 -0.1755901 L 0.0979641 -0.1797817 L 9.368075E-02 -0.1837956 L 8.930448E-02 -0.1876284 L 8.484036E-02 -0.1912762 L 8.029243E-02 -0.1947345 L 7.566533E-02 -0.1980012 L 7.096325E-02 -0.2010729 L 6.619157E-02 -0.2039456 L 6.135407E-02 -0.2066167 L 5.645659E-02 -0.2090845 L 5.150282E-02 -0.2113456 L 4.649866E-02 -0.2133984 L 4.144825E-02 -0.2152406 L 3.635741E-02 -0.2168707 L 3.123033E-02 -0.2182862 L 0.0260724 -0.2194862 L 2.088907E-02 -0.2204701 L 1.568493E-02 -0.2212362 L 1.046533E-02 -0.221784 L 5.235334E-03 -0.2221129 L 3.40564E-07 -0.2222223 L -5.235077E-03 -0.2221129 L -1.046509E-02 -0.221784 L -1.568466E-02 -0.2212362 L -2.088884E-02 -0.2204701 L -2.607216E-02 -0.2194862 L -3.123008E-02 -0.2182862 L -3.635716E-02 -0.2168707 L -0.041448 -0.2152406 L -4.649843E-02 -0.213399 L -5.150259E-02 -0.2113462 L -5.645633E-02 -0.2090851 L -6.135383E-02 -0.2066173 L -6.619134E-02 -0.2039456 L -7.096302E-02 -0.2010729 L -0.0756651 -0.1980017 L -8.029218E-02 -0.1947351 L -8.484008E-02 -0.1912762 L -8.930425E-02 -0.187629 L -9.368052E-02 -0.1837962 L -9.796425E-02 -0.1797817 L -0.1021509 -0.1755901 L -0.1062372 -0.1712257 L -0.1102184 -0.1666918 L -0.1140909 -0.1619934 L -0.1178509 -0.1571351 L -0.1214947 -0.1521218 L -0.1250184 -0.1469584 L -0.1284188 -0.1416501 L -0.1316926 -0.1362018 L -0.1348359 -0.1306195 L -0.1378468 -0.1249079 L -0.1407214 -0.1190729 L -0.1434568 -0.1131206 L -0.1460509 -0.1070567 L -0.1485009 -0.1008873 L -0.1508042 -9.461786E-02 L -0.1529592 -8.825565E-02 L -0.1549626 -8.180618E-02 L -0.1568134 -7.527564E-02 L -0.1585092 -6.867119E-02 L -0.1600488 -6.199841E-02 L -0.1614305 -5.526507E-02 L -0.162653 -4.847675E-02 L -0.1637146 -4.164064E-02 L -0.1646147 -3.476398E-02 L -0.1653526 -2.785232E-02 L -0.1659271 -2.091341E-02 L -0.166338 -1.395396E-02 L -0.1665846 -6.980639E-03 L -0.1666667 -6.476452E-07 L -0.1665846 6.979372E-03 L -0.166338 1.395267E-02 L -0.1659271 2.091214E-02 L -0.1653526 2.785105E-02 L -0.1646151 3.476272E-02 L -0.1637146 4.163935E-02 L -0.162653 4.847546E-02 L -0.1614309 5.526381E-02 L -0.1600492 6.199712E-02 L -0.1585097 0.0686699 L -0.1568138 7.527436E-02 L -0.154963 8.180495E-02 L -0.1529592 8.825438E-02 L -0.1508046 9.461713E-02 L -0.1485013 0.100886 L -0.1460513 0.1070555 L -0.1434571 0.1131199 L -0.1407217 0.1190722 L -0.1378471 0.1249066 L -0.1348367 0.1306183 L -0.131693 0.1362011 L -0.1284193 0.1416494 L -0.1250188 0.1469577 L -0.1214951 0.152121 L -0.1178517 0.1571344 L -0.1140917 0.1619927 L -0.1102193 0.1666911 L -0.106238 0.1712244 L -0.1021517 0.1755894 L -9.796467E-02 0.179781 L -9.368091E-02 0.1837949 L -0.0893051 0.1876277 L -8.484092E-02 0.1912755 L -0.080293 0.1947344 L -0.0756655 0.198001 L -7.096384E-02 0.2010722 L -6.619176E-02 0.203945 L -6.135466E-02 0.2066166 L -5.645676E-02 0.2090844 L -5.150341E-02 0.2113455 L -4.649925E-02 0.2133983 L -4.144882E-02 0.2152405 L -3.635801E-02 0.21687 L -3.123093E-02 0.2182861 L -2.607301E-02 0.219486 L -2.088966E-02 0.22047 L -1.568551E-02 0.2212361 L -1.046592E-02 0.2217838 L -5.235927E-03 0.2221127 L -9.116924E-07 0.2222222 L 5.234506E-03 0.2221127 L 1.046448E-02 0.2217838 L 1.568408E-02 0.2212361 L 2.088827E-02 0.22047 L 2.607159E-02 0.2194866 L 3.122949E-02 0.2182861 L 3.635657E-02 0.2168705 L 4.144741E-02 0.215241 L 4.649781E-02 0.2133989 L 5.150202E-02 0.211346 L 5.645574E-02 0.209085 L 6.135326E-02 0.2066172 L 6.619076E-02 0.203946 L 0.0709624 0.2010733 L 7.566448E-02 0.1980016 L 8.029158E-02 0.1947349 L 8.483951E-02 0.1912766 L 8.930368E-02 0.1876289 L 0.0936799 0.1837961 L 9.796368E-02 0.1797822 L 0.1021504 0.1755905 L 0.1062366 0.1712255 L 0.1102178 0.1666921 L 0.1140907 0.1619938 L 0.1178503 0.1571355 L 0.1214941 0.1521221 L 0.1250179 0.1469588 L 0.1284183 0.1416505 L 0.131692 0.1362022 L 0.1348357 0.1306199 L 0.1378462 0.1249083 L 0.1407207 0.1190733 L 0.1434566 0.113121 L 0.1460507 0.1070572 L 0.1485007 0.1008877 L 0.1508041 9.461829E-02 L 0.1529587 8.825605E-02 L 0.1549624 8.180661E-02 L 0.1568132 7.527608E-02 L 0.158509 6.867162E-02 L 0.1600487 6.199884E-02 L 0.1614303 5.526553E-02 L 0.1626524 4.847718E-02 L 0.1637145 4.164107E-02 L 0.1646145 3.476438E-02 L 0.1653524 2.785272E-02 L 0.165927 2.091381E-02 L 0.1663378 1.395439E-02 L 0.1665845 6.981066E-03 L 0.1666666 1.045934E-06" pathEditMode="relative">
                                      <p:cBhvr from="" to=""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書卷 (水平) 10">
            <a:extLst>
              <a:ext uri="{FF2B5EF4-FFF2-40B4-BE49-F238E27FC236}">
                <a16:creationId xmlns:a16="http://schemas.microsoft.com/office/drawing/2014/main" id="{B1496403-EFB5-4F39-968B-2D280D887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2133600"/>
            <a:ext cx="6408737" cy="237648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CCFF33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endParaRPr lang="zh-TW" altLang="en-US" b="1">
              <a:solidFill>
                <a:srgbClr val="000000"/>
              </a:solidFill>
              <a:ea typeface="標楷體"/>
              <a:cs typeface="標楷體"/>
            </a:endParaRPr>
          </a:p>
        </p:txBody>
      </p:sp>
      <p:pic>
        <p:nvPicPr>
          <p:cNvPr id="77826" name="Picture 2">
            <a:extLst>
              <a:ext uri="{FF2B5EF4-FFF2-40B4-BE49-F238E27FC236}">
                <a16:creationId xmlns:a16="http://schemas.microsoft.com/office/drawing/2014/main" id="{39026DD2-9A9D-EC56-63CA-AB16D220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470650"/>
            <a:ext cx="146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6" descr="C:\Users\nta_cwlin\AppData\Local\Microsoft\Windows\Temporary Internet Files\Content.IE5\YXN37D6W\MC900446108[1].wmf">
            <a:extLst>
              <a:ext uri="{FF2B5EF4-FFF2-40B4-BE49-F238E27FC236}">
                <a16:creationId xmlns:a16="http://schemas.microsoft.com/office/drawing/2014/main" id="{AC86080A-7F61-2B63-9BB0-ED91905D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426200"/>
            <a:ext cx="91598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2">
            <a:extLst>
              <a:ext uri="{FF2B5EF4-FFF2-40B4-BE49-F238E27FC236}">
                <a16:creationId xmlns:a16="http://schemas.microsoft.com/office/drawing/2014/main" id="{7BCF2F8A-7C7B-F71F-FD08-05A201325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119813"/>
            <a:ext cx="10302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8" descr="C:\Users\nta_cwlin\AppData\Local\Microsoft\Windows\Temporary Internet Files\Content.IE5\HYA2UKX4\MC900419880[1].wmf">
            <a:extLst>
              <a:ext uri="{FF2B5EF4-FFF2-40B4-BE49-F238E27FC236}">
                <a16:creationId xmlns:a16="http://schemas.microsoft.com/office/drawing/2014/main" id="{33F9573B-8A9B-40C4-9FAC-CAE3F381D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992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標題 12">
            <a:extLst>
              <a:ext uri="{FF2B5EF4-FFF2-40B4-BE49-F238E27FC236}">
                <a16:creationId xmlns:a16="http://schemas.microsoft.com/office/drawing/2014/main" id="{9436F550-B2C2-63EC-9C42-DD6F7AA6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443163"/>
            <a:ext cx="6070600" cy="1755775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5400">
                <a:solidFill>
                  <a:srgbClr val="000000"/>
                </a:solidFill>
                <a:latin typeface="Times New Roman" panose="02020603050405020304" pitchFamily="18" charset="0"/>
              </a:rPr>
              <a:t>Imported Wine Business</a:t>
            </a:r>
          </a:p>
        </p:txBody>
      </p:sp>
      <p:pic>
        <p:nvPicPr>
          <p:cNvPr id="77831" name="Picture 9" descr="C:\Users\nta_cwlin\AppData\Local\Microsoft\Windows\Temporary Internet Files\Content.IE5\YXN37D6W\MC900445444[1].wmf">
            <a:extLst>
              <a:ext uri="{FF2B5EF4-FFF2-40B4-BE49-F238E27FC236}">
                <a16:creationId xmlns:a16="http://schemas.microsoft.com/office/drawing/2014/main" id="{C979A142-D47D-5175-8C26-34D3F51A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609600"/>
            <a:ext cx="7493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9BA5A8-71EC-0CF3-6F7F-5A8EDE3C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D7683B05-BF96-4DBB-9D4F-ABE6F06BE438}" type="slidenum">
              <a:rPr kumimoji="0" lang="en-US" altLang="zh-TW">
                <a:solidFill>
                  <a:srgbClr val="000000"/>
                </a:solidFill>
              </a:rPr>
              <a:pPr/>
              <a:t>3</a:t>
            </a:fld>
            <a:endParaRPr kumimoji="0" lang="en-US" altLang="zh-TW">
              <a:solidFill>
                <a:srgbClr val="000000"/>
              </a:solidFill>
            </a:endParaRPr>
          </a:p>
        </p:txBody>
      </p:sp>
      <p:pic>
        <p:nvPicPr>
          <p:cNvPr id="77833" name="Picture 5">
            <a:extLst>
              <a:ext uri="{FF2B5EF4-FFF2-40B4-BE49-F238E27FC236}">
                <a16:creationId xmlns:a16="http://schemas.microsoft.com/office/drawing/2014/main" id="{5CBD0ECD-2153-354B-0762-DD5C782569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6" descr="APEC Logo_vertical300dpi.jpg">
            <a:extLst>
              <a:ext uri="{FF2B5EF4-FFF2-40B4-BE49-F238E27FC236}">
                <a16:creationId xmlns:a16="http://schemas.microsoft.com/office/drawing/2014/main" id="{4609BA34-9849-45C2-4287-69B7030AF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Rectangle 2">
            <a:extLst>
              <a:ext uri="{FF2B5EF4-FFF2-40B4-BE49-F238E27FC236}">
                <a16:creationId xmlns:a16="http://schemas.microsoft.com/office/drawing/2014/main" id="{CF05D188-1FC3-8F8B-2E17-C9FE670E8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</a:rPr>
              <a:t>Volume of Imported Wine</a:t>
            </a:r>
          </a:p>
        </p:txBody>
      </p:sp>
      <p:pic>
        <p:nvPicPr>
          <p:cNvPr id="2136" name="Picture 2">
            <a:extLst>
              <a:ext uri="{FF2B5EF4-FFF2-40B4-BE49-F238E27FC236}">
                <a16:creationId xmlns:a16="http://schemas.microsoft.com/office/drawing/2014/main" id="{21685BCF-EDEA-9E95-A128-A209504C7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6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FABD29A-DD58-25BF-F12C-3834F8BC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7C136048-EBDC-474D-9386-1AC9842D19FE}" type="slidenum">
              <a:rPr kumimoji="0" lang="en-US" altLang="zh-TW">
                <a:solidFill>
                  <a:srgbClr val="000000"/>
                </a:solidFill>
              </a:rPr>
              <a:pPr/>
              <a:t>4</a:t>
            </a:fld>
            <a:endParaRPr kumimoji="0" lang="en-US" altLang="zh-TW">
              <a:solidFill>
                <a:srgbClr val="000000"/>
              </a:solidFill>
            </a:endParaRPr>
          </a:p>
        </p:txBody>
      </p:sp>
      <p:graphicFrame>
        <p:nvGraphicFramePr>
          <p:cNvPr id="2134" name="Object 86">
            <a:extLst>
              <a:ext uri="{FF2B5EF4-FFF2-40B4-BE49-F238E27FC236}">
                <a16:creationId xmlns:a16="http://schemas.microsoft.com/office/drawing/2014/main" id="{85E9751F-B6F0-DF9E-D6C2-DC9A0883AC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412875"/>
          <a:ext cx="8496300" cy="452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圖表" r:id="rId4" imgW="6734144" imgH="3952800" progId="MSGraph.Chart.8">
                  <p:embed followColorScheme="full"/>
                </p:oleObj>
              </mc:Choice>
              <mc:Fallback>
                <p:oleObj name="圖表" r:id="rId4" imgW="6734144" imgH="3952800" progId="MSGraph.Chart.8">
                  <p:embed followColorScheme="full"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12875"/>
                        <a:ext cx="8496300" cy="452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8" name="文字方塊 3">
            <a:extLst>
              <a:ext uri="{FF2B5EF4-FFF2-40B4-BE49-F238E27FC236}">
                <a16:creationId xmlns:a16="http://schemas.microsoft.com/office/drawing/2014/main" id="{E646519E-706D-F786-990C-32B266309FE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74650" y="3935413"/>
            <a:ext cx="208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 b="1">
                <a:latin typeface="Times New Roman" panose="02020603050405020304" pitchFamily="18" charset="0"/>
                <a:cs typeface="Times New Roman" panose="02020603050405020304" pitchFamily="18" charset="0"/>
              </a:rPr>
              <a:t>Unit: Million Liter</a:t>
            </a:r>
            <a:endParaRPr lang="zh-TW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9" name="文字方塊 7">
            <a:extLst>
              <a:ext uri="{FF2B5EF4-FFF2-40B4-BE49-F238E27FC236}">
                <a16:creationId xmlns:a16="http://schemas.microsoft.com/office/drawing/2014/main" id="{1A3E30D7-5E7E-DDD3-38B2-62C382200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954713"/>
            <a:ext cx="278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Source: Ministry of Finance</a:t>
            </a:r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40" name="Picture 51" descr="C:\Users\nta_cwlin\AppData\Local\Microsoft\Windows\Temporary Internet Files\Content.IE5\5W0CIHLX\MC900150747[1].wmf">
            <a:extLst>
              <a:ext uri="{FF2B5EF4-FFF2-40B4-BE49-F238E27FC236}">
                <a16:creationId xmlns:a16="http://schemas.microsoft.com/office/drawing/2014/main" id="{E8C53431-3FAE-1208-431E-ED56D551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54500"/>
            <a:ext cx="86836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1" name="Picture 5">
            <a:extLst>
              <a:ext uri="{FF2B5EF4-FFF2-40B4-BE49-F238E27FC236}">
                <a16:creationId xmlns:a16="http://schemas.microsoft.com/office/drawing/2014/main" id="{5F435D25-1ECB-3760-4D4E-3F25D1997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2" name="Picture 6" descr="APEC Logo_vertical300dpi.jpg">
            <a:extLst>
              <a:ext uri="{FF2B5EF4-FFF2-40B4-BE49-F238E27FC236}">
                <a16:creationId xmlns:a16="http://schemas.microsoft.com/office/drawing/2014/main" id="{1B8D37C4-6DCD-0F1D-9610-B3C3B6EBA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Rectangle 2">
            <a:extLst>
              <a:ext uri="{FF2B5EF4-FFF2-40B4-BE49-F238E27FC236}">
                <a16:creationId xmlns:a16="http://schemas.microsoft.com/office/drawing/2014/main" id="{40E54B87-CFB4-0237-509F-13F50E196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</a:rPr>
              <a:t>Origins of Imported Wine</a:t>
            </a:r>
            <a:b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en-US" altLang="zh-TW" sz="3200" b="1">
                <a:solidFill>
                  <a:srgbClr val="C00000"/>
                </a:solidFill>
                <a:latin typeface="Times New Roman" panose="02020603050405020304" pitchFamily="18" charset="0"/>
              </a:rPr>
              <a:t>(by volume %)</a:t>
            </a:r>
          </a:p>
        </p:txBody>
      </p:sp>
      <p:pic>
        <p:nvPicPr>
          <p:cNvPr id="1121" name="Picture 2">
            <a:extLst>
              <a:ext uri="{FF2B5EF4-FFF2-40B4-BE49-F238E27FC236}">
                <a16:creationId xmlns:a16="http://schemas.microsoft.com/office/drawing/2014/main" id="{02CE4FA2-333F-5844-46C0-FA240018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6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F6635EF-433F-AC42-B199-C6DB6C73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6003C57F-FEA6-4FAC-9F91-E555C1D160BD}" type="slidenum">
              <a:rPr kumimoji="0" lang="en-US" altLang="zh-TW">
                <a:solidFill>
                  <a:srgbClr val="000000"/>
                </a:solidFill>
              </a:rPr>
              <a:pPr/>
              <a:t>5</a:t>
            </a:fld>
            <a:endParaRPr kumimoji="0" lang="en-US" altLang="zh-TW">
              <a:solidFill>
                <a:srgbClr val="000000"/>
              </a:solidFill>
            </a:endParaRPr>
          </a:p>
        </p:txBody>
      </p:sp>
      <p:graphicFrame>
        <p:nvGraphicFramePr>
          <p:cNvPr id="1119" name="Object 95">
            <a:extLst>
              <a:ext uri="{FF2B5EF4-FFF2-40B4-BE49-F238E27FC236}">
                <a16:creationId xmlns:a16="http://schemas.microsoft.com/office/drawing/2014/main" id="{DC7E72E7-340E-44AE-1DC8-C4900CA194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838" y="1714500"/>
          <a:ext cx="8027987" cy="475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圖表" r:id="rId3" imgW="6010188" imgH="3562380" progId="MSGraph.Chart.8">
                  <p:embed followColorScheme="full"/>
                </p:oleObj>
              </mc:Choice>
              <mc:Fallback>
                <p:oleObj name="圖表" r:id="rId3" imgW="6010188" imgH="3562380" progId="MSGraph.Chart.8">
                  <p:embed followColorScheme="full"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1714500"/>
                        <a:ext cx="8027987" cy="475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3" name="文字方塊 6">
            <a:extLst>
              <a:ext uri="{FF2B5EF4-FFF2-40B4-BE49-F238E27FC236}">
                <a16:creationId xmlns:a16="http://schemas.microsoft.com/office/drawing/2014/main" id="{EE7555F0-370C-ABF2-F4FE-B99377F8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6140450"/>
            <a:ext cx="278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Source: Ministry of Finance</a:t>
            </a:r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4" name="Picture 59" descr="C:\Users\nta_cwlin\AppData\Local\Microsoft\Windows\Temporary Internet Files\Content.IE5\EEZZ0WWI\MC900290317[1].wmf">
            <a:extLst>
              <a:ext uri="{FF2B5EF4-FFF2-40B4-BE49-F238E27FC236}">
                <a16:creationId xmlns:a16="http://schemas.microsoft.com/office/drawing/2014/main" id="{8F5FBA56-CB8C-ECB0-BBBE-7AA7D01E6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111750"/>
            <a:ext cx="10826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5" name="Picture 5">
            <a:extLst>
              <a:ext uri="{FF2B5EF4-FFF2-40B4-BE49-F238E27FC236}">
                <a16:creationId xmlns:a16="http://schemas.microsoft.com/office/drawing/2014/main" id="{897D46BA-F6D4-8A93-F456-93B1E7CF0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" name="Picture 6" descr="APEC Logo_vertical300dpi.jpg">
            <a:extLst>
              <a:ext uri="{FF2B5EF4-FFF2-40B4-BE49-F238E27FC236}">
                <a16:creationId xmlns:a16="http://schemas.microsoft.com/office/drawing/2014/main" id="{6F3E756D-A24F-605B-A6A4-A05938AC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Rectangle 2">
            <a:extLst>
              <a:ext uri="{FF2B5EF4-FFF2-40B4-BE49-F238E27FC236}">
                <a16:creationId xmlns:a16="http://schemas.microsoft.com/office/drawing/2014/main" id="{B6A22A91-5AA4-9B8E-A8F4-693DBB1CC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032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</a:rPr>
              <a:t> Value of Imported Wine</a:t>
            </a:r>
            <a:b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</a:rPr>
              <a:t>(untaxed)</a:t>
            </a:r>
            <a:endParaRPr lang="en-US" altLang="zh-TW" sz="32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42" name="Picture 2">
            <a:extLst>
              <a:ext uri="{FF2B5EF4-FFF2-40B4-BE49-F238E27FC236}">
                <a16:creationId xmlns:a16="http://schemas.microsoft.com/office/drawing/2014/main" id="{5737DED3-6052-0BEE-B379-594C44EBB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6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EAD6ED-A6A9-2C4A-5558-95097AB1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BA78286B-0CE3-4E60-88F7-137A83E9B084}" type="slidenum">
              <a:rPr kumimoji="0" lang="en-US" altLang="zh-TW">
                <a:solidFill>
                  <a:srgbClr val="000000"/>
                </a:solidFill>
              </a:rPr>
              <a:pPr/>
              <a:t>6</a:t>
            </a:fld>
            <a:endParaRPr kumimoji="0" lang="en-US" altLang="zh-TW">
              <a:solidFill>
                <a:srgbClr val="000000"/>
              </a:solidFill>
            </a:endParaRPr>
          </a:p>
        </p:txBody>
      </p:sp>
      <p:sp>
        <p:nvSpPr>
          <p:cNvPr id="3144" name="文字方塊 3">
            <a:extLst>
              <a:ext uri="{FF2B5EF4-FFF2-40B4-BE49-F238E27FC236}">
                <a16:creationId xmlns:a16="http://schemas.microsoft.com/office/drawing/2014/main" id="{E98182AB-A3D7-4166-3E54-B9E04EF0C2E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04837" y="3424238"/>
            <a:ext cx="208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US$ Million </a:t>
            </a:r>
            <a:endParaRPr lang="zh-TW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40" name="Object 68">
            <a:extLst>
              <a:ext uri="{FF2B5EF4-FFF2-40B4-BE49-F238E27FC236}">
                <a16:creationId xmlns:a16="http://schemas.microsoft.com/office/drawing/2014/main" id="{99B4F9DB-E771-F359-63DB-5913AC73E1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975" y="1958975"/>
          <a:ext cx="8064500" cy="452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圖表" r:id="rId4" imgW="6734144" imgH="3952800" progId="MSGraph.Chart.8">
                  <p:embed followColorScheme="full"/>
                </p:oleObj>
              </mc:Choice>
              <mc:Fallback>
                <p:oleObj name="圖表" r:id="rId4" imgW="6734144" imgH="3952800" progId="MSGraph.Chart.8">
                  <p:embed followColorScheme="full"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958975"/>
                        <a:ext cx="8064500" cy="452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5" name="文字方塊 7">
            <a:extLst>
              <a:ext uri="{FF2B5EF4-FFF2-40B4-BE49-F238E27FC236}">
                <a16:creationId xmlns:a16="http://schemas.microsoft.com/office/drawing/2014/main" id="{634FDF29-92D6-3424-2939-4FFAADCB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6276975"/>
            <a:ext cx="278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Source: Ministry of Finance</a:t>
            </a:r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46" name="Picture 33" descr="C:\Users\nta_cwlin\AppData\Local\Microsoft\Windows\Temporary Internet Files\Content.IE5\HYA2UKX4\MC900353876[1].wmf">
            <a:extLst>
              <a:ext uri="{FF2B5EF4-FFF2-40B4-BE49-F238E27FC236}">
                <a16:creationId xmlns:a16="http://schemas.microsoft.com/office/drawing/2014/main" id="{69F713D2-8716-C338-5950-F821A939A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157663"/>
            <a:ext cx="153987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7" name="Picture 5">
            <a:extLst>
              <a:ext uri="{FF2B5EF4-FFF2-40B4-BE49-F238E27FC236}">
                <a16:creationId xmlns:a16="http://schemas.microsoft.com/office/drawing/2014/main" id="{2DE8F921-3D09-19FC-D484-B6F01D7E5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8" name="Picture 6" descr="APEC Logo_vertical300dpi.jpg">
            <a:extLst>
              <a:ext uri="{FF2B5EF4-FFF2-40B4-BE49-F238E27FC236}">
                <a16:creationId xmlns:a16="http://schemas.microsoft.com/office/drawing/2014/main" id="{0CC8923B-4DB3-6B98-DE9D-67BF724C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2" name="Rectangle 2">
            <a:extLst>
              <a:ext uri="{FF2B5EF4-FFF2-40B4-BE49-F238E27FC236}">
                <a16:creationId xmlns:a16="http://schemas.microsoft.com/office/drawing/2014/main" id="{0EEF277F-46C8-9F25-3648-1F82F355D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1650" y="6921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</a:rPr>
              <a:t>Origins of Imported Wine</a:t>
            </a:r>
            <a:b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en-US" altLang="zh-TW" sz="3200" b="1">
                <a:solidFill>
                  <a:srgbClr val="C00000"/>
                </a:solidFill>
                <a:latin typeface="Times New Roman" panose="02020603050405020304" pitchFamily="18" charset="0"/>
              </a:rPr>
              <a:t>(by untaxed value %)</a:t>
            </a:r>
          </a:p>
        </p:txBody>
      </p:sp>
      <p:pic>
        <p:nvPicPr>
          <p:cNvPr id="4163" name="Picture 2">
            <a:extLst>
              <a:ext uri="{FF2B5EF4-FFF2-40B4-BE49-F238E27FC236}">
                <a16:creationId xmlns:a16="http://schemas.microsoft.com/office/drawing/2014/main" id="{BA58A68C-84B0-8618-EABC-90A49F9B0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6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02A4E7A-4DF1-1AA5-E539-6849C2B9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B911B68C-8C92-4BAF-B67A-E796C3207431}" type="slidenum">
              <a:rPr kumimoji="0" lang="en-US" altLang="zh-TW">
                <a:solidFill>
                  <a:srgbClr val="000000"/>
                </a:solidFill>
              </a:rPr>
              <a:pPr/>
              <a:t>7</a:t>
            </a:fld>
            <a:endParaRPr kumimoji="0" lang="en-US" altLang="zh-TW">
              <a:solidFill>
                <a:srgbClr val="000000"/>
              </a:solidFill>
            </a:endParaRPr>
          </a:p>
        </p:txBody>
      </p:sp>
      <p:graphicFrame>
        <p:nvGraphicFramePr>
          <p:cNvPr id="4161" name="Object 65">
            <a:extLst>
              <a:ext uri="{FF2B5EF4-FFF2-40B4-BE49-F238E27FC236}">
                <a16:creationId xmlns:a16="http://schemas.microsoft.com/office/drawing/2014/main" id="{B930E04A-4647-B04A-15C2-ACAE120023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588" y="1714500"/>
          <a:ext cx="8027987" cy="475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圖表" r:id="rId3" imgW="6010188" imgH="3562380" progId="MSGraph.Chart.8">
                  <p:embed followColorScheme="full"/>
                </p:oleObj>
              </mc:Choice>
              <mc:Fallback>
                <p:oleObj name="圖表" r:id="rId3" imgW="6010188" imgH="3562380" progId="MSGraph.Chart.8">
                  <p:embed followColorScheme="full"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714500"/>
                        <a:ext cx="8027987" cy="475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5" name="文字方塊 6">
            <a:extLst>
              <a:ext uri="{FF2B5EF4-FFF2-40B4-BE49-F238E27FC236}">
                <a16:creationId xmlns:a16="http://schemas.microsoft.com/office/drawing/2014/main" id="{85FE63FF-D721-30D9-C7BC-757B76C33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6138863"/>
            <a:ext cx="278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Source: Ministry of Finance</a:t>
            </a:r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66" name="Picture 29" descr="C:\Users\nta_cwlin\AppData\Local\Microsoft\Windows\Temporary Internet Files\Content.IE5\YXN37D6W\MC900441744[1].png">
            <a:extLst>
              <a:ext uri="{FF2B5EF4-FFF2-40B4-BE49-F238E27FC236}">
                <a16:creationId xmlns:a16="http://schemas.microsoft.com/office/drawing/2014/main" id="{EFE77BA2-3982-8C1D-ED7D-DB9FEE5E9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884738"/>
            <a:ext cx="15557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" name="Picture 5">
            <a:extLst>
              <a:ext uri="{FF2B5EF4-FFF2-40B4-BE49-F238E27FC236}">
                <a16:creationId xmlns:a16="http://schemas.microsoft.com/office/drawing/2014/main" id="{64FAA80C-FC09-4D17-07CC-77FBCBF907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" name="Picture 6" descr="APEC Logo_vertical300dpi.jpg">
            <a:extLst>
              <a:ext uri="{FF2B5EF4-FFF2-40B4-BE49-F238E27FC236}">
                <a16:creationId xmlns:a16="http://schemas.microsoft.com/office/drawing/2014/main" id="{5B3CCD25-1F3C-32D5-F7BF-350EFF45A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書卷 (水平) 10">
            <a:extLst>
              <a:ext uri="{FF2B5EF4-FFF2-40B4-BE49-F238E27FC236}">
                <a16:creationId xmlns:a16="http://schemas.microsoft.com/office/drawing/2014/main" id="{4CFABF66-E485-E2B0-24A7-291F0F15F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2133600"/>
            <a:ext cx="6408737" cy="237648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CCFF33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endParaRPr lang="zh-TW" altLang="en-US" b="1">
              <a:solidFill>
                <a:srgbClr val="000000"/>
              </a:solidFill>
              <a:ea typeface="標楷體"/>
              <a:cs typeface="標楷體"/>
            </a:endParaRPr>
          </a:p>
        </p:txBody>
      </p:sp>
      <p:pic>
        <p:nvPicPr>
          <p:cNvPr id="89090" name="Picture 2">
            <a:extLst>
              <a:ext uri="{FF2B5EF4-FFF2-40B4-BE49-F238E27FC236}">
                <a16:creationId xmlns:a16="http://schemas.microsoft.com/office/drawing/2014/main" id="{32BDE825-02B0-2DB6-1802-1A0C71D93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470650"/>
            <a:ext cx="146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6" descr="C:\Users\nta_cwlin\AppData\Local\Microsoft\Windows\Temporary Internet Files\Content.IE5\YXN37D6W\MC900446108[1].wmf">
            <a:extLst>
              <a:ext uri="{FF2B5EF4-FFF2-40B4-BE49-F238E27FC236}">
                <a16:creationId xmlns:a16="http://schemas.microsoft.com/office/drawing/2014/main" id="{045D063B-C988-920F-981F-57B4A043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426200"/>
            <a:ext cx="91598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2">
            <a:extLst>
              <a:ext uri="{FF2B5EF4-FFF2-40B4-BE49-F238E27FC236}">
                <a16:creationId xmlns:a16="http://schemas.microsoft.com/office/drawing/2014/main" id="{E7A5FEB4-7CAC-0FE8-A6DA-2649A54A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119813"/>
            <a:ext cx="10302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8" descr="C:\Users\nta_cwlin\AppData\Local\Microsoft\Windows\Temporary Internet Files\Content.IE5\HYA2UKX4\MC900419880[1].wmf">
            <a:extLst>
              <a:ext uri="{FF2B5EF4-FFF2-40B4-BE49-F238E27FC236}">
                <a16:creationId xmlns:a16="http://schemas.microsoft.com/office/drawing/2014/main" id="{AA8C7EC0-2382-4823-8FB2-7E9615DA1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992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標題 12">
            <a:extLst>
              <a:ext uri="{FF2B5EF4-FFF2-40B4-BE49-F238E27FC236}">
                <a16:creationId xmlns:a16="http://schemas.microsoft.com/office/drawing/2014/main" id="{2DCE9593-51F5-D0C6-739D-F58E9924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859088"/>
            <a:ext cx="6070600" cy="923925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5400">
                <a:solidFill>
                  <a:srgbClr val="000000"/>
                </a:solidFill>
                <a:latin typeface="Times New Roman" panose="02020603050405020304" pitchFamily="18" charset="0"/>
              </a:rPr>
              <a:t>Inspection Process</a:t>
            </a:r>
          </a:p>
        </p:txBody>
      </p:sp>
      <p:pic>
        <p:nvPicPr>
          <p:cNvPr id="89095" name="Picture 9" descr="C:\Users\nta_cwlin\AppData\Local\Microsoft\Windows\Temporary Internet Files\Content.IE5\YXN37D6W\MC900445444[1].wmf">
            <a:extLst>
              <a:ext uri="{FF2B5EF4-FFF2-40B4-BE49-F238E27FC236}">
                <a16:creationId xmlns:a16="http://schemas.microsoft.com/office/drawing/2014/main" id="{0AD9B22C-6C3E-B862-7B27-86E9B106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595313"/>
            <a:ext cx="7493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A2F12B6-6BE9-9E71-7D7B-862B1769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13D4883A-6C8B-44C8-AD27-F4848BFE8D81}" type="slidenum">
              <a:rPr kumimoji="0" lang="en-US" altLang="zh-TW">
                <a:solidFill>
                  <a:srgbClr val="000000"/>
                </a:solidFill>
              </a:rPr>
              <a:pPr/>
              <a:t>8</a:t>
            </a:fld>
            <a:endParaRPr kumimoji="0" lang="en-US" altLang="zh-TW">
              <a:solidFill>
                <a:srgbClr val="000000"/>
              </a:solidFill>
            </a:endParaRPr>
          </a:p>
        </p:txBody>
      </p:sp>
      <p:pic>
        <p:nvPicPr>
          <p:cNvPr id="89097" name="Picture 5">
            <a:extLst>
              <a:ext uri="{FF2B5EF4-FFF2-40B4-BE49-F238E27FC236}">
                <a16:creationId xmlns:a16="http://schemas.microsoft.com/office/drawing/2014/main" id="{B24392E1-60B7-732E-923E-7B6130394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Picture 6" descr="APEC Logo_vertical300dpi.jpg">
            <a:extLst>
              <a:ext uri="{FF2B5EF4-FFF2-40B4-BE49-F238E27FC236}">
                <a16:creationId xmlns:a16="http://schemas.microsoft.com/office/drawing/2014/main" id="{BC4CABF5-543E-DDC7-2D0C-000E383E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投影片編號版面配置區 3">
            <a:extLst>
              <a:ext uri="{FF2B5EF4-FFF2-40B4-BE49-F238E27FC236}">
                <a16:creationId xmlns:a16="http://schemas.microsoft.com/office/drawing/2014/main" id="{49043875-107A-1ADF-EDEE-AB901F26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7072313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A4D063E5-B0C0-438A-9064-9B31357577B7}" type="slidenum">
              <a:rPr kumimoji="0" lang="zh-TW" altLang="en-US">
                <a:solidFill>
                  <a:srgbClr val="045C75"/>
                </a:solidFill>
                <a:latin typeface="Calibri" panose="020F0502020204030204" pitchFamily="34" charset="0"/>
              </a:rPr>
              <a:pPr/>
              <a:t>9</a:t>
            </a:fld>
            <a:endParaRPr kumimoji="0" lang="en-US" altLang="zh-TW">
              <a:solidFill>
                <a:srgbClr val="045C75"/>
              </a:solidFill>
              <a:latin typeface="Calibri" panose="020F0502020204030204" pitchFamily="34" charset="0"/>
            </a:endParaRPr>
          </a:p>
        </p:txBody>
      </p:sp>
      <p:sp>
        <p:nvSpPr>
          <p:cNvPr id="90114" name="Rectangle 4">
            <a:extLst>
              <a:ext uri="{FF2B5EF4-FFF2-40B4-BE49-F238E27FC236}">
                <a16:creationId xmlns:a16="http://schemas.microsoft.com/office/drawing/2014/main" id="{EBB13152-ADEB-5D54-2FBC-166C6B3C6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1568450"/>
            <a:ext cx="3968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         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15" name="Rectangle 5">
            <a:extLst>
              <a:ext uri="{FF2B5EF4-FFF2-40B4-BE49-F238E27FC236}">
                <a16:creationId xmlns:a16="http://schemas.microsoft.com/office/drawing/2014/main" id="{90245369-349B-2072-7F30-2E8FC0FC9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1293813"/>
            <a:ext cx="1123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Importers</a:t>
            </a:r>
          </a:p>
        </p:txBody>
      </p:sp>
      <p:sp>
        <p:nvSpPr>
          <p:cNvPr id="90116" name="Rectangle 6">
            <a:extLst>
              <a:ext uri="{FF2B5EF4-FFF2-40B4-BE49-F238E27FC236}">
                <a16:creationId xmlns:a16="http://schemas.microsoft.com/office/drawing/2014/main" id="{3862318A-D3DE-B34E-D4C5-F277AD557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25" y="1568450"/>
            <a:ext cx="396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17" name="Rectangle 7">
            <a:extLst>
              <a:ext uri="{FF2B5EF4-FFF2-40B4-BE49-F238E27FC236}">
                <a16:creationId xmlns:a16="http://schemas.microsoft.com/office/drawing/2014/main" id="{E749FCFF-D75A-6B3F-B5F1-DDEBDFCAC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1617663"/>
            <a:ext cx="28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18" name="Rectangle 8">
            <a:extLst>
              <a:ext uri="{FF2B5EF4-FFF2-40B4-BE49-F238E27FC236}">
                <a16:creationId xmlns:a16="http://schemas.microsoft.com/office/drawing/2014/main" id="{3494FBA0-F0D9-A862-3DC6-96E69719E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1577975"/>
            <a:ext cx="396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19" name="Rectangle 9">
            <a:extLst>
              <a:ext uri="{FF2B5EF4-FFF2-40B4-BE49-F238E27FC236}">
                <a16:creationId xmlns:a16="http://schemas.microsoft.com/office/drawing/2014/main" id="{128592E2-87BF-4730-ADFB-A65FCA87E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13" y="1577975"/>
            <a:ext cx="396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20" name="Rectangle 10">
            <a:extLst>
              <a:ext uri="{FF2B5EF4-FFF2-40B4-BE49-F238E27FC236}">
                <a16:creationId xmlns:a16="http://schemas.microsoft.com/office/drawing/2014/main" id="{94299CBC-5B84-7214-D53B-1012F7253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4967288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2000" b="1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</a:p>
        </p:txBody>
      </p:sp>
      <p:sp>
        <p:nvSpPr>
          <p:cNvPr id="90121" name="Rectangle 11">
            <a:extLst>
              <a:ext uri="{FF2B5EF4-FFF2-40B4-BE49-F238E27FC236}">
                <a16:creationId xmlns:a16="http://schemas.microsoft.com/office/drawing/2014/main" id="{51B4ED4D-53E3-3C66-8069-DDDCEDC4E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438" y="1598613"/>
            <a:ext cx="34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22" name="Rectangle 12">
            <a:extLst>
              <a:ext uri="{FF2B5EF4-FFF2-40B4-BE49-F238E27FC236}">
                <a16:creationId xmlns:a16="http://schemas.microsoft.com/office/drawing/2014/main" id="{AC0FEBA3-B9BC-CFFB-8692-0C038495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825" y="3817938"/>
            <a:ext cx="8112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/>
            <a:r>
              <a:rPr lang="en-US" altLang="zh-TW" b="1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BSMI</a:t>
            </a:r>
          </a:p>
        </p:txBody>
      </p:sp>
      <p:sp>
        <p:nvSpPr>
          <p:cNvPr id="90123" name="Rectangle 13">
            <a:extLst>
              <a:ext uri="{FF2B5EF4-FFF2-40B4-BE49-F238E27FC236}">
                <a16:creationId xmlns:a16="http://schemas.microsoft.com/office/drawing/2014/main" id="{4E7032C9-8607-60EA-E740-DFFAB8A82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1558925"/>
            <a:ext cx="34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24" name="Rectangle 14">
            <a:extLst>
              <a:ext uri="{FF2B5EF4-FFF2-40B4-BE49-F238E27FC236}">
                <a16:creationId xmlns:a16="http://schemas.microsoft.com/office/drawing/2014/main" id="{2303A4D5-B8A0-2499-C392-A77528BDB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1558925"/>
            <a:ext cx="34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25" name="Rectangle 15">
            <a:extLst>
              <a:ext uri="{FF2B5EF4-FFF2-40B4-BE49-F238E27FC236}">
                <a16:creationId xmlns:a16="http://schemas.microsoft.com/office/drawing/2014/main" id="{B9ADBA53-726F-8F86-E57E-CE834F3C9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5" y="1343025"/>
            <a:ext cx="2125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/>
            <a:r>
              <a:rPr lang="en-US" altLang="zh-TW" b="1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NTA</a:t>
            </a:r>
          </a:p>
        </p:txBody>
      </p:sp>
      <p:sp>
        <p:nvSpPr>
          <p:cNvPr id="90126" name="Rectangle 16">
            <a:extLst>
              <a:ext uri="{FF2B5EF4-FFF2-40B4-BE49-F238E27FC236}">
                <a16:creationId xmlns:a16="http://schemas.microsoft.com/office/drawing/2014/main" id="{B615FA6E-56D3-CF5F-BCC1-B8A214E9A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1549400"/>
            <a:ext cx="1587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27" name="Rectangle 18">
            <a:extLst>
              <a:ext uri="{FF2B5EF4-FFF2-40B4-BE49-F238E27FC236}">
                <a16:creationId xmlns:a16="http://schemas.microsoft.com/office/drawing/2014/main" id="{39B70577-3170-615F-D833-A9A52DED9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163" y="1598613"/>
            <a:ext cx="301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785" name="Group 19">
            <a:extLst>
              <a:ext uri="{FF2B5EF4-FFF2-40B4-BE49-F238E27FC236}">
                <a16:creationId xmlns:a16="http://schemas.microsoft.com/office/drawing/2014/main" id="{00FC8B4E-2447-EDE4-170A-0628ED17E0A1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677988"/>
            <a:ext cx="1943100" cy="519112"/>
            <a:chOff x="662" y="1542"/>
            <a:chExt cx="1077" cy="174"/>
          </a:xfrm>
          <a:solidFill>
            <a:srgbClr val="00B050"/>
          </a:solidFill>
        </p:grpSpPr>
        <p:sp>
          <p:nvSpPr>
            <p:cNvPr id="46100" name="Rectangle 20">
              <a:extLst>
                <a:ext uri="{FF2B5EF4-FFF2-40B4-BE49-F238E27FC236}">
                  <a16:creationId xmlns:a16="http://schemas.microsoft.com/office/drawing/2014/main" id="{3BE6E887-84BE-6AA2-00E4-32B819946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" y="1542"/>
              <a:ext cx="1077" cy="1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46101" name="Rectangle 21">
              <a:extLst>
                <a:ext uri="{FF2B5EF4-FFF2-40B4-BE49-F238E27FC236}">
                  <a16:creationId xmlns:a16="http://schemas.microsoft.com/office/drawing/2014/main" id="{E32A74B8-6BDA-3AD1-9F40-C14678A28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" y="1542"/>
              <a:ext cx="1077" cy="174"/>
            </a:xfrm>
            <a:prstGeom prst="rect">
              <a:avLst/>
            </a:prstGeom>
            <a:grpFill/>
            <a:ln w="8001" cap="rnd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altLang="zh-TW" sz="2000" dirty="0">
                  <a:solidFill>
                    <a:srgbClr val="333333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Application</a:t>
              </a:r>
              <a:endParaRPr kumimoji="0" lang="zh-TW" altLang="en-US" sz="2000" dirty="0">
                <a:solidFill>
                  <a:srgbClr val="333333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p:sp>
        <p:nvSpPr>
          <p:cNvPr id="90129" name="Rectangle 22">
            <a:extLst>
              <a:ext uri="{FF2B5EF4-FFF2-40B4-BE49-F238E27FC236}">
                <a16:creationId xmlns:a16="http://schemas.microsoft.com/office/drawing/2014/main" id="{4EDB8663-C4EC-52BA-77A1-5D2F19634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363" y="1917700"/>
            <a:ext cx="28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103" name="Rectangle 23">
            <a:extLst>
              <a:ext uri="{FF2B5EF4-FFF2-40B4-BE49-F238E27FC236}">
                <a16:creationId xmlns:a16="http://schemas.microsoft.com/office/drawing/2014/main" id="{E30EC879-DA55-F603-DF86-1FD934BDB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463800"/>
            <a:ext cx="1976438" cy="903288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altLang="zh-TW" dirty="0">
                <a:solidFill>
                  <a:srgbClr val="333333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Payment at banks, by ATM,  or bank debits</a:t>
            </a:r>
          </a:p>
        </p:txBody>
      </p:sp>
      <p:sp>
        <p:nvSpPr>
          <p:cNvPr id="90131" name="Rectangle 24">
            <a:extLst>
              <a:ext uri="{FF2B5EF4-FFF2-40B4-BE49-F238E27FC236}">
                <a16:creationId xmlns:a16="http://schemas.microsoft.com/office/drawing/2014/main" id="{78D7CAFC-8A07-389B-6F0A-9CD4CB4FE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46325"/>
            <a:ext cx="28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32" name="Rectangle 25">
            <a:extLst>
              <a:ext uri="{FF2B5EF4-FFF2-40B4-BE49-F238E27FC236}">
                <a16:creationId xmlns:a16="http://schemas.microsoft.com/office/drawing/2014/main" id="{C64D4017-AF74-09B7-D56C-7B51EC511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230563"/>
            <a:ext cx="25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900">
                <a:solidFill>
                  <a:srgbClr val="000000"/>
                </a:solidFill>
                <a:latin typeface="Calibri" panose="020F0502020204030204" pitchFamily="34" charset="0"/>
                <a:ea typeface="標楷體"/>
                <a:cs typeface="標楷體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33" name="Rectangle 26">
            <a:extLst>
              <a:ext uri="{FF2B5EF4-FFF2-40B4-BE49-F238E27FC236}">
                <a16:creationId xmlns:a16="http://schemas.microsoft.com/office/drawing/2014/main" id="{8C212A8A-AC02-2B80-EF62-588420E98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163" y="3736975"/>
            <a:ext cx="25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900">
                <a:solidFill>
                  <a:srgbClr val="000000"/>
                </a:solidFill>
                <a:latin typeface="Calibri" panose="020F0502020204030204" pitchFamily="34" charset="0"/>
                <a:ea typeface="標楷體"/>
                <a:cs typeface="標楷體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34" name="Rectangle 27">
            <a:extLst>
              <a:ext uri="{FF2B5EF4-FFF2-40B4-BE49-F238E27FC236}">
                <a16:creationId xmlns:a16="http://schemas.microsoft.com/office/drawing/2014/main" id="{92537262-9455-C2D5-153C-0D141C70B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3767138"/>
            <a:ext cx="25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900">
                <a:solidFill>
                  <a:srgbClr val="000000"/>
                </a:solidFill>
                <a:latin typeface="Calibri" panose="020F0502020204030204" pitchFamily="34" charset="0"/>
                <a:ea typeface="標楷體"/>
                <a:cs typeface="標楷體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35" name="Rectangle 28">
            <a:extLst>
              <a:ext uri="{FF2B5EF4-FFF2-40B4-BE49-F238E27FC236}">
                <a16:creationId xmlns:a16="http://schemas.microsoft.com/office/drawing/2014/main" id="{23136A91-215C-B173-82AB-AA6A62E9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5497513"/>
            <a:ext cx="25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9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36" name="Rectangle 29">
            <a:extLst>
              <a:ext uri="{FF2B5EF4-FFF2-40B4-BE49-F238E27FC236}">
                <a16:creationId xmlns:a16="http://schemas.microsoft.com/office/drawing/2014/main" id="{BFB28B96-7FE3-6023-C3BD-4B849B785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0275" y="5245100"/>
            <a:ext cx="28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000">
                <a:solidFill>
                  <a:srgbClr val="000000"/>
                </a:solidFill>
                <a:latin typeface="Calibri" panose="020F0502020204030204" pitchFamily="34" charset="0"/>
                <a:ea typeface="標楷體"/>
                <a:cs typeface="標楷體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37" name="Rectangle 30">
            <a:extLst>
              <a:ext uri="{FF2B5EF4-FFF2-40B4-BE49-F238E27FC236}">
                <a16:creationId xmlns:a16="http://schemas.microsoft.com/office/drawing/2014/main" id="{9DFC2DB4-5547-92E2-A02E-AEF7AB65C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163" y="5019675"/>
            <a:ext cx="28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38" name="Rectangle 31">
            <a:extLst>
              <a:ext uri="{FF2B5EF4-FFF2-40B4-BE49-F238E27FC236}">
                <a16:creationId xmlns:a16="http://schemas.microsoft.com/office/drawing/2014/main" id="{6FEB90FC-14F7-CC9F-A22B-0E0F79A4D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2263775"/>
            <a:ext cx="18462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inspection type</a:t>
            </a:r>
            <a:endParaRPr lang="zh-TW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39" name="Rectangle 32">
            <a:extLst>
              <a:ext uri="{FF2B5EF4-FFF2-40B4-BE49-F238E27FC236}">
                <a16:creationId xmlns:a16="http://schemas.microsoft.com/office/drawing/2014/main" id="{7BA63077-106A-AFA2-F3E8-1EDFB581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263" y="2668588"/>
            <a:ext cx="25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9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40" name="Rectangle 33">
            <a:extLst>
              <a:ext uri="{FF2B5EF4-FFF2-40B4-BE49-F238E27FC236}">
                <a16:creationId xmlns:a16="http://schemas.microsoft.com/office/drawing/2014/main" id="{37A43832-0B4A-B827-909D-663664B8D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325" y="3600450"/>
            <a:ext cx="22225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7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41" name="Rectangle 34">
            <a:extLst>
              <a:ext uri="{FF2B5EF4-FFF2-40B4-BE49-F238E27FC236}">
                <a16:creationId xmlns:a16="http://schemas.microsoft.com/office/drawing/2014/main" id="{3DF78DBA-7160-2920-10E7-1DF38B48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2278063"/>
            <a:ext cx="28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42" name="Rectangle 35">
            <a:extLst>
              <a:ext uri="{FF2B5EF4-FFF2-40B4-BE49-F238E27FC236}">
                <a16:creationId xmlns:a16="http://schemas.microsoft.com/office/drawing/2014/main" id="{669C54B8-D840-5098-0870-E50F622D2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913" y="4552950"/>
            <a:ext cx="28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90143" name="Group 36">
            <a:extLst>
              <a:ext uri="{FF2B5EF4-FFF2-40B4-BE49-F238E27FC236}">
                <a16:creationId xmlns:a16="http://schemas.microsoft.com/office/drawing/2014/main" id="{DFEBEA83-2DCA-0212-F41C-FC7AA6461BE1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5364163"/>
            <a:ext cx="1503363" cy="841375"/>
            <a:chOff x="1063" y="3629"/>
            <a:chExt cx="754" cy="326"/>
          </a:xfrm>
        </p:grpSpPr>
        <p:sp>
          <p:nvSpPr>
            <p:cNvPr id="46117" name="Rectangle 37">
              <a:extLst>
                <a:ext uri="{FF2B5EF4-FFF2-40B4-BE49-F238E27FC236}">
                  <a16:creationId xmlns:a16="http://schemas.microsoft.com/office/drawing/2014/main" id="{0095BDE8-6B74-565A-8DC9-DD5128E26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" y="3645"/>
              <a:ext cx="745" cy="216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46118" name="Rectangle 38">
              <a:extLst>
                <a:ext uri="{FF2B5EF4-FFF2-40B4-BE49-F238E27FC236}">
                  <a16:creationId xmlns:a16="http://schemas.microsoft.com/office/drawing/2014/main" id="{FB0B4A71-74D6-4099-78CB-E658CEFED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" y="3629"/>
              <a:ext cx="754" cy="326"/>
            </a:xfrm>
            <a:prstGeom prst="rect">
              <a:avLst/>
            </a:prstGeom>
            <a:solidFill>
              <a:srgbClr val="FFFF00"/>
            </a:solidFill>
            <a:ln w="8001" cap="rnd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altLang="zh-TW" dirty="0">
                  <a:solidFill>
                    <a:srgbClr val="333333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Destroying or returning </a:t>
              </a:r>
              <a:endParaRPr lang="zh-TW" altLang="en-US" dirty="0">
                <a:solidFill>
                  <a:srgbClr val="333333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p:sp>
        <p:nvSpPr>
          <p:cNvPr id="90144" name="Rectangle 39">
            <a:extLst>
              <a:ext uri="{FF2B5EF4-FFF2-40B4-BE49-F238E27FC236}">
                <a16:creationId xmlns:a16="http://schemas.microsoft.com/office/drawing/2014/main" id="{0B77A57A-55CC-925D-324B-83BA566A7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988" y="6083300"/>
            <a:ext cx="12557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Compliance </a:t>
            </a:r>
          </a:p>
        </p:txBody>
      </p:sp>
      <p:sp>
        <p:nvSpPr>
          <p:cNvPr id="90145" name="Rectangle 40">
            <a:extLst>
              <a:ext uri="{FF2B5EF4-FFF2-40B4-BE49-F238E27FC236}">
                <a16:creationId xmlns:a16="http://schemas.microsoft.com/office/drawing/2014/main" id="{E16AF349-2FF4-E93A-1546-E21FB0E77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721350"/>
            <a:ext cx="25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9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46" name="Rectangle 42">
            <a:extLst>
              <a:ext uri="{FF2B5EF4-FFF2-40B4-BE49-F238E27FC236}">
                <a16:creationId xmlns:a16="http://schemas.microsoft.com/office/drawing/2014/main" id="{6DE900E5-00F9-FB35-F04A-C41372E41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1422400"/>
            <a:ext cx="1798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Filing via post, internet, or in person</a:t>
            </a:r>
          </a:p>
        </p:txBody>
      </p:sp>
      <p:sp>
        <p:nvSpPr>
          <p:cNvPr id="90147" name="Rectangle 43">
            <a:extLst>
              <a:ext uri="{FF2B5EF4-FFF2-40B4-BE49-F238E27FC236}">
                <a16:creationId xmlns:a16="http://schemas.microsoft.com/office/drawing/2014/main" id="{F8BA69D9-5C32-2D00-B3EF-644CFBEFA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5" y="1928813"/>
            <a:ext cx="25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9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48" name="Rectangle 44">
            <a:extLst>
              <a:ext uri="{FF2B5EF4-FFF2-40B4-BE49-F238E27FC236}">
                <a16:creationId xmlns:a16="http://schemas.microsoft.com/office/drawing/2014/main" id="{2C3D1546-E92E-4CD2-D383-81F5474DD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2279650"/>
            <a:ext cx="25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9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49" name="Rectangle 45">
            <a:extLst>
              <a:ext uri="{FF2B5EF4-FFF2-40B4-BE49-F238E27FC236}">
                <a16:creationId xmlns:a16="http://schemas.microsoft.com/office/drawing/2014/main" id="{88B3148E-F410-15D4-6148-F167C202A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2139950"/>
            <a:ext cx="18494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Notification of inspection fee payment</a:t>
            </a:r>
          </a:p>
        </p:txBody>
      </p:sp>
      <p:sp>
        <p:nvSpPr>
          <p:cNvPr id="90150" name="Rectangle 46">
            <a:extLst>
              <a:ext uri="{FF2B5EF4-FFF2-40B4-BE49-F238E27FC236}">
                <a16:creationId xmlns:a16="http://schemas.microsoft.com/office/drawing/2014/main" id="{2D1DF12F-721A-DDCE-97AA-76FB1F340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3" y="2744788"/>
            <a:ext cx="25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9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51" name="Rectangle 47">
            <a:extLst>
              <a:ext uri="{FF2B5EF4-FFF2-40B4-BE49-F238E27FC236}">
                <a16:creationId xmlns:a16="http://schemas.microsoft.com/office/drawing/2014/main" id="{F4D97649-4C8C-3211-3E74-9BD75A3B4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4321175"/>
            <a:ext cx="0" cy="18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endParaRPr lang="zh-TW" altLang="en-US" sz="1200">
              <a:solidFill>
                <a:srgbClr val="000000"/>
              </a:solidFill>
              <a:latin typeface="Calibri" panose="020F0502020204030204" pitchFamily="34" charset="0"/>
              <a:ea typeface="標楷體"/>
              <a:cs typeface="標楷體"/>
            </a:endParaRPr>
          </a:p>
        </p:txBody>
      </p:sp>
      <p:sp>
        <p:nvSpPr>
          <p:cNvPr id="90152" name="Rectangle 48">
            <a:extLst>
              <a:ext uri="{FF2B5EF4-FFF2-40B4-BE49-F238E27FC236}">
                <a16:creationId xmlns:a16="http://schemas.microsoft.com/office/drawing/2014/main" id="{570C2906-BCAE-347E-D255-632560B6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5807075"/>
            <a:ext cx="28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53" name="Rectangle 49">
            <a:extLst>
              <a:ext uri="{FF2B5EF4-FFF2-40B4-BE49-F238E27FC236}">
                <a16:creationId xmlns:a16="http://schemas.microsoft.com/office/drawing/2014/main" id="{4A387C96-D582-6F7E-3A9C-79A452885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5837238"/>
            <a:ext cx="2222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7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54" name="Rectangle 50">
            <a:extLst>
              <a:ext uri="{FF2B5EF4-FFF2-40B4-BE49-F238E27FC236}">
                <a16:creationId xmlns:a16="http://schemas.microsoft.com/office/drawing/2014/main" id="{2202E799-4D13-7796-A69B-A903E40A2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6118225"/>
            <a:ext cx="28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813" name="Group 51">
            <a:extLst>
              <a:ext uri="{FF2B5EF4-FFF2-40B4-BE49-F238E27FC236}">
                <a16:creationId xmlns:a16="http://schemas.microsoft.com/office/drawing/2014/main" id="{50B0252A-9F19-681A-F30D-E87A560D63DC}"/>
              </a:ext>
            </a:extLst>
          </p:cNvPr>
          <p:cNvGrpSpPr>
            <a:grpSpLocks/>
          </p:cNvGrpSpPr>
          <p:nvPr/>
        </p:nvGrpSpPr>
        <p:grpSpPr bwMode="auto">
          <a:xfrm>
            <a:off x="6762750" y="4125913"/>
            <a:ext cx="1629612" cy="566737"/>
            <a:chOff x="1700" y="2529"/>
            <a:chExt cx="822" cy="161"/>
          </a:xfrm>
          <a:solidFill>
            <a:srgbClr val="FFC000"/>
          </a:solidFill>
        </p:grpSpPr>
        <p:sp>
          <p:nvSpPr>
            <p:cNvPr id="46132" name="Rectangle 52">
              <a:extLst>
                <a:ext uri="{FF2B5EF4-FFF2-40B4-BE49-F238E27FC236}">
                  <a16:creationId xmlns:a16="http://schemas.microsoft.com/office/drawing/2014/main" id="{5E413DD2-075E-E497-BF91-3F0E76104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529"/>
              <a:ext cx="801" cy="1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46133" name="Rectangle 53">
              <a:extLst>
                <a:ext uri="{FF2B5EF4-FFF2-40B4-BE49-F238E27FC236}">
                  <a16:creationId xmlns:a16="http://schemas.microsoft.com/office/drawing/2014/main" id="{99251823-B18D-FE82-E372-080B2999B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529"/>
              <a:ext cx="822" cy="161"/>
            </a:xfrm>
            <a:prstGeom prst="rect">
              <a:avLst/>
            </a:prstGeom>
            <a:grpFill/>
            <a:ln w="8001" cap="rnd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333333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Sampling &amp; testing</a:t>
              </a:r>
              <a:endParaRPr kumimoji="0" lang="en-US" altLang="zh-TW" dirty="0">
                <a:solidFill>
                  <a:srgbClr val="333333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p:sp>
        <p:nvSpPr>
          <p:cNvPr id="90156" name="Rectangle 54">
            <a:extLst>
              <a:ext uri="{FF2B5EF4-FFF2-40B4-BE49-F238E27FC236}">
                <a16:creationId xmlns:a16="http://schemas.microsoft.com/office/drawing/2014/main" id="{AD9494B1-415B-692D-3337-80EF39316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2035175"/>
            <a:ext cx="28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57" name="Rectangle 55">
            <a:extLst>
              <a:ext uri="{FF2B5EF4-FFF2-40B4-BE49-F238E27FC236}">
                <a16:creationId xmlns:a16="http://schemas.microsoft.com/office/drawing/2014/main" id="{24A3B748-3818-AC31-56F7-12F4BC99A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2716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endParaRPr lang="zh-TW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136" name="Text Box 56">
            <a:extLst>
              <a:ext uri="{FF2B5EF4-FFF2-40B4-BE49-F238E27FC236}">
                <a16:creationId xmlns:a16="http://schemas.microsoft.com/office/drawing/2014/main" id="{71F18E9C-112A-77EB-D421-FB55E3D35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1674813"/>
            <a:ext cx="1204913" cy="619125"/>
          </a:xfrm>
          <a:prstGeom prst="rect">
            <a:avLst/>
          </a:prstGeom>
          <a:solidFill>
            <a:srgbClr val="99CCFF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zh-TW" altLang="en-US" dirty="0">
                <a:solidFill>
                  <a:srgbClr val="333333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dirty="0">
                <a:solidFill>
                  <a:srgbClr val="333333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Acceptance</a:t>
            </a:r>
          </a:p>
        </p:txBody>
      </p:sp>
      <p:sp>
        <p:nvSpPr>
          <p:cNvPr id="90159" name="Line 57">
            <a:extLst>
              <a:ext uri="{FF2B5EF4-FFF2-40B4-BE49-F238E27FC236}">
                <a16:creationId xmlns:a16="http://schemas.microsoft.com/office/drawing/2014/main" id="{40773666-2B48-54B4-FD58-7589F3BEA0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0138" y="1912938"/>
            <a:ext cx="1922462" cy="1587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138" name="AutoShape 58">
            <a:extLst>
              <a:ext uri="{FF2B5EF4-FFF2-40B4-BE49-F238E27FC236}">
                <a16:creationId xmlns:a16="http://schemas.microsoft.com/office/drawing/2014/main" id="{C3FD9FC7-DF88-82D3-D4EE-1E142C925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5808663"/>
            <a:ext cx="2160588" cy="547687"/>
          </a:xfrm>
          <a:prstGeom prst="diamond">
            <a:avLst/>
          </a:prstGeom>
          <a:solidFill>
            <a:srgbClr val="99CCFF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dirty="0">
                <a:solidFill>
                  <a:srgbClr val="333333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Results</a:t>
            </a:r>
            <a:endParaRPr kumimoji="0" lang="en-US" altLang="zh-TW" dirty="0">
              <a:solidFill>
                <a:srgbClr val="333333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90161" name="Rectangle 60">
            <a:extLst>
              <a:ext uri="{FF2B5EF4-FFF2-40B4-BE49-F238E27FC236}">
                <a16:creationId xmlns:a16="http://schemas.microsoft.com/office/drawing/2014/main" id="{88BF8BFE-6877-B0E9-9CE4-7D1D56E8A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788" y="4773613"/>
            <a:ext cx="1433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Forwarding testing results</a:t>
            </a:r>
          </a:p>
        </p:txBody>
      </p:sp>
      <p:cxnSp>
        <p:nvCxnSpPr>
          <p:cNvPr id="32821" name="AutoShape 61">
            <a:extLst>
              <a:ext uri="{FF2B5EF4-FFF2-40B4-BE49-F238E27FC236}">
                <a16:creationId xmlns:a16="http://schemas.microsoft.com/office/drawing/2014/main" id="{C9E5CA01-AA96-916A-7A01-F12025F6264A}"/>
              </a:ext>
            </a:extLst>
          </p:cNvPr>
          <p:cNvCxnSpPr>
            <a:cxnSpLocks noChangeShapeType="1"/>
            <a:stCxn id="46133" idx="2"/>
          </p:cNvCxnSpPr>
          <p:nvPr/>
        </p:nvCxnSpPr>
        <p:spPr bwMode="auto">
          <a:xfrm rot="5400000">
            <a:off x="6372225" y="4038600"/>
            <a:ext cx="550863" cy="1858963"/>
          </a:xfrm>
          <a:prstGeom prst="bentConnector2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822" name="AutoShape 62">
            <a:extLst>
              <a:ext uri="{FF2B5EF4-FFF2-40B4-BE49-F238E27FC236}">
                <a16:creationId xmlns:a16="http://schemas.microsoft.com/office/drawing/2014/main" id="{0B0E1FBD-93F7-4464-C447-D68881E38D5C}"/>
              </a:ext>
            </a:extLst>
          </p:cNvPr>
          <p:cNvCxnSpPr>
            <a:cxnSpLocks noChangeShapeType="1"/>
            <a:stCxn id="46138" idx="1"/>
          </p:cNvCxnSpPr>
          <p:nvPr/>
        </p:nvCxnSpPr>
        <p:spPr bwMode="auto">
          <a:xfrm flipH="1" flipV="1">
            <a:off x="1846263" y="6078538"/>
            <a:ext cx="2008187" cy="4762"/>
          </a:xfrm>
          <a:prstGeom prst="straightConnector1">
            <a:avLst/>
          </a:prstGeom>
          <a:ln>
            <a:solidFill>
              <a:srgbClr val="FF0000"/>
            </a:solidFill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0164" name="Group 63">
            <a:extLst>
              <a:ext uri="{FF2B5EF4-FFF2-40B4-BE49-F238E27FC236}">
                <a16:creationId xmlns:a16="http://schemas.microsoft.com/office/drawing/2014/main" id="{AF3A6264-1310-461F-C0A6-5B3B5F83CF0D}"/>
              </a:ext>
            </a:extLst>
          </p:cNvPr>
          <p:cNvGrpSpPr>
            <a:grpSpLocks/>
          </p:cNvGrpSpPr>
          <p:nvPr/>
        </p:nvGrpSpPr>
        <p:grpSpPr bwMode="auto">
          <a:xfrm>
            <a:off x="6078538" y="3271838"/>
            <a:ext cx="1181100" cy="484187"/>
            <a:chOff x="1700" y="2529"/>
            <a:chExt cx="801" cy="161"/>
          </a:xfrm>
        </p:grpSpPr>
        <p:sp>
          <p:nvSpPr>
            <p:cNvPr id="46144" name="Rectangle 64">
              <a:extLst>
                <a:ext uri="{FF2B5EF4-FFF2-40B4-BE49-F238E27FC236}">
                  <a16:creationId xmlns:a16="http://schemas.microsoft.com/office/drawing/2014/main" id="{833138B5-ECF5-39F2-CCB5-FA8167FE3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529"/>
              <a:ext cx="801" cy="16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46145" name="Rectangle 65">
              <a:extLst>
                <a:ext uri="{FF2B5EF4-FFF2-40B4-BE49-F238E27FC236}">
                  <a16:creationId xmlns:a16="http://schemas.microsoft.com/office/drawing/2014/main" id="{99B00AA1-8ECA-4442-A8C5-D48849D17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2529"/>
              <a:ext cx="791" cy="161"/>
            </a:xfrm>
            <a:prstGeom prst="rect">
              <a:avLst/>
            </a:prstGeom>
            <a:solidFill>
              <a:srgbClr val="99CCFF"/>
            </a:solidFill>
            <a:ln w="7938" cap="rnd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ts val="1600"/>
                </a:lnSpc>
                <a:defRPr/>
              </a:pPr>
              <a:r>
                <a:rPr lang="en-US" altLang="zh-TW" dirty="0">
                  <a:solidFill>
                    <a:srgbClr val="333333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Lot-to-lot</a:t>
              </a:r>
            </a:p>
            <a:p>
              <a:pPr algn="ctr">
                <a:defRPr/>
              </a:pPr>
              <a:r>
                <a:rPr kumimoji="0" lang="en-US" altLang="zh-TW" dirty="0">
                  <a:solidFill>
                    <a:srgbClr val="333333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inspection</a:t>
              </a:r>
            </a:p>
          </p:txBody>
        </p:sp>
      </p:grpSp>
      <p:grpSp>
        <p:nvGrpSpPr>
          <p:cNvPr id="90165" name="Group 69">
            <a:extLst>
              <a:ext uri="{FF2B5EF4-FFF2-40B4-BE49-F238E27FC236}">
                <a16:creationId xmlns:a16="http://schemas.microsoft.com/office/drawing/2014/main" id="{FCD204A7-429B-6742-0041-9D8BE2F2EC88}"/>
              </a:ext>
            </a:extLst>
          </p:cNvPr>
          <p:cNvGrpSpPr>
            <a:grpSpLocks/>
          </p:cNvGrpSpPr>
          <p:nvPr/>
        </p:nvGrpSpPr>
        <p:grpSpPr bwMode="auto">
          <a:xfrm>
            <a:off x="2684463" y="3262313"/>
            <a:ext cx="1587500" cy="503237"/>
            <a:chOff x="1700" y="2529"/>
            <a:chExt cx="801" cy="161"/>
          </a:xfrm>
        </p:grpSpPr>
        <p:sp>
          <p:nvSpPr>
            <p:cNvPr id="46150" name="Rectangle 70">
              <a:extLst>
                <a:ext uri="{FF2B5EF4-FFF2-40B4-BE49-F238E27FC236}">
                  <a16:creationId xmlns:a16="http://schemas.microsoft.com/office/drawing/2014/main" id="{CE9E5B2F-B348-0448-20F9-AA4131F7F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529"/>
              <a:ext cx="801" cy="16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46151" name="Rectangle 71">
              <a:extLst>
                <a:ext uri="{FF2B5EF4-FFF2-40B4-BE49-F238E27FC236}">
                  <a16:creationId xmlns:a16="http://schemas.microsoft.com/office/drawing/2014/main" id="{C11592A0-4508-5C83-50CE-301D1FC92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529"/>
              <a:ext cx="801" cy="161"/>
            </a:xfrm>
            <a:prstGeom prst="rect">
              <a:avLst/>
            </a:prstGeom>
            <a:solidFill>
              <a:srgbClr val="99CCFF"/>
            </a:solidFill>
            <a:ln w="7938" cap="rnd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ts val="2000"/>
                </a:lnSpc>
                <a:defRPr/>
              </a:pPr>
              <a:r>
                <a:rPr lang="en-US" altLang="zh-TW" dirty="0">
                  <a:solidFill>
                    <a:srgbClr val="333333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Documentary examination</a:t>
              </a:r>
            </a:p>
          </p:txBody>
        </p:sp>
      </p:grpSp>
      <p:cxnSp>
        <p:nvCxnSpPr>
          <p:cNvPr id="32826" name="AutoShape 72">
            <a:extLst>
              <a:ext uri="{FF2B5EF4-FFF2-40B4-BE49-F238E27FC236}">
                <a16:creationId xmlns:a16="http://schemas.microsoft.com/office/drawing/2014/main" id="{8D77A616-10BB-15AA-062C-944911C7E6EA}"/>
              </a:ext>
            </a:extLst>
          </p:cNvPr>
          <p:cNvCxnSpPr>
            <a:cxnSpLocks noChangeShapeType="1"/>
            <a:stCxn id="46145" idx="3"/>
            <a:endCxn id="46133" idx="0"/>
          </p:cNvCxnSpPr>
          <p:nvPr/>
        </p:nvCxnSpPr>
        <p:spPr bwMode="auto">
          <a:xfrm>
            <a:off x="7259638" y="3514725"/>
            <a:ext cx="317500" cy="611188"/>
          </a:xfrm>
          <a:prstGeom prst="bentConnector2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827" name="AutoShape 73">
            <a:extLst>
              <a:ext uri="{FF2B5EF4-FFF2-40B4-BE49-F238E27FC236}">
                <a16:creationId xmlns:a16="http://schemas.microsoft.com/office/drawing/2014/main" id="{80C06F0D-BDD5-5149-EFD3-C2B8FE0FA32F}"/>
              </a:ext>
            </a:extLst>
          </p:cNvPr>
          <p:cNvCxnSpPr>
            <a:cxnSpLocks noChangeShapeType="1"/>
            <a:stCxn id="46136" idx="2"/>
            <a:endCxn id="46145" idx="0"/>
          </p:cNvCxnSpPr>
          <p:nvPr/>
        </p:nvCxnSpPr>
        <p:spPr bwMode="auto">
          <a:xfrm rot="16200000" flipH="1">
            <a:off x="5310188" y="1905000"/>
            <a:ext cx="977900" cy="1755775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828" name="AutoShape 74">
            <a:extLst>
              <a:ext uri="{FF2B5EF4-FFF2-40B4-BE49-F238E27FC236}">
                <a16:creationId xmlns:a16="http://schemas.microsoft.com/office/drawing/2014/main" id="{B1952481-100B-F88A-465E-42282AB13A6A}"/>
              </a:ext>
            </a:extLst>
          </p:cNvPr>
          <p:cNvCxnSpPr>
            <a:cxnSpLocks noChangeShapeType="1"/>
            <a:stCxn id="46136" idx="2"/>
            <a:endCxn id="46151" idx="0"/>
          </p:cNvCxnSpPr>
          <p:nvPr/>
        </p:nvCxnSpPr>
        <p:spPr bwMode="auto">
          <a:xfrm rot="5400000">
            <a:off x="3715544" y="2056607"/>
            <a:ext cx="968375" cy="1443037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155" name="AutoShape 75">
            <a:extLst>
              <a:ext uri="{FF2B5EF4-FFF2-40B4-BE49-F238E27FC236}">
                <a16:creationId xmlns:a16="http://schemas.microsoft.com/office/drawing/2014/main" id="{BF63CA4C-D688-9EBC-3969-BF825D54B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5" y="3971925"/>
            <a:ext cx="2376488" cy="792163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dirty="0">
                <a:solidFill>
                  <a:srgbClr val="333333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Selected for </a:t>
            </a:r>
          </a:p>
          <a:p>
            <a:pPr algn="ctr">
              <a:defRPr/>
            </a:pPr>
            <a:r>
              <a:rPr kumimoji="0" lang="en-US" altLang="zh-TW" dirty="0">
                <a:solidFill>
                  <a:srgbClr val="333333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testing</a:t>
            </a:r>
          </a:p>
        </p:txBody>
      </p:sp>
      <p:cxnSp>
        <p:nvCxnSpPr>
          <p:cNvPr id="32830" name="AutoShape 76">
            <a:extLst>
              <a:ext uri="{FF2B5EF4-FFF2-40B4-BE49-F238E27FC236}">
                <a16:creationId xmlns:a16="http://schemas.microsoft.com/office/drawing/2014/main" id="{549BF5D2-9BF5-697B-8969-36612ED2C973}"/>
              </a:ext>
            </a:extLst>
          </p:cNvPr>
          <p:cNvCxnSpPr>
            <a:cxnSpLocks noChangeShapeType="1"/>
            <a:stCxn id="46155" idx="1"/>
            <a:endCxn id="46151" idx="2"/>
          </p:cNvCxnSpPr>
          <p:nvPr/>
        </p:nvCxnSpPr>
        <p:spPr bwMode="auto">
          <a:xfrm rot="10800000">
            <a:off x="3478213" y="3765550"/>
            <a:ext cx="290512" cy="601663"/>
          </a:xfrm>
          <a:prstGeom prst="bentConnector2">
            <a:avLst/>
          </a:prstGeom>
          <a:ln>
            <a:solidFill>
              <a:srgbClr val="00B05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831" name="AutoShape 77">
            <a:extLst>
              <a:ext uri="{FF2B5EF4-FFF2-40B4-BE49-F238E27FC236}">
                <a16:creationId xmlns:a16="http://schemas.microsoft.com/office/drawing/2014/main" id="{904155A0-693E-BB88-E1CD-416DD0D1742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2713038" y="3514725"/>
            <a:ext cx="1123950" cy="1728788"/>
          </a:xfrm>
          <a:prstGeom prst="bentConnector3">
            <a:avLst>
              <a:gd name="adj1" fmla="val -20338"/>
            </a:avLst>
          </a:prstGeom>
          <a:ln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172" name="Rectangle 78">
            <a:extLst>
              <a:ext uri="{FF2B5EF4-FFF2-40B4-BE49-F238E27FC236}">
                <a16:creationId xmlns:a16="http://schemas.microsoft.com/office/drawing/2014/main" id="{F9A9FFC9-1CD9-64BB-05C8-66D28C792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4116388"/>
            <a:ext cx="360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/>
            <a:r>
              <a:rPr lang="en-US" altLang="zh-TW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90173" name="Rectangle 79">
            <a:extLst>
              <a:ext uri="{FF2B5EF4-FFF2-40B4-BE49-F238E27FC236}">
                <a16:creationId xmlns:a16="http://schemas.microsoft.com/office/drawing/2014/main" id="{6A1A9366-923F-C9C4-8E89-3C6C8CABB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0" y="4095750"/>
            <a:ext cx="360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/>
            <a:r>
              <a:rPr lang="en-US" altLang="zh-TW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cxnSp>
        <p:nvCxnSpPr>
          <p:cNvPr id="32834" name="AutoShape 80">
            <a:extLst>
              <a:ext uri="{FF2B5EF4-FFF2-40B4-BE49-F238E27FC236}">
                <a16:creationId xmlns:a16="http://schemas.microsoft.com/office/drawing/2014/main" id="{F62AEE49-DEE5-1556-793A-31A67331B5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5538" y="5516563"/>
            <a:ext cx="0" cy="273050"/>
          </a:xfrm>
          <a:prstGeom prst="straightConnector1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175" name="AutoShape 81">
            <a:extLst>
              <a:ext uri="{FF2B5EF4-FFF2-40B4-BE49-F238E27FC236}">
                <a16:creationId xmlns:a16="http://schemas.microsoft.com/office/drawing/2014/main" id="{604F7F05-6135-203F-5300-A4CCAAE0F24F}"/>
              </a:ext>
            </a:extLst>
          </p:cNvPr>
          <p:cNvCxnSpPr>
            <a:cxnSpLocks noChangeShapeType="1"/>
            <a:stCxn id="46138" idx="3"/>
          </p:cNvCxnSpPr>
          <p:nvPr/>
        </p:nvCxnSpPr>
        <p:spPr bwMode="auto">
          <a:xfrm flipV="1">
            <a:off x="6015038" y="6073775"/>
            <a:ext cx="1785937" cy="9525"/>
          </a:xfrm>
          <a:prstGeom prst="straightConnector1">
            <a:avLst/>
          </a:prstGeom>
          <a:noFill/>
          <a:ln w="28575" cap="sq">
            <a:solidFill>
              <a:srgbClr val="00B050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76" name="Rectangle 82">
            <a:extLst>
              <a:ext uri="{FF2B5EF4-FFF2-40B4-BE49-F238E27FC236}">
                <a16:creationId xmlns:a16="http://schemas.microsoft.com/office/drawing/2014/main" id="{57D2F62A-B46E-42BF-C895-DF514EC3E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6111875"/>
            <a:ext cx="17478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/>
            <a:r>
              <a:rPr lang="en-US" altLang="zh-TW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Non-compliance</a:t>
            </a:r>
          </a:p>
        </p:txBody>
      </p:sp>
      <p:sp>
        <p:nvSpPr>
          <p:cNvPr id="90177" name="Line 83">
            <a:extLst>
              <a:ext uri="{FF2B5EF4-FFF2-40B4-BE49-F238E27FC236}">
                <a16:creationId xmlns:a16="http://schemas.microsoft.com/office/drawing/2014/main" id="{5EADBD45-AF4A-DD91-613D-BAA4D9B8EF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2100263"/>
            <a:ext cx="1774825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8" name="Line 84">
            <a:extLst>
              <a:ext uri="{FF2B5EF4-FFF2-40B4-BE49-F238E27FC236}">
                <a16:creationId xmlns:a16="http://schemas.microsoft.com/office/drawing/2014/main" id="{F990E8D5-8AE5-3910-D24B-7C5040D43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00263"/>
            <a:ext cx="0" cy="512762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9" name="Line 85">
            <a:extLst>
              <a:ext uri="{FF2B5EF4-FFF2-40B4-BE49-F238E27FC236}">
                <a16:creationId xmlns:a16="http://schemas.microsoft.com/office/drawing/2014/main" id="{DFA666FD-E0C9-B878-1611-831FF971EC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70138" y="2613025"/>
            <a:ext cx="144462" cy="0"/>
          </a:xfrm>
          <a:prstGeom prst="line">
            <a:avLst/>
          </a:prstGeom>
          <a:noFill/>
          <a:ln w="28575" cap="sq">
            <a:solidFill>
              <a:srgbClr val="0070C0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840" name="Line 86">
            <a:extLst>
              <a:ext uri="{FF2B5EF4-FFF2-40B4-BE49-F238E27FC236}">
                <a16:creationId xmlns:a16="http://schemas.microsoft.com/office/drawing/2014/main" id="{7A87F711-9FB9-825F-702D-F8F37050D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3" y="2778125"/>
            <a:ext cx="6350" cy="452438"/>
          </a:xfrm>
          <a:prstGeom prst="line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2841" name="Line 87">
            <a:extLst>
              <a:ext uri="{FF2B5EF4-FFF2-40B4-BE49-F238E27FC236}">
                <a16:creationId xmlns:a16="http://schemas.microsoft.com/office/drawing/2014/main" id="{741BC3EA-B614-EDF7-ECC9-E4BEE5B9D0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7913" y="4378325"/>
            <a:ext cx="585787" cy="3175"/>
          </a:xfrm>
          <a:prstGeom prst="line">
            <a:avLst/>
          </a:prstGeom>
          <a:ln>
            <a:solidFill>
              <a:srgbClr val="FFC000"/>
            </a:solidFill>
            <a:headEnd type="none" w="sm" len="sm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2842" name="Line 88">
            <a:extLst>
              <a:ext uri="{FF2B5EF4-FFF2-40B4-BE49-F238E27FC236}">
                <a16:creationId xmlns:a16="http://schemas.microsoft.com/office/drawing/2014/main" id="{8C25A218-CD02-1613-64EE-9D0581E760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5063" y="3756025"/>
            <a:ext cx="3175" cy="214313"/>
          </a:xfrm>
          <a:prstGeom prst="line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grpSp>
        <p:nvGrpSpPr>
          <p:cNvPr id="90183" name="Group 89">
            <a:extLst>
              <a:ext uri="{FF2B5EF4-FFF2-40B4-BE49-F238E27FC236}">
                <a16:creationId xmlns:a16="http://schemas.microsoft.com/office/drawing/2014/main" id="{C995618B-9E59-4CCF-B78F-A6B084FA5123}"/>
              </a:ext>
            </a:extLst>
          </p:cNvPr>
          <p:cNvGrpSpPr>
            <a:grpSpLocks/>
          </p:cNvGrpSpPr>
          <p:nvPr/>
        </p:nvGrpSpPr>
        <p:grpSpPr bwMode="auto">
          <a:xfrm>
            <a:off x="3862388" y="5029200"/>
            <a:ext cx="1781175" cy="554038"/>
            <a:chOff x="1700" y="2529"/>
            <a:chExt cx="801" cy="192"/>
          </a:xfrm>
        </p:grpSpPr>
        <p:sp>
          <p:nvSpPr>
            <p:cNvPr id="46170" name="Rectangle 90">
              <a:extLst>
                <a:ext uri="{FF2B5EF4-FFF2-40B4-BE49-F238E27FC236}">
                  <a16:creationId xmlns:a16="http://schemas.microsoft.com/office/drawing/2014/main" id="{66F72653-9641-720E-2500-D1BA33535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529"/>
              <a:ext cx="801" cy="16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46171" name="Rectangle 91">
              <a:extLst>
                <a:ext uri="{FF2B5EF4-FFF2-40B4-BE49-F238E27FC236}">
                  <a16:creationId xmlns:a16="http://schemas.microsoft.com/office/drawing/2014/main" id="{F4D26C16-71FD-AB3F-E3F4-2500EF051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529"/>
              <a:ext cx="801" cy="192"/>
            </a:xfrm>
            <a:prstGeom prst="rect">
              <a:avLst/>
            </a:prstGeom>
            <a:solidFill>
              <a:srgbClr val="99CCFF"/>
            </a:solidFill>
            <a:ln w="8001" cap="rnd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 anchorCtr="1"/>
            <a:lstStyle/>
            <a:p>
              <a:pPr algn="ctr">
                <a:lnSpc>
                  <a:spcPts val="1500"/>
                </a:lnSpc>
                <a:defRPr/>
              </a:pPr>
              <a:r>
                <a:rPr lang="en-US" altLang="zh-TW" dirty="0">
                  <a:solidFill>
                    <a:srgbClr val="333333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Compliance review</a:t>
              </a:r>
              <a:endParaRPr kumimoji="0" lang="en-US" altLang="zh-TW" dirty="0">
                <a:solidFill>
                  <a:srgbClr val="333333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p:grpSp>
        <p:nvGrpSpPr>
          <p:cNvPr id="90184" name="Group 93">
            <a:extLst>
              <a:ext uri="{FF2B5EF4-FFF2-40B4-BE49-F238E27FC236}">
                <a16:creationId xmlns:a16="http://schemas.microsoft.com/office/drawing/2014/main" id="{D903DF2C-756E-CD87-82C6-A16827184B00}"/>
              </a:ext>
            </a:extLst>
          </p:cNvPr>
          <p:cNvGrpSpPr>
            <a:grpSpLocks/>
          </p:cNvGrpSpPr>
          <p:nvPr/>
        </p:nvGrpSpPr>
        <p:grpSpPr bwMode="auto">
          <a:xfrm>
            <a:off x="7804150" y="5326063"/>
            <a:ext cx="1176338" cy="863600"/>
            <a:chOff x="1544" y="2529"/>
            <a:chExt cx="957" cy="161"/>
          </a:xfrm>
        </p:grpSpPr>
        <p:sp>
          <p:nvSpPr>
            <p:cNvPr id="46174" name="Rectangle 94">
              <a:extLst>
                <a:ext uri="{FF2B5EF4-FFF2-40B4-BE49-F238E27FC236}">
                  <a16:creationId xmlns:a16="http://schemas.microsoft.com/office/drawing/2014/main" id="{955B9EE6-C8D5-F482-4FEB-8E200021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529"/>
              <a:ext cx="801" cy="16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46175" name="Rectangle 95">
              <a:extLst>
                <a:ext uri="{FF2B5EF4-FFF2-40B4-BE49-F238E27FC236}">
                  <a16:creationId xmlns:a16="http://schemas.microsoft.com/office/drawing/2014/main" id="{FC335E4F-1E38-78F9-09D6-BA6508D52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2529"/>
              <a:ext cx="957" cy="161"/>
            </a:xfrm>
            <a:prstGeom prst="rect">
              <a:avLst/>
            </a:prstGeom>
            <a:solidFill>
              <a:srgbClr val="FFFF00"/>
            </a:solidFill>
            <a:ln w="8001" cap="rnd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333333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Customs clearance</a:t>
              </a:r>
              <a:endParaRPr kumimoji="0" lang="en-US" altLang="zh-TW" dirty="0">
                <a:solidFill>
                  <a:srgbClr val="333333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p:sp>
        <p:nvSpPr>
          <p:cNvPr id="90185" name="文字方塊 1">
            <a:extLst>
              <a:ext uri="{FF2B5EF4-FFF2-40B4-BE49-F238E27FC236}">
                <a16:creationId xmlns:a16="http://schemas.microsoft.com/office/drawing/2014/main" id="{EB713A58-CC01-BA14-663B-9E6B37511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390525"/>
            <a:ext cx="4641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/>
            <a:r>
              <a:rPr lang="en-US" altLang="zh-TW" sz="4400" b="1">
                <a:solidFill>
                  <a:srgbClr val="FF0000"/>
                </a:solidFill>
                <a:latin typeface="Times New Roman" panose="02020603050405020304" pitchFamily="18" charset="0"/>
                <a:ea typeface="細明體_HKSCS" panose="020B0604030504040204" pitchFamily="18" charset="-120"/>
                <a:cs typeface="Times New Roman" panose="02020603050405020304" pitchFamily="18" charset="0"/>
              </a:rPr>
              <a:t>Inspection Process</a:t>
            </a:r>
            <a:endParaRPr lang="zh-TW" altLang="en-US" sz="4400" b="1">
              <a:solidFill>
                <a:srgbClr val="FF0000"/>
              </a:solidFill>
              <a:latin typeface="Times New Roman" panose="02020603050405020304" pitchFamily="18" charset="0"/>
              <a:ea typeface="細明體_HKSCS" panose="020B0604030504040204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90186" name="Group 69">
            <a:extLst>
              <a:ext uri="{FF2B5EF4-FFF2-40B4-BE49-F238E27FC236}">
                <a16:creationId xmlns:a16="http://schemas.microsoft.com/office/drawing/2014/main" id="{BD483ED0-B056-C12C-D7A9-63D756E9366E}"/>
              </a:ext>
            </a:extLst>
          </p:cNvPr>
          <p:cNvGrpSpPr>
            <a:grpSpLocks/>
          </p:cNvGrpSpPr>
          <p:nvPr/>
        </p:nvGrpSpPr>
        <p:grpSpPr bwMode="auto">
          <a:xfrm>
            <a:off x="4376738" y="3262313"/>
            <a:ext cx="1587500" cy="503237"/>
            <a:chOff x="1700" y="2529"/>
            <a:chExt cx="801" cy="161"/>
          </a:xfrm>
        </p:grpSpPr>
        <p:sp>
          <p:nvSpPr>
            <p:cNvPr id="133" name="Rectangle 70">
              <a:extLst>
                <a:ext uri="{FF2B5EF4-FFF2-40B4-BE49-F238E27FC236}">
                  <a16:creationId xmlns:a16="http://schemas.microsoft.com/office/drawing/2014/main" id="{0A9429E9-1540-D751-7AB1-0547B3EC6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529"/>
              <a:ext cx="801" cy="16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34" name="Rectangle 71">
              <a:extLst>
                <a:ext uri="{FF2B5EF4-FFF2-40B4-BE49-F238E27FC236}">
                  <a16:creationId xmlns:a16="http://schemas.microsoft.com/office/drawing/2014/main" id="{F56D5437-0BB8-C775-BD01-FC46C2428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529"/>
              <a:ext cx="801" cy="161"/>
            </a:xfrm>
            <a:prstGeom prst="rect">
              <a:avLst/>
            </a:prstGeom>
            <a:solidFill>
              <a:srgbClr val="99CCFF"/>
            </a:solidFill>
            <a:ln w="7938" cap="rnd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lnSpc>
                  <a:spcPts val="1900"/>
                </a:lnSpc>
                <a:defRPr/>
              </a:pPr>
              <a:r>
                <a:rPr lang="en-US" altLang="zh-TW" dirty="0">
                  <a:solidFill>
                    <a:srgbClr val="333333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Lot-sampling</a:t>
              </a:r>
            </a:p>
            <a:p>
              <a:pPr algn="ctr">
                <a:lnSpc>
                  <a:spcPts val="1900"/>
                </a:lnSpc>
                <a:defRPr/>
              </a:pPr>
              <a:r>
                <a:rPr lang="en-US" altLang="zh-TW" dirty="0">
                  <a:solidFill>
                    <a:srgbClr val="333333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5% or above</a:t>
              </a:r>
            </a:p>
          </p:txBody>
        </p:sp>
      </p:grpSp>
      <p:sp>
        <p:nvSpPr>
          <p:cNvPr id="140" name="Line 88">
            <a:extLst>
              <a:ext uri="{FF2B5EF4-FFF2-40B4-BE49-F238E27FC236}">
                <a16:creationId xmlns:a16="http://schemas.microsoft.com/office/drawing/2014/main" id="{4BA8B664-C5D5-8D12-CEAA-75378F5811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5063" y="4859338"/>
            <a:ext cx="3175" cy="160337"/>
          </a:xfrm>
          <a:prstGeom prst="line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0188" name="Rectangle 10">
            <a:extLst>
              <a:ext uri="{FF2B5EF4-FFF2-40B4-BE49-F238E27FC236}">
                <a16:creationId xmlns:a16="http://schemas.microsoft.com/office/drawing/2014/main" id="{23C30061-803A-5796-D6EF-B5F93580E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5016500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2000" b="1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</a:p>
        </p:txBody>
      </p:sp>
      <p:sp>
        <p:nvSpPr>
          <p:cNvPr id="90189" name="Rectangle 60">
            <a:extLst>
              <a:ext uri="{FF2B5EF4-FFF2-40B4-BE49-F238E27FC236}">
                <a16:creationId xmlns:a16="http://schemas.microsoft.com/office/drawing/2014/main" id="{822353FD-7330-11DC-EA4A-2E308B300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5526088"/>
            <a:ext cx="18049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altLang="zh-TW" sz="1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Resampling &amp; retesting is available</a:t>
            </a:r>
          </a:p>
        </p:txBody>
      </p:sp>
      <p:pic>
        <p:nvPicPr>
          <p:cNvPr id="90190" name="Picture 2" descr="C:\Users\nta_cwlin\AppData\Local\Microsoft\Windows\Temporary Internet Files\Content.IE5\YXN37D6W\MC900441715[1].png">
            <a:extLst>
              <a:ext uri="{FF2B5EF4-FFF2-40B4-BE49-F238E27FC236}">
                <a16:creationId xmlns:a16="http://schemas.microsoft.com/office/drawing/2014/main" id="{410E4842-5F5C-76FA-BBFC-16770C553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1617663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91" name="Picture 2">
            <a:extLst>
              <a:ext uri="{FF2B5EF4-FFF2-40B4-BE49-F238E27FC236}">
                <a16:creationId xmlns:a16="http://schemas.microsoft.com/office/drawing/2014/main" id="{5CCD8655-FC71-96CD-4D4A-4911C6CE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6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92" name="Picture 5">
            <a:extLst>
              <a:ext uri="{FF2B5EF4-FFF2-40B4-BE49-F238E27FC236}">
                <a16:creationId xmlns:a16="http://schemas.microsoft.com/office/drawing/2014/main" id="{C9AC5A9E-814F-710A-DAA8-31F822E83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93" name="Picture 6" descr="APEC Logo_vertical300dpi.jpg">
            <a:extLst>
              <a:ext uri="{FF2B5EF4-FFF2-40B4-BE49-F238E27FC236}">
                <a16:creationId xmlns:a16="http://schemas.microsoft.com/office/drawing/2014/main" id="{A5377DBD-4A93-D1D0-7530-AB005C447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0"/>
            <a:ext cx="1033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自訂設計">
  <a:themeElements>
    <a:clrScheme name="1_自訂設計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自訂設計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標楷體" pitchFamily="65" charset="-12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4708</TotalTime>
  <Words>573</Words>
  <Application>Microsoft Office PowerPoint</Application>
  <PresentationFormat>On-screen Show (4:3)</PresentationFormat>
  <Paragraphs>200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PMingLiU</vt:lpstr>
      <vt:lpstr>Calibri</vt:lpstr>
      <vt:lpstr>Constantia</vt:lpstr>
      <vt:lpstr>Wingdings 2</vt:lpstr>
      <vt:lpstr>Times New Roman</vt:lpstr>
      <vt:lpstr>標楷體</vt:lpstr>
      <vt:lpstr>細明體_HKSCS</vt:lpstr>
      <vt:lpstr>1_自訂設計</vt:lpstr>
      <vt:lpstr>流線</vt:lpstr>
      <vt:lpstr>1_預設簡報設計</vt:lpstr>
      <vt:lpstr>CSC</vt:lpstr>
      <vt:lpstr>1_Office 佈景主題</vt:lpstr>
      <vt:lpstr>1_流線</vt:lpstr>
      <vt:lpstr>圖表</vt:lpstr>
      <vt:lpstr>Chinese Taipei’s Perspectives on  the Compendia</vt:lpstr>
      <vt:lpstr>Outlines</vt:lpstr>
      <vt:lpstr>Imported Wine Business</vt:lpstr>
      <vt:lpstr>Volume of Imported Wine</vt:lpstr>
      <vt:lpstr>Origins of Imported Wine (by volume %)</vt:lpstr>
      <vt:lpstr> Value of Imported Wine (untaxed)</vt:lpstr>
      <vt:lpstr>Origins of Imported Wine (by untaxed value %)</vt:lpstr>
      <vt:lpstr>Inspection Process</vt:lpstr>
      <vt:lpstr>PowerPoint Presentation</vt:lpstr>
      <vt:lpstr>Cooperation among Agencies</vt:lpstr>
      <vt:lpstr>Hygiene Standards</vt:lpstr>
      <vt:lpstr>Hygiene Standard</vt:lpstr>
      <vt:lpstr>Compendia</vt:lpstr>
      <vt:lpstr>Certification</vt:lpstr>
      <vt:lpstr>Labeling</vt:lpstr>
      <vt:lpstr>Pesticide</vt:lpstr>
      <vt:lpstr>Composition</vt:lpstr>
      <vt:lpstr>Conclusions</vt:lpstr>
      <vt:lpstr>Actions</vt:lpstr>
      <vt:lpstr>PowerPoint Presentation</vt:lpstr>
    </vt:vector>
  </TitlesOfParts>
  <Company>Ministry of Foreign Affairs and Trade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REID, David (TND)</dc:creator>
  <cp:lastModifiedBy>Shin C. Kao</cp:lastModifiedBy>
  <cp:revision>149</cp:revision>
  <cp:lastPrinted>2013-10-23T07:19:40Z</cp:lastPrinted>
  <dcterms:created xsi:type="dcterms:W3CDTF">2012-10-01T00:35:22Z</dcterms:created>
  <dcterms:modified xsi:type="dcterms:W3CDTF">2024-10-23T18:14:22Z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0x01010062F0F393BDE0D745813BBA4189354101</vt:lpwstr>
  </property>
</Properties>
</file>