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7"/>
  </p:notesMasterIdLst>
  <p:sldIdLst>
    <p:sldId id="256" r:id="rId2"/>
    <p:sldId id="257" r:id="rId3"/>
    <p:sldId id="260" r:id="rId4"/>
    <p:sldId id="258" r:id="rId5"/>
    <p:sldId id="259" r:id="rId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4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50"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3AD558-65E6-9D34-57AC-4D2A5CDF2780}"/>
              </a:ext>
            </a:extLst>
          </p:cNvPr>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atin typeface="Arial" charset="0"/>
                <a:ea typeface="+mn-ea"/>
                <a:cs typeface="Arial" charset="0"/>
              </a:defRPr>
            </a:lvl1pPr>
          </a:lstStyle>
          <a:p>
            <a:pPr>
              <a:defRPr/>
            </a:pPr>
            <a:endParaRPr lang="en-US"/>
          </a:p>
        </p:txBody>
      </p:sp>
      <p:sp>
        <p:nvSpPr>
          <p:cNvPr id="3" name="Date Placeholder 2">
            <a:extLst>
              <a:ext uri="{FF2B5EF4-FFF2-40B4-BE49-F238E27FC236}">
                <a16:creationId xmlns:a16="http://schemas.microsoft.com/office/drawing/2014/main" id="{50334652-686A-2166-6ED4-0A02690F936E}"/>
              </a:ext>
            </a:extLst>
          </p:cNvPr>
          <p:cNvSpPr>
            <a:spLocks noGrp="1"/>
          </p:cNvSpPr>
          <p:nvPr>
            <p:ph type="dt" idx="1"/>
          </p:nvPr>
        </p:nvSpPr>
        <p:spPr>
          <a:xfrm>
            <a:off x="4143375" y="0"/>
            <a:ext cx="3170238" cy="479425"/>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A44B3C45-2EFB-412C-9A63-3E67D23CB63D}" type="datetimeFigureOut">
              <a:rPr lang="en-US" altLang="en-US"/>
              <a:pPr>
                <a:defRPr/>
              </a:pPr>
              <a:t>10/23/2024</a:t>
            </a:fld>
            <a:endParaRPr lang="en-US" altLang="en-US"/>
          </a:p>
        </p:txBody>
      </p:sp>
      <p:sp>
        <p:nvSpPr>
          <p:cNvPr id="4" name="Slide Image Placeholder 3">
            <a:extLst>
              <a:ext uri="{FF2B5EF4-FFF2-40B4-BE49-F238E27FC236}">
                <a16:creationId xmlns:a16="http://schemas.microsoft.com/office/drawing/2014/main" id="{76837532-246F-CD40-93CD-35C10FD4633C}"/>
              </a:ext>
            </a:extLst>
          </p:cNvPr>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CB6083B-65B3-745B-0F04-9DA675E6B936}"/>
              </a:ext>
            </a:extLst>
          </p:cNvPr>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AD55915-BF01-7BCA-83EE-A1D9BA78E03B}"/>
              </a:ext>
            </a:extLst>
          </p:cNvPr>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atin typeface="Arial" charset="0"/>
                <a:ea typeface="+mn-ea"/>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EE317277-4383-6929-88C7-04E8C471755A}"/>
              </a:ext>
            </a:extLst>
          </p:cNvPr>
          <p:cNvSpPr>
            <a:spLocks noGrp="1"/>
          </p:cNvSpPr>
          <p:nvPr>
            <p:ph type="sldNum" sz="quarter" idx="5"/>
          </p:nvPr>
        </p:nvSpPr>
        <p:spPr>
          <a:xfrm>
            <a:off x="4143375" y="9120188"/>
            <a:ext cx="3170238" cy="479425"/>
          </a:xfrm>
          <a:prstGeom prst="rect">
            <a:avLst/>
          </a:prstGeom>
        </p:spPr>
        <p:txBody>
          <a:bodyPr vert="horz" wrap="square" lIns="91440" tIns="45720" rIns="91440" bIns="45720" numCol="1" anchor="b" anchorCtr="0" compatLnSpc="1">
            <a:prstTxWarp prst="textNoShape">
              <a:avLst/>
            </a:prstTxWarp>
          </a:bodyPr>
          <a:lstStyle>
            <a:lvl1pPr algn="r">
              <a:defRPr sz="1200">
                <a:cs typeface="Arial" panose="020B0604020202020204" pitchFamily="34" charset="0"/>
              </a:defRPr>
            </a:lvl1pPr>
          </a:lstStyle>
          <a:p>
            <a:fld id="{DA67CDF6-4946-4277-AE18-2C9A55C37C7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23B9712-FE0D-17C8-FD92-0098BDC792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43C5CBE1-5332-2B12-915C-E4E212D71C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anose="020B0600070205080204" pitchFamily="34" charset="-128"/>
            </a:endParaRPr>
          </a:p>
        </p:txBody>
      </p:sp>
      <p:sp>
        <p:nvSpPr>
          <p:cNvPr id="14340" name="Slide Number Placeholder 3">
            <a:extLst>
              <a:ext uri="{FF2B5EF4-FFF2-40B4-BE49-F238E27FC236}">
                <a16:creationId xmlns:a16="http://schemas.microsoft.com/office/drawing/2014/main" id="{A5C4EB87-E6B8-58F0-7825-A1ACD36427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B505E41B-493C-428B-90FD-1952D388BB3E}" type="slidenum">
              <a:rPr lang="en-US" altLang="en-US">
                <a:latin typeface="Arial" panose="020B0604020202020204" pitchFamily="34" charset="0"/>
              </a:rPr>
              <a:pPr eaLnBrk="1" hangingPunct="1">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2BA5DD4D-5E92-597F-D27F-8AAD32203BC3}"/>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3" name="Oval 2">
            <a:extLst>
              <a:ext uri="{FF2B5EF4-FFF2-40B4-BE49-F238E27FC236}">
                <a16:creationId xmlns:a16="http://schemas.microsoft.com/office/drawing/2014/main" id="{627B0C6A-80C9-57B7-3FEB-5F6E298BA0C2}"/>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14" name="Title 13"/>
          <p:cNvSpPr>
            <a:spLocks noGrp="1"/>
          </p:cNvSpPr>
          <p:nvPr>
            <p:ph type="ctrTitle"/>
          </p:nvPr>
        </p:nvSpPr>
        <p:spPr>
          <a:xfrm>
            <a:off x="1432560" y="359898"/>
            <a:ext cx="7406640" cy="1472184"/>
          </a:xfrm>
        </p:spPr>
        <p:txBody>
          <a:bodyPr anchor="b"/>
          <a:lstStyle>
            <a:lvl1pPr algn="l">
              <a:defRPr/>
            </a:lvl1pPr>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6">
            <a:extLst>
              <a:ext uri="{FF2B5EF4-FFF2-40B4-BE49-F238E27FC236}">
                <a16:creationId xmlns:a16="http://schemas.microsoft.com/office/drawing/2014/main" id="{73048AF0-2817-E5E0-A2A4-62AA8FC0699E}"/>
              </a:ext>
            </a:extLst>
          </p:cNvPr>
          <p:cNvSpPr>
            <a:spLocks noGrp="1"/>
          </p:cNvSpPr>
          <p:nvPr>
            <p:ph type="dt" sz="half" idx="10"/>
          </p:nvPr>
        </p:nvSpPr>
        <p:spPr/>
        <p:txBody>
          <a:bodyPr/>
          <a:lstStyle>
            <a:lvl1pPr>
              <a:defRPr/>
            </a:lvl1pPr>
          </a:lstStyle>
          <a:p>
            <a:pPr>
              <a:defRPr/>
            </a:pPr>
            <a:fld id="{44D70C2B-A8C4-453F-900F-E9C25C13EC65}" type="datetime1">
              <a:rPr lang="en-US" altLang="en-US"/>
              <a:pPr>
                <a:defRPr/>
              </a:pPr>
              <a:t>10/23/2024</a:t>
            </a:fld>
            <a:endParaRPr lang="en-US" altLang="en-US"/>
          </a:p>
        </p:txBody>
      </p:sp>
      <p:sp>
        <p:nvSpPr>
          <p:cNvPr id="5" name="Footer Placeholder 19">
            <a:extLst>
              <a:ext uri="{FF2B5EF4-FFF2-40B4-BE49-F238E27FC236}">
                <a16:creationId xmlns:a16="http://schemas.microsoft.com/office/drawing/2014/main" id="{151AD112-46CA-6B85-549E-236E75FA24A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9">
            <a:extLst>
              <a:ext uri="{FF2B5EF4-FFF2-40B4-BE49-F238E27FC236}">
                <a16:creationId xmlns:a16="http://schemas.microsoft.com/office/drawing/2014/main" id="{F84CC361-3C00-035E-20A6-840E0BE4483A}"/>
              </a:ext>
            </a:extLst>
          </p:cNvPr>
          <p:cNvSpPr>
            <a:spLocks noGrp="1"/>
          </p:cNvSpPr>
          <p:nvPr>
            <p:ph type="sldNum" sz="quarter" idx="12"/>
          </p:nvPr>
        </p:nvSpPr>
        <p:spPr/>
        <p:txBody>
          <a:bodyPr/>
          <a:lstStyle>
            <a:lvl1pPr>
              <a:defRPr/>
            </a:lvl1pPr>
          </a:lstStyle>
          <a:p>
            <a:fld id="{B48A431F-AC1C-49F0-A7C0-82F74D3D97BF}" type="slidenum">
              <a:rPr lang="en-US" altLang="en-US"/>
              <a:pPr/>
              <a:t>‹#›</a:t>
            </a:fld>
            <a:endParaRPr lang="en-US" altLang="en-US"/>
          </a:p>
        </p:txBody>
      </p:sp>
    </p:spTree>
    <p:extLst>
      <p:ext uri="{BB962C8B-B14F-4D97-AF65-F5344CB8AC3E}">
        <p14:creationId xmlns:p14="http://schemas.microsoft.com/office/powerpoint/2010/main" val="843300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A5FE9A2C-91D8-C30F-6FEC-67F11C686824}"/>
              </a:ext>
            </a:extLst>
          </p:cNvPr>
          <p:cNvSpPr>
            <a:spLocks noGrp="1"/>
          </p:cNvSpPr>
          <p:nvPr>
            <p:ph type="dt" sz="half" idx="10"/>
          </p:nvPr>
        </p:nvSpPr>
        <p:spPr/>
        <p:txBody>
          <a:bodyPr/>
          <a:lstStyle>
            <a:lvl1pPr>
              <a:defRPr/>
            </a:lvl1pPr>
          </a:lstStyle>
          <a:p>
            <a:pPr>
              <a:defRPr/>
            </a:pPr>
            <a:fld id="{2BC93849-2115-4A76-996E-A9610B31CED7}" type="datetime1">
              <a:rPr lang="en-US" altLang="en-US"/>
              <a:pPr>
                <a:defRPr/>
              </a:pPr>
              <a:t>10/23/2024</a:t>
            </a:fld>
            <a:endParaRPr lang="en-US" altLang="en-US"/>
          </a:p>
        </p:txBody>
      </p:sp>
      <p:sp>
        <p:nvSpPr>
          <p:cNvPr id="5" name="Footer Placeholder 9">
            <a:extLst>
              <a:ext uri="{FF2B5EF4-FFF2-40B4-BE49-F238E27FC236}">
                <a16:creationId xmlns:a16="http://schemas.microsoft.com/office/drawing/2014/main" id="{69D3162E-E56F-28F7-04E7-3A1159E88BE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F6DC896F-DDA4-0213-B771-B6B69CD68A63}"/>
              </a:ext>
            </a:extLst>
          </p:cNvPr>
          <p:cNvSpPr>
            <a:spLocks noGrp="1"/>
          </p:cNvSpPr>
          <p:nvPr>
            <p:ph type="sldNum" sz="quarter" idx="12"/>
          </p:nvPr>
        </p:nvSpPr>
        <p:spPr/>
        <p:txBody>
          <a:bodyPr/>
          <a:lstStyle>
            <a:lvl1pPr>
              <a:defRPr/>
            </a:lvl1pPr>
          </a:lstStyle>
          <a:p>
            <a:fld id="{C099F4A5-863A-414B-8C54-26A84DCEC589}" type="slidenum">
              <a:rPr lang="en-US" altLang="en-US"/>
              <a:pPr/>
              <a:t>‹#›</a:t>
            </a:fld>
            <a:endParaRPr lang="en-US" altLang="en-US"/>
          </a:p>
        </p:txBody>
      </p:sp>
    </p:spTree>
    <p:extLst>
      <p:ext uri="{BB962C8B-B14F-4D97-AF65-F5344CB8AC3E}">
        <p14:creationId xmlns:p14="http://schemas.microsoft.com/office/powerpoint/2010/main" val="3050029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5C2F6B04-15B7-CD80-06FB-62A3CB3BCD75}"/>
              </a:ext>
            </a:extLst>
          </p:cNvPr>
          <p:cNvSpPr>
            <a:spLocks noGrp="1"/>
          </p:cNvSpPr>
          <p:nvPr>
            <p:ph type="dt" sz="half" idx="10"/>
          </p:nvPr>
        </p:nvSpPr>
        <p:spPr/>
        <p:txBody>
          <a:bodyPr/>
          <a:lstStyle>
            <a:lvl1pPr>
              <a:defRPr/>
            </a:lvl1pPr>
          </a:lstStyle>
          <a:p>
            <a:pPr>
              <a:defRPr/>
            </a:pPr>
            <a:fld id="{443A57AC-EAB8-4D30-99B1-FA0B4B2BC88A}" type="datetime1">
              <a:rPr lang="en-US" altLang="en-US"/>
              <a:pPr>
                <a:defRPr/>
              </a:pPr>
              <a:t>10/23/2024</a:t>
            </a:fld>
            <a:endParaRPr lang="en-US" altLang="en-US"/>
          </a:p>
        </p:txBody>
      </p:sp>
      <p:sp>
        <p:nvSpPr>
          <p:cNvPr id="5" name="Footer Placeholder 9">
            <a:extLst>
              <a:ext uri="{FF2B5EF4-FFF2-40B4-BE49-F238E27FC236}">
                <a16:creationId xmlns:a16="http://schemas.microsoft.com/office/drawing/2014/main" id="{B7CBDF99-02A6-9227-6DD9-B530DB4319A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35FFD5DE-2CB8-E789-052A-F4EABC72FF43}"/>
              </a:ext>
            </a:extLst>
          </p:cNvPr>
          <p:cNvSpPr>
            <a:spLocks noGrp="1"/>
          </p:cNvSpPr>
          <p:nvPr>
            <p:ph type="sldNum" sz="quarter" idx="12"/>
          </p:nvPr>
        </p:nvSpPr>
        <p:spPr/>
        <p:txBody>
          <a:bodyPr/>
          <a:lstStyle>
            <a:lvl1pPr>
              <a:defRPr/>
            </a:lvl1pPr>
          </a:lstStyle>
          <a:p>
            <a:fld id="{DC48CCE6-0237-4877-ACBA-EBCBE8D913F7}" type="slidenum">
              <a:rPr lang="en-US" altLang="en-US"/>
              <a:pPr/>
              <a:t>‹#›</a:t>
            </a:fld>
            <a:endParaRPr lang="en-US" altLang="en-US"/>
          </a:p>
        </p:txBody>
      </p:sp>
    </p:spTree>
    <p:extLst>
      <p:ext uri="{BB962C8B-B14F-4D97-AF65-F5344CB8AC3E}">
        <p14:creationId xmlns:p14="http://schemas.microsoft.com/office/powerpoint/2010/main" val="2450763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F88E9ADE-D5B3-73E7-36CF-15A0C9D38306}"/>
              </a:ext>
            </a:extLst>
          </p:cNvPr>
          <p:cNvSpPr>
            <a:spLocks noGrp="1"/>
          </p:cNvSpPr>
          <p:nvPr>
            <p:ph type="dt" sz="half" idx="10"/>
          </p:nvPr>
        </p:nvSpPr>
        <p:spPr/>
        <p:txBody>
          <a:bodyPr/>
          <a:lstStyle>
            <a:lvl1pPr>
              <a:defRPr/>
            </a:lvl1pPr>
          </a:lstStyle>
          <a:p>
            <a:pPr>
              <a:defRPr/>
            </a:pPr>
            <a:fld id="{950E555E-D0B3-4E06-B508-24D87E015C2F}" type="datetime1">
              <a:rPr lang="en-US" altLang="en-US"/>
              <a:pPr>
                <a:defRPr/>
              </a:pPr>
              <a:t>10/23/2024</a:t>
            </a:fld>
            <a:endParaRPr lang="en-US" altLang="en-US"/>
          </a:p>
        </p:txBody>
      </p:sp>
      <p:sp>
        <p:nvSpPr>
          <p:cNvPr id="5" name="Footer Placeholder 9">
            <a:extLst>
              <a:ext uri="{FF2B5EF4-FFF2-40B4-BE49-F238E27FC236}">
                <a16:creationId xmlns:a16="http://schemas.microsoft.com/office/drawing/2014/main" id="{D53BE7F1-832D-2AA3-91C5-0EEB10B5B39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89256378-19E3-18A6-D8A4-76B784C40217}"/>
              </a:ext>
            </a:extLst>
          </p:cNvPr>
          <p:cNvSpPr>
            <a:spLocks noGrp="1"/>
          </p:cNvSpPr>
          <p:nvPr>
            <p:ph type="sldNum" sz="quarter" idx="12"/>
          </p:nvPr>
        </p:nvSpPr>
        <p:spPr/>
        <p:txBody>
          <a:bodyPr/>
          <a:lstStyle>
            <a:lvl1pPr>
              <a:defRPr/>
            </a:lvl1pPr>
          </a:lstStyle>
          <a:p>
            <a:fld id="{6B2F5AC0-3A1C-42F0-853E-8206492D572D}" type="slidenum">
              <a:rPr lang="en-US" altLang="en-US"/>
              <a:pPr/>
              <a:t>‹#›</a:t>
            </a:fld>
            <a:endParaRPr lang="en-US" altLang="en-US"/>
          </a:p>
        </p:txBody>
      </p:sp>
    </p:spTree>
    <p:extLst>
      <p:ext uri="{BB962C8B-B14F-4D97-AF65-F5344CB8AC3E}">
        <p14:creationId xmlns:p14="http://schemas.microsoft.com/office/powerpoint/2010/main" val="372126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538A7D-A62E-1250-CABB-1075178538B2}"/>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a:extLst>
              <a:ext uri="{FF2B5EF4-FFF2-40B4-BE49-F238E27FC236}">
                <a16:creationId xmlns:a16="http://schemas.microsoft.com/office/drawing/2014/main" id="{85C2E1CF-5652-23BC-3A39-89F95545A404}"/>
              </a:ext>
            </a:extLst>
          </p:cNvPr>
          <p:cNvSpPr>
            <a:spLocks noChangeArrowheads="1"/>
          </p:cNvSpPr>
          <p:nvPr/>
        </p:nvSpPr>
        <p:spPr bwMode="invGray">
          <a:xfrm>
            <a:off x="2286000" y="0"/>
            <a:ext cx="76200"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6" name="Oval 5">
            <a:extLst>
              <a:ext uri="{FF2B5EF4-FFF2-40B4-BE49-F238E27FC236}">
                <a16:creationId xmlns:a16="http://schemas.microsoft.com/office/drawing/2014/main" id="{9BEAC458-CBC5-7222-12BB-819E24B834F7}"/>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7" name="Oval 6">
            <a:extLst>
              <a:ext uri="{FF2B5EF4-FFF2-40B4-BE49-F238E27FC236}">
                <a16:creationId xmlns:a16="http://schemas.microsoft.com/office/drawing/2014/main" id="{D3659254-B5C9-FA01-AA25-B1B7C5CCCA6F}"/>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Date Placeholder 3">
            <a:extLst>
              <a:ext uri="{FF2B5EF4-FFF2-40B4-BE49-F238E27FC236}">
                <a16:creationId xmlns:a16="http://schemas.microsoft.com/office/drawing/2014/main" id="{D5A864B7-6526-C5F7-9BC2-D21DE9E21A4B}"/>
              </a:ext>
            </a:extLst>
          </p:cNvPr>
          <p:cNvSpPr>
            <a:spLocks noGrp="1"/>
          </p:cNvSpPr>
          <p:nvPr>
            <p:ph type="dt" sz="half" idx="10"/>
          </p:nvPr>
        </p:nvSpPr>
        <p:spPr/>
        <p:txBody>
          <a:bodyPr/>
          <a:lstStyle>
            <a:lvl1pPr>
              <a:defRPr/>
            </a:lvl1pPr>
          </a:lstStyle>
          <a:p>
            <a:pPr>
              <a:defRPr/>
            </a:pPr>
            <a:fld id="{5696C91E-A7C9-41AE-A760-8355630F5A1E}" type="datetime1">
              <a:rPr lang="en-US" altLang="en-US"/>
              <a:pPr>
                <a:defRPr/>
              </a:pPr>
              <a:t>10/23/2024</a:t>
            </a:fld>
            <a:endParaRPr lang="en-US" altLang="en-US"/>
          </a:p>
        </p:txBody>
      </p:sp>
      <p:sp>
        <p:nvSpPr>
          <p:cNvPr id="9" name="Footer Placeholder 4">
            <a:extLst>
              <a:ext uri="{FF2B5EF4-FFF2-40B4-BE49-F238E27FC236}">
                <a16:creationId xmlns:a16="http://schemas.microsoft.com/office/drawing/2014/main" id="{634BCF52-5ECA-5B7C-323B-3F9974A18233}"/>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16E35523-3E22-8A6F-8FE4-6794B6DFAB07}"/>
              </a:ext>
            </a:extLst>
          </p:cNvPr>
          <p:cNvSpPr>
            <a:spLocks noGrp="1"/>
          </p:cNvSpPr>
          <p:nvPr>
            <p:ph type="sldNum" sz="quarter" idx="12"/>
          </p:nvPr>
        </p:nvSpPr>
        <p:spPr/>
        <p:txBody>
          <a:bodyPr/>
          <a:lstStyle>
            <a:lvl1pPr>
              <a:defRPr/>
            </a:lvl1pPr>
          </a:lstStyle>
          <a:p>
            <a:fld id="{68A7D280-B7AE-46D9-A837-82B7A2546F93}" type="slidenum">
              <a:rPr lang="en-US" altLang="en-US"/>
              <a:pPr/>
              <a:t>‹#›</a:t>
            </a:fld>
            <a:endParaRPr lang="en-US" altLang="en-US"/>
          </a:p>
        </p:txBody>
      </p:sp>
    </p:spTree>
    <p:extLst>
      <p:ext uri="{BB962C8B-B14F-4D97-AF65-F5344CB8AC3E}">
        <p14:creationId xmlns:p14="http://schemas.microsoft.com/office/powerpoint/2010/main" val="940470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a:extLst>
              <a:ext uri="{FF2B5EF4-FFF2-40B4-BE49-F238E27FC236}">
                <a16:creationId xmlns:a16="http://schemas.microsoft.com/office/drawing/2014/main" id="{4F84D344-3C84-8E1C-B280-16DE554981DB}"/>
              </a:ext>
            </a:extLst>
          </p:cNvPr>
          <p:cNvSpPr>
            <a:spLocks noGrp="1"/>
          </p:cNvSpPr>
          <p:nvPr>
            <p:ph type="dt" sz="half" idx="10"/>
          </p:nvPr>
        </p:nvSpPr>
        <p:spPr/>
        <p:txBody>
          <a:bodyPr/>
          <a:lstStyle>
            <a:lvl1pPr>
              <a:defRPr/>
            </a:lvl1pPr>
          </a:lstStyle>
          <a:p>
            <a:pPr>
              <a:defRPr/>
            </a:pPr>
            <a:fld id="{CA7232E5-4AD1-4128-97BF-1948E7CBF7DF}" type="datetime1">
              <a:rPr lang="en-US" altLang="en-US"/>
              <a:pPr>
                <a:defRPr/>
              </a:pPr>
              <a:t>10/23/2024</a:t>
            </a:fld>
            <a:endParaRPr lang="en-US" altLang="en-US"/>
          </a:p>
        </p:txBody>
      </p:sp>
      <p:sp>
        <p:nvSpPr>
          <p:cNvPr id="6" name="Footer Placeholder 9">
            <a:extLst>
              <a:ext uri="{FF2B5EF4-FFF2-40B4-BE49-F238E27FC236}">
                <a16:creationId xmlns:a16="http://schemas.microsoft.com/office/drawing/2014/main" id="{B2E56A21-A832-63D1-072B-2BBB17BC96B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0ECB6762-DDF4-AD02-178B-0170E1AEA768}"/>
              </a:ext>
            </a:extLst>
          </p:cNvPr>
          <p:cNvSpPr>
            <a:spLocks noGrp="1"/>
          </p:cNvSpPr>
          <p:nvPr>
            <p:ph type="sldNum" sz="quarter" idx="12"/>
          </p:nvPr>
        </p:nvSpPr>
        <p:spPr/>
        <p:txBody>
          <a:bodyPr/>
          <a:lstStyle>
            <a:lvl1pPr>
              <a:defRPr/>
            </a:lvl1pPr>
          </a:lstStyle>
          <a:p>
            <a:fld id="{D0FD6882-730F-47BF-8F74-C60899BE8DA4}" type="slidenum">
              <a:rPr lang="en-US" altLang="en-US"/>
              <a:pPr/>
              <a:t>‹#›</a:t>
            </a:fld>
            <a:endParaRPr lang="en-US" altLang="en-US"/>
          </a:p>
        </p:txBody>
      </p:sp>
    </p:spTree>
    <p:extLst>
      <p:ext uri="{BB962C8B-B14F-4D97-AF65-F5344CB8AC3E}">
        <p14:creationId xmlns:p14="http://schemas.microsoft.com/office/powerpoint/2010/main" val="3262026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C9DB97-8E9B-4275-7B2F-EBDBC23A64FA}"/>
              </a:ext>
            </a:extLst>
          </p:cNvPr>
          <p:cNvSpPr>
            <a:spLocks noGrp="1"/>
          </p:cNvSpPr>
          <p:nvPr>
            <p:ph type="dt" sz="half" idx="10"/>
          </p:nvPr>
        </p:nvSpPr>
        <p:spPr/>
        <p:txBody>
          <a:bodyPr/>
          <a:lstStyle>
            <a:lvl1pPr>
              <a:defRPr/>
            </a:lvl1pPr>
          </a:lstStyle>
          <a:p>
            <a:pPr>
              <a:defRPr/>
            </a:pPr>
            <a:fld id="{A588E800-ADBF-468A-804C-3CC1EDF44C18}" type="datetime1">
              <a:rPr lang="en-US" altLang="en-US"/>
              <a:pPr>
                <a:defRPr/>
              </a:pPr>
              <a:t>10/23/2024</a:t>
            </a:fld>
            <a:endParaRPr lang="en-US" altLang="en-US"/>
          </a:p>
        </p:txBody>
      </p:sp>
      <p:sp>
        <p:nvSpPr>
          <p:cNvPr id="8" name="Footer Placeholder 7">
            <a:extLst>
              <a:ext uri="{FF2B5EF4-FFF2-40B4-BE49-F238E27FC236}">
                <a16:creationId xmlns:a16="http://schemas.microsoft.com/office/drawing/2014/main" id="{F68C96E7-C31C-9B26-D867-D0534077492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9E382E8C-2F23-F94D-E9D4-16E4D4BF08C9}"/>
              </a:ext>
            </a:extLst>
          </p:cNvPr>
          <p:cNvSpPr>
            <a:spLocks noGrp="1"/>
          </p:cNvSpPr>
          <p:nvPr>
            <p:ph type="sldNum" sz="quarter" idx="12"/>
          </p:nvPr>
        </p:nvSpPr>
        <p:spPr/>
        <p:txBody>
          <a:bodyPr/>
          <a:lstStyle>
            <a:lvl1pPr>
              <a:defRPr/>
            </a:lvl1pPr>
          </a:lstStyle>
          <a:p>
            <a:fld id="{E707451B-2535-4CA7-8071-D5C7E68CF79D}" type="slidenum">
              <a:rPr lang="en-US" altLang="en-US"/>
              <a:pPr/>
              <a:t>‹#›</a:t>
            </a:fld>
            <a:endParaRPr lang="en-US" altLang="en-US"/>
          </a:p>
        </p:txBody>
      </p:sp>
    </p:spTree>
    <p:extLst>
      <p:ext uri="{BB962C8B-B14F-4D97-AF65-F5344CB8AC3E}">
        <p14:creationId xmlns:p14="http://schemas.microsoft.com/office/powerpoint/2010/main" val="214232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a:extLst>
              <a:ext uri="{FF2B5EF4-FFF2-40B4-BE49-F238E27FC236}">
                <a16:creationId xmlns:a16="http://schemas.microsoft.com/office/drawing/2014/main" id="{2394256E-ED04-6093-E6C0-D2965280D398}"/>
              </a:ext>
            </a:extLst>
          </p:cNvPr>
          <p:cNvSpPr>
            <a:spLocks noGrp="1"/>
          </p:cNvSpPr>
          <p:nvPr>
            <p:ph type="dt" sz="half" idx="10"/>
          </p:nvPr>
        </p:nvSpPr>
        <p:spPr/>
        <p:txBody>
          <a:bodyPr/>
          <a:lstStyle>
            <a:lvl1pPr>
              <a:defRPr/>
            </a:lvl1pPr>
          </a:lstStyle>
          <a:p>
            <a:pPr>
              <a:defRPr/>
            </a:pPr>
            <a:fld id="{8F64BCBB-E61F-48BE-AF53-FE82DF5C77EF}" type="datetime1">
              <a:rPr lang="en-US" altLang="en-US"/>
              <a:pPr>
                <a:defRPr/>
              </a:pPr>
              <a:t>10/23/2024</a:t>
            </a:fld>
            <a:endParaRPr lang="en-US" altLang="en-US"/>
          </a:p>
        </p:txBody>
      </p:sp>
      <p:sp>
        <p:nvSpPr>
          <p:cNvPr id="4" name="Footer Placeholder 9">
            <a:extLst>
              <a:ext uri="{FF2B5EF4-FFF2-40B4-BE49-F238E27FC236}">
                <a16:creationId xmlns:a16="http://schemas.microsoft.com/office/drawing/2014/main" id="{5E6176D1-92DC-366A-3AE1-442D81F3D5D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1">
            <a:extLst>
              <a:ext uri="{FF2B5EF4-FFF2-40B4-BE49-F238E27FC236}">
                <a16:creationId xmlns:a16="http://schemas.microsoft.com/office/drawing/2014/main" id="{FE9976F4-0943-8E3E-4B22-2EF34945C03E}"/>
              </a:ext>
            </a:extLst>
          </p:cNvPr>
          <p:cNvSpPr>
            <a:spLocks noGrp="1"/>
          </p:cNvSpPr>
          <p:nvPr>
            <p:ph type="sldNum" sz="quarter" idx="12"/>
          </p:nvPr>
        </p:nvSpPr>
        <p:spPr/>
        <p:txBody>
          <a:bodyPr/>
          <a:lstStyle>
            <a:lvl1pPr>
              <a:defRPr/>
            </a:lvl1pPr>
          </a:lstStyle>
          <a:p>
            <a:fld id="{B0D95101-E56D-4882-8D14-DDE9124E76F9}" type="slidenum">
              <a:rPr lang="en-US" altLang="en-US"/>
              <a:pPr/>
              <a:t>‹#›</a:t>
            </a:fld>
            <a:endParaRPr lang="en-US" altLang="en-US"/>
          </a:p>
        </p:txBody>
      </p:sp>
    </p:spTree>
    <p:extLst>
      <p:ext uri="{BB962C8B-B14F-4D97-AF65-F5344CB8AC3E}">
        <p14:creationId xmlns:p14="http://schemas.microsoft.com/office/powerpoint/2010/main" val="322116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170BB9-8AEE-9F84-E2CD-394C46AC10B8}"/>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Rectangle 2">
            <a:extLst>
              <a:ext uri="{FF2B5EF4-FFF2-40B4-BE49-F238E27FC236}">
                <a16:creationId xmlns:a16="http://schemas.microsoft.com/office/drawing/2014/main" id="{2C8131FA-8E81-1F9D-6D20-08F62801A915}"/>
              </a:ext>
            </a:extLst>
          </p:cNvPr>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4" name="Date Placeholder 1">
            <a:extLst>
              <a:ext uri="{FF2B5EF4-FFF2-40B4-BE49-F238E27FC236}">
                <a16:creationId xmlns:a16="http://schemas.microsoft.com/office/drawing/2014/main" id="{E3E4F6AC-D634-9C53-7FB1-F280610346FD}"/>
              </a:ext>
            </a:extLst>
          </p:cNvPr>
          <p:cNvSpPr>
            <a:spLocks noGrp="1"/>
          </p:cNvSpPr>
          <p:nvPr>
            <p:ph type="dt" sz="half" idx="10"/>
          </p:nvPr>
        </p:nvSpPr>
        <p:spPr/>
        <p:txBody>
          <a:bodyPr/>
          <a:lstStyle>
            <a:lvl1pPr>
              <a:defRPr/>
            </a:lvl1pPr>
          </a:lstStyle>
          <a:p>
            <a:pPr>
              <a:defRPr/>
            </a:pPr>
            <a:fld id="{46E57D0A-23CB-4D51-BFC4-56E5134FEF1F}" type="datetime1">
              <a:rPr lang="en-US" altLang="en-US"/>
              <a:pPr>
                <a:defRPr/>
              </a:pPr>
              <a:t>10/23/2024</a:t>
            </a:fld>
            <a:endParaRPr lang="en-US" altLang="en-US"/>
          </a:p>
        </p:txBody>
      </p:sp>
      <p:sp>
        <p:nvSpPr>
          <p:cNvPr id="5" name="Footer Placeholder 2">
            <a:extLst>
              <a:ext uri="{FF2B5EF4-FFF2-40B4-BE49-F238E27FC236}">
                <a16:creationId xmlns:a16="http://schemas.microsoft.com/office/drawing/2014/main" id="{D42E9623-435B-5BA5-CD58-9B5E85D8F6D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4C8842AE-2343-9C60-2D82-B2FE2AD62A73}"/>
              </a:ext>
            </a:extLst>
          </p:cNvPr>
          <p:cNvSpPr>
            <a:spLocks noGrp="1"/>
          </p:cNvSpPr>
          <p:nvPr>
            <p:ph type="sldNum" sz="quarter" idx="12"/>
          </p:nvPr>
        </p:nvSpPr>
        <p:spPr/>
        <p:txBody>
          <a:bodyPr/>
          <a:lstStyle>
            <a:lvl1pPr>
              <a:defRPr/>
            </a:lvl1pPr>
          </a:lstStyle>
          <a:p>
            <a:fld id="{8FEB241F-73E7-4241-9F03-E8718C8D5F17}" type="slidenum">
              <a:rPr lang="en-US" altLang="en-US"/>
              <a:pPr/>
              <a:t>‹#›</a:t>
            </a:fld>
            <a:endParaRPr lang="en-US" altLang="en-US"/>
          </a:p>
        </p:txBody>
      </p:sp>
    </p:spTree>
    <p:extLst>
      <p:ext uri="{BB962C8B-B14F-4D97-AF65-F5344CB8AC3E}">
        <p14:creationId xmlns:p14="http://schemas.microsoft.com/office/powerpoint/2010/main" val="3136823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33DBD4-7FA9-6A9A-1934-029C79BB2D79}"/>
              </a:ext>
            </a:extLst>
          </p:cNvPr>
          <p:cNvSpPr>
            <a:spLocks noGrp="1"/>
          </p:cNvSpPr>
          <p:nvPr>
            <p:ph type="dt" sz="half" idx="10"/>
          </p:nvPr>
        </p:nvSpPr>
        <p:spPr/>
        <p:txBody>
          <a:bodyPr/>
          <a:lstStyle>
            <a:lvl1pPr>
              <a:defRPr/>
            </a:lvl1pPr>
          </a:lstStyle>
          <a:p>
            <a:pPr>
              <a:defRPr/>
            </a:pPr>
            <a:fld id="{32CE1444-9C93-4E31-89ED-0EA367C0A86A}" type="datetime1">
              <a:rPr lang="en-US" altLang="en-US"/>
              <a:pPr>
                <a:defRPr/>
              </a:pPr>
              <a:t>10/23/2024</a:t>
            </a:fld>
            <a:endParaRPr lang="en-US" altLang="en-US"/>
          </a:p>
        </p:txBody>
      </p:sp>
      <p:sp>
        <p:nvSpPr>
          <p:cNvPr id="6" name="Footer Placeholder 5">
            <a:extLst>
              <a:ext uri="{FF2B5EF4-FFF2-40B4-BE49-F238E27FC236}">
                <a16:creationId xmlns:a16="http://schemas.microsoft.com/office/drawing/2014/main" id="{3ED33CEC-3E52-98AF-200A-F32C824BB3B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9D5BDE66-03E4-12B7-D29C-536BC653755A}"/>
              </a:ext>
            </a:extLst>
          </p:cNvPr>
          <p:cNvSpPr>
            <a:spLocks noGrp="1"/>
          </p:cNvSpPr>
          <p:nvPr>
            <p:ph type="sldNum" sz="quarter" idx="12"/>
          </p:nvPr>
        </p:nvSpPr>
        <p:spPr/>
        <p:txBody>
          <a:bodyPr/>
          <a:lstStyle>
            <a:lvl1pPr>
              <a:defRPr/>
            </a:lvl1pPr>
          </a:lstStyle>
          <a:p>
            <a:fld id="{A228FF1F-79F5-4CDB-83A0-A06E0643CFB9}" type="slidenum">
              <a:rPr lang="en-US" altLang="en-US"/>
              <a:pPr/>
              <a:t>‹#›</a:t>
            </a:fld>
            <a:endParaRPr lang="en-US" altLang="en-US"/>
          </a:p>
        </p:txBody>
      </p:sp>
    </p:spTree>
    <p:extLst>
      <p:ext uri="{BB962C8B-B14F-4D97-AF65-F5344CB8AC3E}">
        <p14:creationId xmlns:p14="http://schemas.microsoft.com/office/powerpoint/2010/main" val="275088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2F7C010-43D9-91B9-E11E-91C277410341}"/>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2575">
              <a:lnSpc>
                <a:spcPts val="3000"/>
              </a:lnSpc>
              <a:spcBef>
                <a:spcPts val="600"/>
              </a:spcBef>
              <a:buClr>
                <a:schemeClr val="accent1"/>
              </a:buClr>
              <a:buSzPct val="80000"/>
              <a:buFont typeface="Wingdings 2" charset="2"/>
              <a:buNone/>
              <a:defRPr/>
            </a:pPr>
            <a:endParaRPr lang="en-US" sz="3200" dirty="0">
              <a:latin typeface="Gill Sans MT" charset="0"/>
              <a:ea typeface="+mn-ea"/>
              <a:cs typeface="Arial" charset="0"/>
            </a:endParaRPr>
          </a:p>
        </p:txBody>
      </p:sp>
      <p:sp>
        <p:nvSpPr>
          <p:cNvPr id="6" name="Flowchart: Process 5">
            <a:extLst>
              <a:ext uri="{FF2B5EF4-FFF2-40B4-BE49-F238E27FC236}">
                <a16:creationId xmlns:a16="http://schemas.microsoft.com/office/drawing/2014/main" id="{01EA09DF-90AD-DEB1-E860-4896B7B749D9}"/>
              </a:ext>
            </a:extLst>
          </p:cNvPr>
          <p:cNvSpPr>
            <a:spLocks noChangeArrowheads="1"/>
          </p:cNvSpPr>
          <p:nvPr/>
        </p:nvSpPr>
        <p:spPr bwMode="auto">
          <a:xfrm rot="19468671">
            <a:off x="396875" y="954088"/>
            <a:ext cx="685800" cy="204787"/>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rgbClr val="EBDAB1">
                <a:alpha val="39998"/>
              </a:srgbClr>
            </a:outerShdw>
          </a:effec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7" name="Flowchart: Process 15">
            <a:extLst>
              <a:ext uri="{FF2B5EF4-FFF2-40B4-BE49-F238E27FC236}">
                <a16:creationId xmlns:a16="http://schemas.microsoft.com/office/drawing/2014/main" id="{E9AF5C4E-19C9-0F03-6146-E5BF236A5FA3}"/>
              </a:ext>
            </a:extLst>
          </p:cNvPr>
          <p:cNvSpPr>
            <a:spLocks noChangeArrowheads="1"/>
          </p:cNvSpPr>
          <p:nvPr/>
        </p:nvSpPr>
        <p:spPr bwMode="auto">
          <a:xfrm rot="2103354" flipH="1">
            <a:off x="5003800" y="936625"/>
            <a:ext cx="649288" cy="204788"/>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chemeClr val="bg2">
                <a:alpha val="20000"/>
              </a:schemeClr>
            </a:outerShdw>
          </a:effec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a:extLst>
              <a:ext uri="{FF2B5EF4-FFF2-40B4-BE49-F238E27FC236}">
                <a16:creationId xmlns:a16="http://schemas.microsoft.com/office/drawing/2014/main" id="{79DBB01D-870F-654B-806B-C39D35F35C64}"/>
              </a:ext>
            </a:extLst>
          </p:cNvPr>
          <p:cNvSpPr>
            <a:spLocks noGrp="1"/>
          </p:cNvSpPr>
          <p:nvPr>
            <p:ph type="dt" sz="half" idx="10"/>
          </p:nvPr>
        </p:nvSpPr>
        <p:spPr/>
        <p:txBody>
          <a:bodyPr/>
          <a:lstStyle>
            <a:lvl1pPr>
              <a:defRPr/>
            </a:lvl1pPr>
          </a:lstStyle>
          <a:p>
            <a:pPr>
              <a:defRPr/>
            </a:pPr>
            <a:fld id="{FCECD3E1-CF7B-4C9F-9051-423993B2325B}" type="datetime1">
              <a:rPr lang="en-US" altLang="en-US"/>
              <a:pPr>
                <a:defRPr/>
              </a:pPr>
              <a:t>10/23/2024</a:t>
            </a:fld>
            <a:endParaRPr lang="en-US" altLang="en-US"/>
          </a:p>
        </p:txBody>
      </p:sp>
      <p:sp>
        <p:nvSpPr>
          <p:cNvPr id="9" name="Footer Placeholder 5">
            <a:extLst>
              <a:ext uri="{FF2B5EF4-FFF2-40B4-BE49-F238E27FC236}">
                <a16:creationId xmlns:a16="http://schemas.microsoft.com/office/drawing/2014/main" id="{0D11FA76-9F03-62ED-B7CF-5670879F50AB}"/>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157B4C95-385F-A15C-7916-C2555577BBB1}"/>
              </a:ext>
            </a:extLst>
          </p:cNvPr>
          <p:cNvSpPr>
            <a:spLocks noGrp="1"/>
          </p:cNvSpPr>
          <p:nvPr>
            <p:ph type="sldNum" sz="quarter" idx="12"/>
          </p:nvPr>
        </p:nvSpPr>
        <p:spPr/>
        <p:txBody>
          <a:bodyPr/>
          <a:lstStyle>
            <a:lvl1pPr>
              <a:defRPr/>
            </a:lvl1pPr>
          </a:lstStyle>
          <a:p>
            <a:fld id="{84A05F67-CA6E-49B3-975A-74831640575D}" type="slidenum">
              <a:rPr lang="en-US" altLang="en-US"/>
              <a:pPr/>
              <a:t>‹#›</a:t>
            </a:fld>
            <a:endParaRPr lang="en-US" altLang="en-US"/>
          </a:p>
        </p:txBody>
      </p:sp>
    </p:spTree>
    <p:extLst>
      <p:ext uri="{BB962C8B-B14F-4D97-AF65-F5344CB8AC3E}">
        <p14:creationId xmlns:p14="http://schemas.microsoft.com/office/powerpoint/2010/main" val="3635455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a:extLst>
              <a:ext uri="{FF2B5EF4-FFF2-40B4-BE49-F238E27FC236}">
                <a16:creationId xmlns:a16="http://schemas.microsoft.com/office/drawing/2014/main" id="{CEC53D66-2EF5-946B-BE95-6E9611EEDBEC}"/>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Oval 7">
            <a:extLst>
              <a:ext uri="{FF2B5EF4-FFF2-40B4-BE49-F238E27FC236}">
                <a16:creationId xmlns:a16="http://schemas.microsoft.com/office/drawing/2014/main" id="{D70BAFDD-FD0F-99C0-5088-005C6E0A0361}"/>
              </a:ext>
            </a:extLst>
          </p:cNvPr>
          <p:cNvSpPr>
            <a:spLocks noChangeArrowheads="1"/>
          </p:cNvSpPr>
          <p:nvPr/>
        </p:nvSpPr>
        <p:spPr bwMode="auto">
          <a:xfrm>
            <a:off x="168275" y="20638"/>
            <a:ext cx="1703388" cy="1703387"/>
          </a:xfrm>
          <a:prstGeom prst="ellipse">
            <a:avLst/>
          </a:prstGeom>
          <a:noFill/>
          <a:ln w="27305" cap="rnd">
            <a:solidFill>
              <a:srgbClr val="FFF6DB"/>
            </a:solidFill>
            <a:round/>
            <a:headEnd/>
            <a:tailEnd/>
          </a:ln>
          <a:effectLst>
            <a:outerShdw dist="25400" dir="5400000" algn="tl" rotWithShape="0">
              <a:srgbClr val="AFA58D">
                <a:alpha val="84998"/>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
        <p:nvSpPr>
          <p:cNvPr id="11" name="Donut 10">
            <a:extLst>
              <a:ext uri="{FF2B5EF4-FFF2-40B4-BE49-F238E27FC236}">
                <a16:creationId xmlns:a16="http://schemas.microsoft.com/office/drawing/2014/main" id="{9D966673-2A46-E8F7-307B-E1E1FFC5C990}"/>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a:extLst>
              <a:ext uri="{FF2B5EF4-FFF2-40B4-BE49-F238E27FC236}">
                <a16:creationId xmlns:a16="http://schemas.microsoft.com/office/drawing/2014/main" id="{E4C3B888-1657-3F8F-8F2F-2F09790CE5E2}"/>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itle Placeholder 4">
            <a:extLst>
              <a:ext uri="{FF2B5EF4-FFF2-40B4-BE49-F238E27FC236}">
                <a16:creationId xmlns:a16="http://schemas.microsoft.com/office/drawing/2014/main" id="{662A40CF-3D68-0606-D6A1-70DA1EE024F1}"/>
              </a:ext>
            </a:extLst>
          </p:cNvPr>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a:extLst>
              <a:ext uri="{FF2B5EF4-FFF2-40B4-BE49-F238E27FC236}">
                <a16:creationId xmlns:a16="http://schemas.microsoft.com/office/drawing/2014/main" id="{B9E6EEAB-3391-2331-C202-1F4584C76E2E}"/>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6596F180-CC52-1B07-3345-34AF2341C2C0}"/>
              </a:ext>
            </a:extLst>
          </p:cNvPr>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B5A788"/>
                </a:solidFill>
                <a:latin typeface="Gill Sans MT" pitchFamily="34" charset="0"/>
                <a:cs typeface="Arial" pitchFamily="34" charset="0"/>
              </a:defRPr>
            </a:lvl1pPr>
          </a:lstStyle>
          <a:p>
            <a:pPr>
              <a:defRPr/>
            </a:pPr>
            <a:fld id="{E768084C-CB3F-44F0-BA4B-BE6BB07098BD}" type="datetime1">
              <a:rPr lang="en-US" altLang="en-US"/>
              <a:pPr>
                <a:defRPr/>
              </a:pPr>
              <a:t>10/23/2024</a:t>
            </a:fld>
            <a:endParaRPr lang="en-US" altLang="en-US"/>
          </a:p>
        </p:txBody>
      </p:sp>
      <p:sp>
        <p:nvSpPr>
          <p:cNvPr id="10" name="Footer Placeholder 9">
            <a:extLst>
              <a:ext uri="{FF2B5EF4-FFF2-40B4-BE49-F238E27FC236}">
                <a16:creationId xmlns:a16="http://schemas.microsoft.com/office/drawing/2014/main" id="{90C4BA19-6BA5-5576-66EA-90AE374E6679}"/>
              </a:ext>
            </a:extLst>
          </p:cNvPr>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ea typeface="+mn-ea"/>
                <a:cs typeface="+mn-cs"/>
              </a:defRPr>
            </a:lvl1pPr>
          </a:lstStyle>
          <a:p>
            <a:pPr>
              <a:defRPr/>
            </a:pPr>
            <a:endParaRPr lang="en-US"/>
          </a:p>
        </p:txBody>
      </p:sp>
      <p:sp>
        <p:nvSpPr>
          <p:cNvPr id="22" name="Slide Number Placeholder 21">
            <a:extLst>
              <a:ext uri="{FF2B5EF4-FFF2-40B4-BE49-F238E27FC236}">
                <a16:creationId xmlns:a16="http://schemas.microsoft.com/office/drawing/2014/main" id="{31B60092-67CE-85E2-29FD-A7CD7CA4C9D4}"/>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latin typeface="Gill Sans MT" panose="020B0502020104020203" pitchFamily="34" charset="0"/>
                <a:cs typeface="Arial" panose="020B0604020202020204" pitchFamily="34" charset="0"/>
              </a:defRPr>
            </a:lvl1pPr>
          </a:lstStyle>
          <a:p>
            <a:fld id="{102161BA-98F2-4857-A004-C3928C34F233}" type="slidenum">
              <a:rPr lang="en-US" altLang="en-US"/>
              <a:pPr/>
              <a:t>‹#›</a:t>
            </a:fld>
            <a:endParaRPr lang="en-US" altLang="en-US"/>
          </a:p>
        </p:txBody>
      </p:sp>
      <p:sp>
        <p:nvSpPr>
          <p:cNvPr id="1037" name="Rectangle 14">
            <a:extLst>
              <a:ext uri="{FF2B5EF4-FFF2-40B4-BE49-F238E27FC236}">
                <a16:creationId xmlns:a16="http://schemas.microsoft.com/office/drawing/2014/main" id="{542ACBD8-CC59-217B-FF55-A10D3120AA38}"/>
              </a:ext>
            </a:extLst>
          </p:cNvPr>
          <p:cNvSpPr>
            <a:spLocks noChangeArrowheads="1"/>
          </p:cNvSpPr>
          <p:nvPr/>
        </p:nvSpPr>
        <p:spPr bwMode="invGray">
          <a:xfrm>
            <a:off x="1014413" y="0"/>
            <a:ext cx="73025" cy="6858000"/>
          </a:xfrm>
          <a:prstGeom prst="rect">
            <a:avLst/>
          </a:prstGeom>
          <a:solidFill>
            <a:schemeClr val="bg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defRPr/>
            </a:pPr>
            <a:endParaRPr lang="en-US" altLang="en-US" sz="1800">
              <a:solidFill>
                <a:srgbClr val="FFFFFF"/>
              </a:solidFill>
              <a:latin typeface="Gill Sans MT" pitchFamily="34" charset="0"/>
            </a:endParaRPr>
          </a:p>
        </p:txBody>
      </p:sp>
    </p:spTree>
  </p:cSld>
  <p:clrMap bg1="lt1" tx1="dk1" bg2="lt2" tx2="dk2" accent1="accent1" accent2="accent2" accent3="accent3" accent4="accent4" accent5="accent5" accent6="accent6" hlink="hlink" folHlink="folHlink"/>
  <p:sldLayoutIdLst>
    <p:sldLayoutId id="2147484131" r:id="rId1"/>
    <p:sldLayoutId id="2147484130" r:id="rId2"/>
    <p:sldLayoutId id="2147484132" r:id="rId3"/>
    <p:sldLayoutId id="2147484129" r:id="rId4"/>
    <p:sldLayoutId id="2147484133" r:id="rId5"/>
    <p:sldLayoutId id="2147484128" r:id="rId6"/>
    <p:sldLayoutId id="2147484134" r:id="rId7"/>
    <p:sldLayoutId id="2147484135" r:id="rId8"/>
    <p:sldLayoutId id="2147484136" r:id="rId9"/>
    <p:sldLayoutId id="2147484127" r:id="rId10"/>
    <p:sldLayoutId id="2147484126" r:id="rId11"/>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ＭＳ Ｐゴシック" charset="-128"/>
          <a:cs typeface="ＭＳ Ｐゴシック" charset="0"/>
        </a:defRPr>
      </a:lvl1pPr>
      <a:lvl2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2pPr>
      <a:lvl3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3pPr>
      <a:lvl4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4pPr>
      <a:lvl5pPr algn="l" rtl="0" eaLnBrk="0" fontAlgn="base" hangingPunct="0">
        <a:spcBef>
          <a:spcPct val="0"/>
        </a:spcBef>
        <a:spcAft>
          <a:spcPct val="0"/>
        </a:spcAft>
        <a:defRPr sz="4300">
          <a:solidFill>
            <a:srgbClr val="572314"/>
          </a:solidFill>
          <a:latin typeface="Gill Sans MT" pitchFamily="34" charset="0"/>
          <a:ea typeface="ＭＳ Ｐゴシック" charset="-128"/>
          <a:cs typeface="ＭＳ Ｐゴシック"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ＭＳ Ｐゴシック" charset="-128"/>
          <a:cs typeface="ＭＳ Ｐゴシック" charset="0"/>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ＭＳ Ｐゴシック" charset="-128"/>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ＭＳ Ｐゴシック" charset="-128"/>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ＭＳ Ｐゴシック" charset="-128"/>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ＭＳ Ｐゴシック" charset="-128"/>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7">
            <a:extLst>
              <a:ext uri="{FF2B5EF4-FFF2-40B4-BE49-F238E27FC236}">
                <a16:creationId xmlns:a16="http://schemas.microsoft.com/office/drawing/2014/main" id="{CEC11293-2349-C3AE-A861-B77EA4B49F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04E62069-5434-44F8-B0DC-DB9A815064AF}" type="slidenum">
              <a:rPr lang="en-US" altLang="en-US" sz="1200">
                <a:solidFill>
                  <a:srgbClr val="0D0D0D"/>
                </a:solidFill>
              </a:rPr>
              <a:pPr eaLnBrk="1" hangingPunct="1">
                <a:spcBef>
                  <a:spcPct val="0"/>
                </a:spcBef>
                <a:buClrTx/>
                <a:buSzTx/>
                <a:buFontTx/>
                <a:buNone/>
              </a:pPr>
              <a:t>1</a:t>
            </a:fld>
            <a:endParaRPr lang="en-US" altLang="en-US" sz="1200">
              <a:solidFill>
                <a:srgbClr val="0D0D0D"/>
              </a:solidFill>
            </a:endParaRPr>
          </a:p>
        </p:txBody>
      </p:sp>
      <p:pic>
        <p:nvPicPr>
          <p:cNvPr id="8195" name="Picture 5">
            <a:extLst>
              <a:ext uri="{FF2B5EF4-FFF2-40B4-BE49-F238E27FC236}">
                <a16:creationId xmlns:a16="http://schemas.microsoft.com/office/drawing/2014/main" id="{7551095D-A3A8-9FD2-EEEC-F8AE1E973F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28600"/>
            <a:ext cx="25146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6" descr="APEC Logo_vertical300dpi.jpg">
            <a:extLst>
              <a:ext uri="{FF2B5EF4-FFF2-40B4-BE49-F238E27FC236}">
                <a16:creationId xmlns:a16="http://schemas.microsoft.com/office/drawing/2014/main" id="{541C9325-4173-5C88-BAD5-DEE3D31BDA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304800"/>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7280BA89-E997-AF76-0EE6-AC3F8FB866CF}"/>
              </a:ext>
            </a:extLst>
          </p:cNvPr>
          <p:cNvSpPr>
            <a:spLocks noGrp="1"/>
          </p:cNvSpPr>
          <p:nvPr>
            <p:ph type="ctrTitle"/>
          </p:nvPr>
        </p:nvSpPr>
        <p:spPr>
          <a:xfrm>
            <a:off x="1371600" y="1295400"/>
            <a:ext cx="7407275" cy="4495800"/>
          </a:xfrm>
        </p:spPr>
        <p:txBody>
          <a:bodyPr>
            <a:normAutofit fontScale="90000"/>
          </a:bodyPr>
          <a:lstStyle/>
          <a:p>
            <a:pPr>
              <a:defRPr/>
            </a:pPr>
            <a:br>
              <a:rPr lang="en-US" dirty="0"/>
            </a:br>
            <a:br>
              <a:rPr lang="en-US" dirty="0"/>
            </a:br>
            <a:r>
              <a:rPr lang="en-US" dirty="0"/>
              <a:t>Panel Discussion on Compendia for Market Entry and Product Requirements</a:t>
            </a:r>
            <a:br>
              <a:rPr lang="en-US" dirty="0"/>
            </a:br>
            <a:br>
              <a:rPr lang="en-US" dirty="0"/>
            </a:br>
            <a:br>
              <a:rPr lang="en-US" dirty="0"/>
            </a:br>
            <a:br>
              <a:rPr lang="en-US" dirty="0"/>
            </a:br>
            <a:r>
              <a:rPr lang="en-US" sz="2000" dirty="0"/>
              <a:t>David </a:t>
            </a:r>
            <a:r>
              <a:rPr lang="en-US" sz="2000" dirty="0" err="1"/>
              <a:t>McCaleb</a:t>
            </a:r>
            <a:br>
              <a:rPr lang="en-US" sz="2000" dirty="0"/>
            </a:br>
            <a:r>
              <a:rPr lang="en-US" sz="2000" dirty="0"/>
              <a:t>U.S. Alcohol and Tobacco Tax and Trade Bureau</a:t>
            </a:r>
          </a:p>
        </p:txBody>
      </p:sp>
      <p:sp>
        <p:nvSpPr>
          <p:cNvPr id="8198" name="TextBox 4">
            <a:extLst>
              <a:ext uri="{FF2B5EF4-FFF2-40B4-BE49-F238E27FC236}">
                <a16:creationId xmlns:a16="http://schemas.microsoft.com/office/drawing/2014/main" id="{215B4FD1-568C-9379-6162-0BCED40B5FF5}"/>
              </a:ext>
            </a:extLst>
          </p:cNvPr>
          <p:cNvSpPr txBox="1">
            <a:spLocks noChangeArrowheads="1"/>
          </p:cNvSpPr>
          <p:nvPr/>
        </p:nvSpPr>
        <p:spPr bwMode="auto">
          <a:xfrm>
            <a:off x="1447800" y="57912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endParaRPr lang="en-US" altLang="en-US" sz="18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8F36A-3AA7-F15C-5B51-300E4DF6F475}"/>
              </a:ext>
            </a:extLst>
          </p:cNvPr>
          <p:cNvSpPr>
            <a:spLocks noGrp="1"/>
          </p:cNvSpPr>
          <p:nvPr>
            <p:ph type="title"/>
          </p:nvPr>
        </p:nvSpPr>
        <p:spPr/>
        <p:txBody>
          <a:bodyPr/>
          <a:lstStyle/>
          <a:p>
            <a:pPr>
              <a:defRPr/>
            </a:pPr>
            <a:r>
              <a:rPr lang="en-US" sz="3600" dirty="0"/>
              <a:t>History of the Compendia</a:t>
            </a:r>
          </a:p>
        </p:txBody>
      </p:sp>
      <p:sp>
        <p:nvSpPr>
          <p:cNvPr id="9219" name="Content Placeholder 2">
            <a:extLst>
              <a:ext uri="{FF2B5EF4-FFF2-40B4-BE49-F238E27FC236}">
                <a16:creationId xmlns:a16="http://schemas.microsoft.com/office/drawing/2014/main" id="{29DB8735-817B-E2FE-7995-F01BC99F1454}"/>
              </a:ext>
            </a:extLst>
          </p:cNvPr>
          <p:cNvSpPr>
            <a:spLocks noGrp="1"/>
          </p:cNvSpPr>
          <p:nvPr>
            <p:ph idx="1"/>
          </p:nvPr>
        </p:nvSpPr>
        <p:spPr/>
        <p:txBody>
          <a:bodyPr/>
          <a:lstStyle/>
          <a:p>
            <a:r>
              <a:rPr lang="en-US" altLang="en-US" sz="2000">
                <a:ea typeface="ＭＳ Ｐゴシック" panose="020B0600070205080204" pitchFamily="34" charset="-128"/>
              </a:rPr>
              <a:t>September 2011: Compendia of Certification Requirements</a:t>
            </a:r>
          </a:p>
        </p:txBody>
      </p:sp>
      <p:sp>
        <p:nvSpPr>
          <p:cNvPr id="9220" name="Slide Number Placeholder 3">
            <a:extLst>
              <a:ext uri="{FF2B5EF4-FFF2-40B4-BE49-F238E27FC236}">
                <a16:creationId xmlns:a16="http://schemas.microsoft.com/office/drawing/2014/main" id="{0CFB48DB-F1EF-1F41-2300-5A68F935166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8D9314D3-195F-4CA5-88F9-84174957A1B2}" type="slidenum">
              <a:rPr lang="en-US" altLang="en-US" sz="1200">
                <a:solidFill>
                  <a:srgbClr val="B5A788"/>
                </a:solidFill>
              </a:rPr>
              <a:pPr eaLnBrk="1" hangingPunct="1">
                <a:spcBef>
                  <a:spcPct val="0"/>
                </a:spcBef>
                <a:buClrTx/>
                <a:buSzTx/>
                <a:buFontTx/>
                <a:buNone/>
              </a:pPr>
              <a:t>2</a:t>
            </a:fld>
            <a:endParaRPr lang="en-US" altLang="en-US" sz="1200">
              <a:solidFill>
                <a:srgbClr val="B5A788"/>
              </a:solidFill>
            </a:endParaRPr>
          </a:p>
        </p:txBody>
      </p:sp>
      <p:pic>
        <p:nvPicPr>
          <p:cNvPr id="9221" name="Picture 4">
            <a:extLst>
              <a:ext uri="{FF2B5EF4-FFF2-40B4-BE49-F238E27FC236}">
                <a16:creationId xmlns:a16="http://schemas.microsoft.com/office/drawing/2014/main" id="{2E86D83F-5192-6E03-F395-8F99CAA9C7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133600"/>
            <a:ext cx="55499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B6414-7DAA-458C-7145-A7EBAB04A1AC}"/>
              </a:ext>
            </a:extLst>
          </p:cNvPr>
          <p:cNvSpPr>
            <a:spLocks noGrp="1"/>
          </p:cNvSpPr>
          <p:nvPr>
            <p:ph type="title"/>
          </p:nvPr>
        </p:nvSpPr>
        <p:spPr/>
        <p:txBody>
          <a:bodyPr/>
          <a:lstStyle/>
          <a:p>
            <a:pPr>
              <a:defRPr/>
            </a:pPr>
            <a:r>
              <a:rPr lang="en-US" sz="3600" dirty="0"/>
              <a:t>History of the Compendia</a:t>
            </a:r>
          </a:p>
        </p:txBody>
      </p:sp>
      <p:sp>
        <p:nvSpPr>
          <p:cNvPr id="10243" name="Content Placeholder 2">
            <a:extLst>
              <a:ext uri="{FF2B5EF4-FFF2-40B4-BE49-F238E27FC236}">
                <a16:creationId xmlns:a16="http://schemas.microsoft.com/office/drawing/2014/main" id="{A3806375-5D4D-E5FB-C924-21DF4C2DA8E2}"/>
              </a:ext>
            </a:extLst>
          </p:cNvPr>
          <p:cNvSpPr>
            <a:spLocks noGrp="1"/>
          </p:cNvSpPr>
          <p:nvPr>
            <p:ph idx="1"/>
          </p:nvPr>
        </p:nvSpPr>
        <p:spPr/>
        <p:txBody>
          <a:bodyPr/>
          <a:lstStyle/>
          <a:p>
            <a:r>
              <a:rPr lang="en-US" altLang="en-US" sz="2000">
                <a:ea typeface="ＭＳ Ｐゴシック" panose="020B0600070205080204" pitchFamily="34" charset="-128"/>
              </a:rPr>
              <a:t>December 2011: Regulator Conference Call Agrees on Development of Labeling, Pesticide MRL, and Compositional Compendia</a:t>
            </a:r>
          </a:p>
          <a:p>
            <a:r>
              <a:rPr lang="en-US" altLang="en-US" sz="2000">
                <a:ea typeface="ＭＳ Ｐゴシック" panose="020B0600070205080204" pitchFamily="34" charset="-128"/>
              </a:rPr>
              <a:t>April 2012: Regulator Conference Call Agrees on Elements of Each Compendia</a:t>
            </a:r>
          </a:p>
          <a:p>
            <a:pPr lvl="1"/>
            <a:r>
              <a:rPr lang="en-US" altLang="en-US" sz="1600">
                <a:ea typeface="ＭＳ Ｐゴシック" panose="020B0600070205080204" pitchFamily="34" charset="-128"/>
              </a:rPr>
              <a:t>Labeling: Mandatory Labeling Information, Ingredient/Additive Labeling, Alcohol Content Tolerance, Allergen Labeling, Health Warning Statement, Requirements for Use of Vintage Year, Requirements for Use of Varietal, Requirements for Use of Appellation of Origin</a:t>
            </a:r>
          </a:p>
          <a:p>
            <a:pPr lvl="1"/>
            <a:r>
              <a:rPr lang="en-US" altLang="en-US" sz="1600">
                <a:ea typeface="ＭＳ Ｐゴシック" panose="020B0600070205080204" pitchFamily="34" charset="-128"/>
              </a:rPr>
              <a:t>Pesticide MRL: 300+ pesticides</a:t>
            </a:r>
          </a:p>
          <a:p>
            <a:pPr lvl="1"/>
            <a:r>
              <a:rPr lang="en-US" altLang="en-US" sz="1600">
                <a:ea typeface="ＭＳ Ｐゴシック" panose="020B0600070205080204" pitchFamily="34" charset="-128"/>
              </a:rPr>
              <a:t>Compositional: Alcohol Content, Tartaric Acid, Cyanides, Sulfites, Sorbates, Benzoates, Methanol, Copper, Iron, Lead, Ochratoxin A, Ethyl Carbamate, Histamine, Arsenic, Antimony, Boron, Cobalt, Cadmium, Fluorine, Mercury, Selenium, Silver, Tin, Zinc, Citric Acid, Ascorbic Acid, Erythorbic Acid, Sodium, Volatile Acidity, Malvidin Diglucoside</a:t>
            </a:r>
          </a:p>
          <a:p>
            <a:endParaRPr lang="en-US" altLang="en-US" sz="2000">
              <a:ea typeface="ＭＳ Ｐゴシック" panose="020B0600070205080204" pitchFamily="34" charset="-128"/>
            </a:endParaRPr>
          </a:p>
        </p:txBody>
      </p:sp>
      <p:sp>
        <p:nvSpPr>
          <p:cNvPr id="10244" name="Slide Number Placeholder 3">
            <a:extLst>
              <a:ext uri="{FF2B5EF4-FFF2-40B4-BE49-F238E27FC236}">
                <a16:creationId xmlns:a16="http://schemas.microsoft.com/office/drawing/2014/main" id="{D5B0DC38-FAB0-17CC-EF36-1E0F6974F19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251031F7-0EFF-4725-ACF0-EB11C0F29F5C}" type="slidenum">
              <a:rPr lang="en-US" altLang="en-US" sz="1200">
                <a:solidFill>
                  <a:srgbClr val="B5A788"/>
                </a:solidFill>
              </a:rPr>
              <a:pPr eaLnBrk="1" hangingPunct="1">
                <a:spcBef>
                  <a:spcPct val="0"/>
                </a:spcBef>
                <a:buClrTx/>
                <a:buSzTx/>
                <a:buFontTx/>
                <a:buNone/>
              </a:pPr>
              <a:t>3</a:t>
            </a:fld>
            <a:endParaRPr lang="en-US" altLang="en-US" sz="1200">
              <a:solidFill>
                <a:srgbClr val="B5A788"/>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C94B3-F4D9-C615-2AE0-EB3E566DF75F}"/>
              </a:ext>
            </a:extLst>
          </p:cNvPr>
          <p:cNvSpPr>
            <a:spLocks noGrp="1"/>
          </p:cNvSpPr>
          <p:nvPr>
            <p:ph type="title"/>
          </p:nvPr>
        </p:nvSpPr>
        <p:spPr/>
        <p:txBody>
          <a:bodyPr/>
          <a:lstStyle/>
          <a:p>
            <a:pPr>
              <a:defRPr/>
            </a:pPr>
            <a:r>
              <a:rPr lang="en-US" sz="3600" dirty="0"/>
              <a:t>Current Status of the Compendia</a:t>
            </a:r>
          </a:p>
        </p:txBody>
      </p:sp>
      <p:sp>
        <p:nvSpPr>
          <p:cNvPr id="11267" name="Content Placeholder 2">
            <a:extLst>
              <a:ext uri="{FF2B5EF4-FFF2-40B4-BE49-F238E27FC236}">
                <a16:creationId xmlns:a16="http://schemas.microsoft.com/office/drawing/2014/main" id="{7421C86A-F34F-23B7-9FDE-20C8034D328C}"/>
              </a:ext>
            </a:extLst>
          </p:cNvPr>
          <p:cNvSpPr>
            <a:spLocks noGrp="1"/>
          </p:cNvSpPr>
          <p:nvPr>
            <p:ph idx="1"/>
          </p:nvPr>
        </p:nvSpPr>
        <p:spPr/>
        <p:txBody>
          <a:bodyPr/>
          <a:lstStyle/>
          <a:p>
            <a:r>
              <a:rPr lang="en-US" altLang="en-US" sz="2000">
                <a:ea typeface="ＭＳ Ｐゴシック" panose="020B0600070205080204" pitchFamily="34" charset="-128"/>
              </a:rPr>
              <a:t>April 2012-present: Data Collection</a:t>
            </a:r>
          </a:p>
          <a:p>
            <a:pPr lvl="1"/>
            <a:r>
              <a:rPr lang="en-US" altLang="en-US" sz="1600">
                <a:ea typeface="ＭＳ Ｐゴシック" panose="020B0600070205080204" pitchFamily="34" charset="-128"/>
              </a:rPr>
              <a:t>14 economies have submitted data for one or more of the compendia.</a:t>
            </a:r>
          </a:p>
          <a:p>
            <a:r>
              <a:rPr lang="en-US" altLang="en-US" sz="2000">
                <a:ea typeface="ＭＳ Ｐゴシック" panose="020B0600070205080204" pitchFamily="34" charset="-128"/>
              </a:rPr>
              <a:t>July 2013: FIVS Provides Missing Data for Several Economies.</a:t>
            </a:r>
          </a:p>
        </p:txBody>
      </p:sp>
      <p:sp>
        <p:nvSpPr>
          <p:cNvPr id="11268" name="Slide Number Placeholder 3">
            <a:extLst>
              <a:ext uri="{FF2B5EF4-FFF2-40B4-BE49-F238E27FC236}">
                <a16:creationId xmlns:a16="http://schemas.microsoft.com/office/drawing/2014/main" id="{750FF174-3BEB-3B8C-6013-AFA75FBD2DD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ＭＳ Ｐゴシック" panose="020B0600070205080204" pitchFamily="34" charset="-128"/>
              </a:defRPr>
            </a:lvl1pPr>
            <a:lvl2pPr marL="742950" indent="-285750" eaLnBrk="0" hangingPunct="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ＭＳ Ｐゴシック" panose="020B0600070205080204" pitchFamily="34" charset="-128"/>
              </a:defRPr>
            </a:lvl2pPr>
            <a:lvl3pPr marL="1143000" indent="-228600" eaLnBrk="0" hangingPunct="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ＭＳ Ｐゴシック" panose="020B0600070205080204" pitchFamily="34" charset="-128"/>
              </a:defRPr>
            </a:lvl3pPr>
            <a:lvl4pPr marL="1600200" indent="-228600" eaLnBrk="0" hangingPunct="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4pPr>
            <a:lvl5pPr marL="2057400" indent="-228600" eaLnBrk="0" hangingPunct="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ＭＳ Ｐゴシック" panose="020B0600070205080204" pitchFamily="34" charset="-128"/>
              </a:defRPr>
            </a:lvl9pPr>
          </a:lstStyle>
          <a:p>
            <a:pPr eaLnBrk="1" hangingPunct="1">
              <a:spcBef>
                <a:spcPct val="0"/>
              </a:spcBef>
              <a:buClrTx/>
              <a:buSzTx/>
              <a:buFontTx/>
              <a:buNone/>
            </a:pPr>
            <a:fld id="{07D29A48-FCD5-445B-936F-851409063F32}" type="slidenum">
              <a:rPr lang="en-US" altLang="en-US" sz="1200">
                <a:solidFill>
                  <a:srgbClr val="B5A788"/>
                </a:solidFill>
              </a:rPr>
              <a:pPr eaLnBrk="1" hangingPunct="1">
                <a:spcBef>
                  <a:spcPct val="0"/>
                </a:spcBef>
                <a:buClrTx/>
                <a:buSzTx/>
                <a:buFontTx/>
                <a:buNone/>
              </a:pPr>
              <a:t>4</a:t>
            </a:fld>
            <a:endParaRPr lang="en-US" altLang="en-US" sz="1200">
              <a:solidFill>
                <a:srgbClr val="B5A788"/>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1CD3E-4258-1855-876D-694DB4756B91}"/>
              </a:ext>
            </a:extLst>
          </p:cNvPr>
          <p:cNvSpPr>
            <a:spLocks noGrp="1"/>
          </p:cNvSpPr>
          <p:nvPr>
            <p:ph type="title"/>
          </p:nvPr>
        </p:nvSpPr>
        <p:spPr/>
        <p:txBody>
          <a:bodyPr/>
          <a:lstStyle/>
          <a:p>
            <a:pPr>
              <a:defRPr/>
            </a:pPr>
            <a:r>
              <a:rPr lang="en-US" dirty="0"/>
              <a:t>Discussion Questions</a:t>
            </a:r>
          </a:p>
        </p:txBody>
      </p:sp>
      <p:sp>
        <p:nvSpPr>
          <p:cNvPr id="12291" name="Content Placeholder 2">
            <a:extLst>
              <a:ext uri="{FF2B5EF4-FFF2-40B4-BE49-F238E27FC236}">
                <a16:creationId xmlns:a16="http://schemas.microsoft.com/office/drawing/2014/main" id="{6572999B-1552-1B6E-9EB6-F53301EE292C}"/>
              </a:ext>
            </a:extLst>
          </p:cNvPr>
          <p:cNvSpPr>
            <a:spLocks noGrp="1"/>
          </p:cNvSpPr>
          <p:nvPr>
            <p:ph idx="1"/>
          </p:nvPr>
        </p:nvSpPr>
        <p:spPr/>
        <p:txBody>
          <a:bodyPr/>
          <a:lstStyle/>
          <a:p>
            <a:r>
              <a:rPr lang="en-US" altLang="en-US" sz="2400">
                <a:ea typeface="ＭＳ Ｐゴシック" panose="020B0600070205080204" pitchFamily="34" charset="-128"/>
              </a:rPr>
              <a:t>Are the compendia useful?  How will they be used, both within your economy and across APEC?</a:t>
            </a:r>
          </a:p>
          <a:p>
            <a:r>
              <a:rPr lang="en-US" altLang="en-US" sz="2400">
                <a:ea typeface="ＭＳ Ｐゴシック" panose="020B0600070205080204" pitchFamily="34" charset="-128"/>
              </a:rPr>
              <a:t>Are the current elements useful?  Is there anything that should be added or removed?</a:t>
            </a:r>
          </a:p>
          <a:p>
            <a:r>
              <a:rPr lang="en-US" altLang="en-US" sz="2400">
                <a:ea typeface="ＭＳ Ｐゴシック" panose="020B0600070205080204" pitchFamily="34" charset="-128"/>
              </a:rPr>
              <a:t>Where should the compendia be located and how should they be distributed moving forward?</a:t>
            </a:r>
          </a:p>
          <a:p>
            <a:r>
              <a:rPr lang="en-US" altLang="en-US" sz="2400">
                <a:ea typeface="ＭＳ Ｐゴシック" panose="020B0600070205080204" pitchFamily="34" charset="-128"/>
              </a:rPr>
              <a:t>How should the compendia be updated moving forward?</a:t>
            </a:r>
          </a:p>
          <a:p>
            <a:r>
              <a:rPr lang="en-US" altLang="en-US" sz="2400">
                <a:ea typeface="ＭＳ Ｐゴシック" panose="020B0600070205080204" pitchFamily="34" charset="-128"/>
              </a:rPr>
              <a:t>What are our next steps for getting the most out of the compendia-building project?</a:t>
            </a:r>
          </a:p>
          <a:p>
            <a:endParaRPr lang="en-US" altLang="en-US">
              <a:ea typeface="ＭＳ Ｐゴシック" panose="020B0600070205080204" pitchFamily="34" charset="-128"/>
            </a:endParaRPr>
          </a:p>
        </p:txBody>
      </p:sp>
      <p:sp>
        <p:nvSpPr>
          <p:cNvPr id="12292" name="Slide Number Placeholder 3">
            <a:extLst>
              <a:ext uri="{FF2B5EF4-FFF2-40B4-BE49-F238E27FC236}">
                <a16:creationId xmlns:a16="http://schemas.microsoft.com/office/drawing/2014/main" id="{1967415E-1BCE-07B8-59F7-2C10E1164CC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FF9D401-6344-4435-A51D-1C8DCC96E488}" type="slidenum">
              <a:rPr lang="en-US" altLang="en-US">
                <a:solidFill>
                  <a:srgbClr val="B5A788"/>
                </a:solidFill>
                <a:latin typeface="Gill Sans MT" panose="020B0502020104020203" pitchFamily="34" charset="0"/>
              </a:rPr>
              <a:pPr eaLnBrk="1" hangingPunct="1"/>
              <a:t>5</a:t>
            </a:fld>
            <a:endParaRPr lang="en-US" altLang="en-US">
              <a:solidFill>
                <a:srgbClr val="B5A788"/>
              </a:solidFill>
              <a:latin typeface="Gill Sans MT" panose="020B0502020104020203"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1123</TotalTime>
  <Words>309</Words>
  <Application>Microsoft Office PowerPoint</Application>
  <PresentationFormat>On-screen Show (4:3)</PresentationFormat>
  <Paragraphs>25</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ＭＳ Ｐゴシック</vt:lpstr>
      <vt:lpstr>Gill Sans MT</vt:lpstr>
      <vt:lpstr>Wingdings 2</vt:lpstr>
      <vt:lpstr>Verdana</vt:lpstr>
      <vt:lpstr>Calibri</vt:lpstr>
      <vt:lpstr>Solstice</vt:lpstr>
      <vt:lpstr>  Panel Discussion on Compendia for Market Entry and Product Requirements    David McCaleb U.S. Alcohol and Tobacco Tax and Trade Bureau</vt:lpstr>
      <vt:lpstr>History of the Compendia</vt:lpstr>
      <vt:lpstr>History of the Compendia</vt:lpstr>
      <vt:lpstr>Current Status of the Compendia</vt:lpstr>
      <vt:lpstr>Discussion Questions</vt:lpstr>
    </vt:vector>
  </TitlesOfParts>
  <Company>DOC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Jamie Ferman</dc:creator>
  <cp:lastModifiedBy>Shin C. Kao</cp:lastModifiedBy>
  <cp:revision>98</cp:revision>
  <dcterms:created xsi:type="dcterms:W3CDTF">2011-07-13T19:15:32Z</dcterms:created>
  <dcterms:modified xsi:type="dcterms:W3CDTF">2024-10-23T18:15:43Z</dcterms:modified>
</cp:coreProperties>
</file>