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9"/>
  </p:notesMasterIdLst>
  <p:handoutMasterIdLst>
    <p:handoutMasterId r:id="rId10"/>
  </p:handoutMasterIdLst>
  <p:sldIdLst>
    <p:sldId id="256" r:id="rId2"/>
    <p:sldId id="257" r:id="rId3"/>
    <p:sldId id="259" r:id="rId4"/>
    <p:sldId id="261" r:id="rId5"/>
    <p:sldId id="262" r:id="rId6"/>
    <p:sldId id="263" r:id="rId7"/>
    <p:sldId id="265" r:id="rId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49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195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C970E40-CCC2-7CDB-FEFE-94B88EFE94B1}"/>
              </a:ext>
            </a:extLst>
          </p:cNvPr>
          <p:cNvSpPr>
            <a:spLocks noGrp="1"/>
          </p:cNvSpPr>
          <p:nvPr>
            <p:ph type="hdr" sz="quarter"/>
          </p:nvPr>
        </p:nvSpPr>
        <p:spPr>
          <a:xfrm>
            <a:off x="0" y="0"/>
            <a:ext cx="3038475" cy="463550"/>
          </a:xfrm>
          <a:prstGeom prst="rect">
            <a:avLst/>
          </a:prstGeom>
        </p:spPr>
        <p:txBody>
          <a:bodyPr vert="horz" lIns="88139" tIns="44070" rIns="88139" bIns="44070" rtlCol="0"/>
          <a:lstStyle>
            <a:lvl1pPr algn="l">
              <a:defRPr sz="1200" smtClean="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0A6BBB4E-08DE-3B55-FA43-40D647434CE6}"/>
              </a:ext>
            </a:extLst>
          </p:cNvPr>
          <p:cNvSpPr>
            <a:spLocks noGrp="1"/>
          </p:cNvSpPr>
          <p:nvPr>
            <p:ph type="dt" sz="quarter" idx="1"/>
          </p:nvPr>
        </p:nvSpPr>
        <p:spPr>
          <a:xfrm>
            <a:off x="3970338" y="0"/>
            <a:ext cx="3038475" cy="463550"/>
          </a:xfrm>
          <a:prstGeom prst="rect">
            <a:avLst/>
          </a:prstGeom>
        </p:spPr>
        <p:txBody>
          <a:bodyPr vert="horz" lIns="88139" tIns="44070" rIns="88139" bIns="44070" rtlCol="0"/>
          <a:lstStyle>
            <a:lvl1pPr algn="r">
              <a:defRPr sz="1200" smtClean="0">
                <a:latin typeface="Arial" charset="0"/>
              </a:defRPr>
            </a:lvl1pPr>
          </a:lstStyle>
          <a:p>
            <a:pPr>
              <a:defRPr/>
            </a:pPr>
            <a:fld id="{34FB82FD-5C41-4445-94E1-0288D3511C9D}" type="datetimeFigureOut">
              <a:rPr lang="en-US"/>
              <a:pPr>
                <a:defRPr/>
              </a:pPr>
              <a:t>10/23/2024</a:t>
            </a:fld>
            <a:endParaRPr lang="en-US"/>
          </a:p>
        </p:txBody>
      </p:sp>
      <p:sp>
        <p:nvSpPr>
          <p:cNvPr id="4" name="Footer Placeholder 3">
            <a:extLst>
              <a:ext uri="{FF2B5EF4-FFF2-40B4-BE49-F238E27FC236}">
                <a16:creationId xmlns:a16="http://schemas.microsoft.com/office/drawing/2014/main" id="{8758B511-D48A-BF48-D609-1F53AE543F08}"/>
              </a:ext>
            </a:extLst>
          </p:cNvPr>
          <p:cNvSpPr>
            <a:spLocks noGrp="1"/>
          </p:cNvSpPr>
          <p:nvPr>
            <p:ph type="ftr" sz="quarter" idx="2"/>
          </p:nvPr>
        </p:nvSpPr>
        <p:spPr>
          <a:xfrm>
            <a:off x="0" y="8831263"/>
            <a:ext cx="3038475" cy="463550"/>
          </a:xfrm>
          <a:prstGeom prst="rect">
            <a:avLst/>
          </a:prstGeom>
        </p:spPr>
        <p:txBody>
          <a:bodyPr vert="horz" lIns="88139" tIns="44070" rIns="88139" bIns="44070" rtlCol="0" anchor="b"/>
          <a:lstStyle>
            <a:lvl1pPr algn="l">
              <a:defRPr sz="1200" smtClean="0">
                <a:latin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B3074570-CD88-B5AA-FBAC-A23FA79ACE13}"/>
              </a:ext>
            </a:extLst>
          </p:cNvPr>
          <p:cNvSpPr>
            <a:spLocks noGrp="1"/>
          </p:cNvSpPr>
          <p:nvPr>
            <p:ph type="sldNum" sz="quarter" idx="3"/>
          </p:nvPr>
        </p:nvSpPr>
        <p:spPr>
          <a:xfrm>
            <a:off x="3970338" y="8831263"/>
            <a:ext cx="3038475" cy="463550"/>
          </a:xfrm>
          <a:prstGeom prst="rect">
            <a:avLst/>
          </a:prstGeom>
        </p:spPr>
        <p:txBody>
          <a:bodyPr vert="horz" wrap="square" lIns="88139" tIns="44070" rIns="88139" bIns="44070" numCol="1" anchor="b" anchorCtr="0" compatLnSpc="1">
            <a:prstTxWarp prst="textNoShape">
              <a:avLst/>
            </a:prstTxWarp>
          </a:bodyPr>
          <a:lstStyle>
            <a:lvl1pPr algn="r">
              <a:defRPr sz="1200"/>
            </a:lvl1pPr>
          </a:lstStyle>
          <a:p>
            <a:fld id="{FD82CD87-E894-49C4-9BBB-597EC8B9C68C}"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1BD9E1D-D8EC-EE4C-98EF-43A1402A8979}"/>
              </a:ext>
            </a:extLst>
          </p:cNvPr>
          <p:cNvSpPr>
            <a:spLocks noGrp="1"/>
          </p:cNvSpPr>
          <p:nvPr>
            <p:ph type="hdr" sz="quarter"/>
          </p:nvPr>
        </p:nvSpPr>
        <p:spPr>
          <a:xfrm>
            <a:off x="0" y="0"/>
            <a:ext cx="3038475" cy="463550"/>
          </a:xfrm>
          <a:prstGeom prst="rect">
            <a:avLst/>
          </a:prstGeom>
        </p:spPr>
        <p:txBody>
          <a:bodyPr vert="horz" lIns="88139" tIns="44070" rIns="88139" bIns="44070" rtlCol="0"/>
          <a:lstStyle>
            <a:lvl1pPr algn="l">
              <a:defRPr sz="1200">
                <a:latin typeface="Arial" charset="0"/>
                <a:ea typeface="+mn-ea"/>
                <a:cs typeface="Arial" charset="0"/>
              </a:defRPr>
            </a:lvl1pPr>
          </a:lstStyle>
          <a:p>
            <a:pPr>
              <a:defRPr/>
            </a:pPr>
            <a:endParaRPr lang="en-US"/>
          </a:p>
        </p:txBody>
      </p:sp>
      <p:sp>
        <p:nvSpPr>
          <p:cNvPr id="3" name="Date Placeholder 2">
            <a:extLst>
              <a:ext uri="{FF2B5EF4-FFF2-40B4-BE49-F238E27FC236}">
                <a16:creationId xmlns:a16="http://schemas.microsoft.com/office/drawing/2014/main" id="{F8A95999-28FF-BE70-E189-FE1CA9D9269D}"/>
              </a:ext>
            </a:extLst>
          </p:cNvPr>
          <p:cNvSpPr>
            <a:spLocks noGrp="1"/>
          </p:cNvSpPr>
          <p:nvPr>
            <p:ph type="dt" idx="1"/>
          </p:nvPr>
        </p:nvSpPr>
        <p:spPr>
          <a:xfrm>
            <a:off x="3970338" y="0"/>
            <a:ext cx="3038475" cy="463550"/>
          </a:xfrm>
          <a:prstGeom prst="rect">
            <a:avLst/>
          </a:prstGeom>
        </p:spPr>
        <p:txBody>
          <a:bodyPr vert="horz" wrap="square" lIns="88139" tIns="44070" rIns="88139" bIns="44070" numCol="1" anchor="t" anchorCtr="0" compatLnSpc="1">
            <a:prstTxWarp prst="textNoShape">
              <a:avLst/>
            </a:prstTxWarp>
          </a:bodyPr>
          <a:lstStyle>
            <a:lvl1pPr algn="r">
              <a:defRPr sz="1200">
                <a:latin typeface="Arial" pitchFamily="34" charset="0"/>
                <a:cs typeface="Arial" pitchFamily="34" charset="0"/>
              </a:defRPr>
            </a:lvl1pPr>
          </a:lstStyle>
          <a:p>
            <a:pPr>
              <a:defRPr/>
            </a:pPr>
            <a:fld id="{C5403FF7-93B1-42F0-85EF-8415D348CAA1}" type="datetimeFigureOut">
              <a:rPr lang="en-US" altLang="en-US"/>
              <a:pPr>
                <a:defRPr/>
              </a:pPr>
              <a:t>10/23/2024</a:t>
            </a:fld>
            <a:endParaRPr lang="en-US" altLang="en-US"/>
          </a:p>
        </p:txBody>
      </p:sp>
      <p:sp>
        <p:nvSpPr>
          <p:cNvPr id="4" name="Slide Image Placeholder 3">
            <a:extLst>
              <a:ext uri="{FF2B5EF4-FFF2-40B4-BE49-F238E27FC236}">
                <a16:creationId xmlns:a16="http://schemas.microsoft.com/office/drawing/2014/main" id="{AD94EF84-F16A-9A65-1D9E-633EEDFC8A8D}"/>
              </a:ext>
            </a:extLst>
          </p:cNvPr>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88139" tIns="44070" rIns="88139" bIns="44070" rtlCol="0" anchor="ctr"/>
          <a:lstStyle/>
          <a:p>
            <a:pPr lvl="0"/>
            <a:endParaRPr lang="en-US" noProof="0"/>
          </a:p>
        </p:txBody>
      </p:sp>
      <p:sp>
        <p:nvSpPr>
          <p:cNvPr id="5" name="Notes Placeholder 4">
            <a:extLst>
              <a:ext uri="{FF2B5EF4-FFF2-40B4-BE49-F238E27FC236}">
                <a16:creationId xmlns:a16="http://schemas.microsoft.com/office/drawing/2014/main" id="{798C2E90-513D-A97D-510D-94C9C5EACB18}"/>
              </a:ext>
            </a:extLst>
          </p:cNvPr>
          <p:cNvSpPr>
            <a:spLocks noGrp="1"/>
          </p:cNvSpPr>
          <p:nvPr>
            <p:ph type="body" sz="quarter" idx="3"/>
          </p:nvPr>
        </p:nvSpPr>
        <p:spPr>
          <a:xfrm>
            <a:off x="701675" y="4416425"/>
            <a:ext cx="5607050" cy="4181475"/>
          </a:xfrm>
          <a:prstGeom prst="rect">
            <a:avLst/>
          </a:prstGeom>
        </p:spPr>
        <p:txBody>
          <a:bodyPr vert="horz" lIns="88139" tIns="44070" rIns="88139" bIns="4407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0F3E36E-D6EF-CBF5-29B8-207222C1F6BB}"/>
              </a:ext>
            </a:extLst>
          </p:cNvPr>
          <p:cNvSpPr>
            <a:spLocks noGrp="1"/>
          </p:cNvSpPr>
          <p:nvPr>
            <p:ph type="ftr" sz="quarter" idx="4"/>
          </p:nvPr>
        </p:nvSpPr>
        <p:spPr>
          <a:xfrm>
            <a:off x="0" y="8831263"/>
            <a:ext cx="3038475" cy="463550"/>
          </a:xfrm>
          <a:prstGeom prst="rect">
            <a:avLst/>
          </a:prstGeom>
        </p:spPr>
        <p:txBody>
          <a:bodyPr vert="horz" lIns="88139" tIns="44070" rIns="88139" bIns="44070" rtlCol="0" anchor="b"/>
          <a:lstStyle>
            <a:lvl1pPr algn="l">
              <a:defRPr sz="1200">
                <a:latin typeface="Arial" charset="0"/>
                <a:ea typeface="+mn-ea"/>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96AC9B49-6101-CD5F-4E4E-A2B1152B5B0B}"/>
              </a:ext>
            </a:extLst>
          </p:cNvPr>
          <p:cNvSpPr>
            <a:spLocks noGrp="1"/>
          </p:cNvSpPr>
          <p:nvPr>
            <p:ph type="sldNum" sz="quarter" idx="5"/>
          </p:nvPr>
        </p:nvSpPr>
        <p:spPr>
          <a:xfrm>
            <a:off x="3970338" y="8831263"/>
            <a:ext cx="3038475" cy="463550"/>
          </a:xfrm>
          <a:prstGeom prst="rect">
            <a:avLst/>
          </a:prstGeom>
        </p:spPr>
        <p:txBody>
          <a:bodyPr vert="horz" wrap="square" lIns="88139" tIns="44070" rIns="88139" bIns="44070" numCol="1" anchor="b" anchorCtr="0" compatLnSpc="1">
            <a:prstTxWarp prst="textNoShape">
              <a:avLst/>
            </a:prstTxWarp>
          </a:bodyPr>
          <a:lstStyle>
            <a:lvl1pPr algn="r">
              <a:defRPr sz="1200">
                <a:cs typeface="Arial" panose="020B0604020202020204" pitchFamily="34" charset="0"/>
              </a:defRPr>
            </a:lvl1pPr>
          </a:lstStyle>
          <a:p>
            <a:fld id="{67FE0164-7E92-4370-825A-918588315C5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F381615C-1823-1C03-31FA-4BFE107C38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ED4B470-6088-1B0B-7E10-0455BBA7086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anose="020B0600070205080204" pitchFamily="34" charset="-128"/>
            </a:endParaRPr>
          </a:p>
        </p:txBody>
      </p:sp>
      <p:sp>
        <p:nvSpPr>
          <p:cNvPr id="16388" name="Slide Number Placeholder 3">
            <a:extLst>
              <a:ext uri="{FF2B5EF4-FFF2-40B4-BE49-F238E27FC236}">
                <a16:creationId xmlns:a16="http://schemas.microsoft.com/office/drawing/2014/main" id="{851315E8-0906-A6E3-8B25-AB4A964FB09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15963" indent="-274638"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01725" indent="-219075"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541463" indent="-219075"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1982788" indent="-219075"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439988" indent="-2190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897188" indent="-2190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354388" indent="-2190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11588" indent="-2190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876F9C07-0D72-4F77-A7FA-D50127B1DA3F}" type="slidenum">
              <a:rPr lang="en-US" altLang="en-US">
                <a:latin typeface="Arial" panose="020B0604020202020204" pitchFamily="34" charset="0"/>
              </a:rPr>
              <a:pPr eaLnBrk="1" hangingPunct="1">
                <a:spcBef>
                  <a:spcPct val="0"/>
                </a:spcBef>
              </a:pPr>
              <a:t>1</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B1FB73E6-766D-07F2-48E5-6D1305B52EA2}"/>
              </a:ext>
            </a:extLst>
          </p:cNvPr>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dirty="0"/>
          </a:p>
        </p:txBody>
      </p:sp>
      <p:sp>
        <p:nvSpPr>
          <p:cNvPr id="3" name="Oval 2">
            <a:extLst>
              <a:ext uri="{FF2B5EF4-FFF2-40B4-BE49-F238E27FC236}">
                <a16:creationId xmlns:a16="http://schemas.microsoft.com/office/drawing/2014/main" id="{A0565A83-8B64-9BFC-FA79-A572FF214845}"/>
              </a:ext>
            </a:extLst>
          </p:cNvPr>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dirty="0"/>
          </a:p>
        </p:txBody>
      </p:sp>
      <p:sp>
        <p:nvSpPr>
          <p:cNvPr id="14" name="Title 13"/>
          <p:cNvSpPr>
            <a:spLocks noGrp="1"/>
          </p:cNvSpPr>
          <p:nvPr>
            <p:ph type="ctrTitle"/>
          </p:nvPr>
        </p:nvSpPr>
        <p:spPr>
          <a:xfrm>
            <a:off x="1432560" y="359898"/>
            <a:ext cx="7406640" cy="1472184"/>
          </a:xfrm>
        </p:spPr>
        <p:txBody>
          <a:bodyPr anchor="b"/>
          <a:lstStyle>
            <a:lvl1pPr algn="l">
              <a:defRPr/>
            </a:lvl1pPr>
          </a:lstStyle>
          <a:p>
            <a:r>
              <a:rPr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6">
            <a:extLst>
              <a:ext uri="{FF2B5EF4-FFF2-40B4-BE49-F238E27FC236}">
                <a16:creationId xmlns:a16="http://schemas.microsoft.com/office/drawing/2014/main" id="{00180CD3-FED3-5DAC-F745-5AC42C011DE1}"/>
              </a:ext>
            </a:extLst>
          </p:cNvPr>
          <p:cNvSpPr>
            <a:spLocks noGrp="1"/>
          </p:cNvSpPr>
          <p:nvPr>
            <p:ph type="dt" sz="half" idx="10"/>
          </p:nvPr>
        </p:nvSpPr>
        <p:spPr/>
        <p:txBody>
          <a:bodyPr/>
          <a:lstStyle>
            <a:lvl1pPr>
              <a:defRPr/>
            </a:lvl1pPr>
          </a:lstStyle>
          <a:p>
            <a:pPr>
              <a:defRPr/>
            </a:pPr>
            <a:fld id="{DE2A7B18-A3DC-4343-AF94-8B912A36E0EB}" type="datetime1">
              <a:rPr lang="en-US" altLang="en-US"/>
              <a:pPr>
                <a:defRPr/>
              </a:pPr>
              <a:t>10/23/2024</a:t>
            </a:fld>
            <a:endParaRPr lang="en-US" altLang="en-US"/>
          </a:p>
        </p:txBody>
      </p:sp>
      <p:sp>
        <p:nvSpPr>
          <p:cNvPr id="5" name="Footer Placeholder 19">
            <a:extLst>
              <a:ext uri="{FF2B5EF4-FFF2-40B4-BE49-F238E27FC236}">
                <a16:creationId xmlns:a16="http://schemas.microsoft.com/office/drawing/2014/main" id="{31B1B313-9283-4BC0-3437-46A275EDE10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9">
            <a:extLst>
              <a:ext uri="{FF2B5EF4-FFF2-40B4-BE49-F238E27FC236}">
                <a16:creationId xmlns:a16="http://schemas.microsoft.com/office/drawing/2014/main" id="{4C6CE995-42E9-65C6-07FE-B4C78533199E}"/>
              </a:ext>
            </a:extLst>
          </p:cNvPr>
          <p:cNvSpPr>
            <a:spLocks noGrp="1"/>
          </p:cNvSpPr>
          <p:nvPr>
            <p:ph type="sldNum" sz="quarter" idx="12"/>
          </p:nvPr>
        </p:nvSpPr>
        <p:spPr/>
        <p:txBody>
          <a:bodyPr/>
          <a:lstStyle>
            <a:lvl1pPr>
              <a:defRPr/>
            </a:lvl1pPr>
          </a:lstStyle>
          <a:p>
            <a:fld id="{F264BCE3-2A58-4F27-BFC1-7AF661D56707}" type="slidenum">
              <a:rPr lang="en-US" altLang="en-US"/>
              <a:pPr/>
              <a:t>‹#›</a:t>
            </a:fld>
            <a:endParaRPr lang="en-US" altLang="en-US"/>
          </a:p>
        </p:txBody>
      </p:sp>
    </p:spTree>
    <p:extLst>
      <p:ext uri="{BB962C8B-B14F-4D97-AF65-F5344CB8AC3E}">
        <p14:creationId xmlns:p14="http://schemas.microsoft.com/office/powerpoint/2010/main" val="1421220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BE775904-5A8B-6FE0-6CBD-983DAF6B2DC0}"/>
              </a:ext>
            </a:extLst>
          </p:cNvPr>
          <p:cNvSpPr>
            <a:spLocks noGrp="1"/>
          </p:cNvSpPr>
          <p:nvPr>
            <p:ph type="dt" sz="half" idx="10"/>
          </p:nvPr>
        </p:nvSpPr>
        <p:spPr/>
        <p:txBody>
          <a:bodyPr/>
          <a:lstStyle>
            <a:lvl1pPr>
              <a:defRPr/>
            </a:lvl1pPr>
          </a:lstStyle>
          <a:p>
            <a:pPr>
              <a:defRPr/>
            </a:pPr>
            <a:fld id="{D2E51575-336C-4F4D-B117-0FCB2A77BA18}" type="datetime1">
              <a:rPr lang="en-US" altLang="en-US"/>
              <a:pPr>
                <a:defRPr/>
              </a:pPr>
              <a:t>10/23/2024</a:t>
            </a:fld>
            <a:endParaRPr lang="en-US" altLang="en-US"/>
          </a:p>
        </p:txBody>
      </p:sp>
      <p:sp>
        <p:nvSpPr>
          <p:cNvPr id="5" name="Footer Placeholder 9">
            <a:extLst>
              <a:ext uri="{FF2B5EF4-FFF2-40B4-BE49-F238E27FC236}">
                <a16:creationId xmlns:a16="http://schemas.microsoft.com/office/drawing/2014/main" id="{1732E051-F51F-C361-2AB6-EF14D5E2B43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1">
            <a:extLst>
              <a:ext uri="{FF2B5EF4-FFF2-40B4-BE49-F238E27FC236}">
                <a16:creationId xmlns:a16="http://schemas.microsoft.com/office/drawing/2014/main" id="{CD007048-EDA2-0CD1-5D7B-160238D9F8F8}"/>
              </a:ext>
            </a:extLst>
          </p:cNvPr>
          <p:cNvSpPr>
            <a:spLocks noGrp="1"/>
          </p:cNvSpPr>
          <p:nvPr>
            <p:ph type="sldNum" sz="quarter" idx="12"/>
          </p:nvPr>
        </p:nvSpPr>
        <p:spPr/>
        <p:txBody>
          <a:bodyPr/>
          <a:lstStyle>
            <a:lvl1pPr>
              <a:defRPr/>
            </a:lvl1pPr>
          </a:lstStyle>
          <a:p>
            <a:fld id="{2E95785A-9FD4-46E5-A480-472395AA26E1}" type="slidenum">
              <a:rPr lang="en-US" altLang="en-US"/>
              <a:pPr/>
              <a:t>‹#›</a:t>
            </a:fld>
            <a:endParaRPr lang="en-US" altLang="en-US"/>
          </a:p>
        </p:txBody>
      </p:sp>
    </p:spTree>
    <p:extLst>
      <p:ext uri="{BB962C8B-B14F-4D97-AF65-F5344CB8AC3E}">
        <p14:creationId xmlns:p14="http://schemas.microsoft.com/office/powerpoint/2010/main" val="37764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AB6A4E80-9608-2C01-1981-5946CEF5F9A0}"/>
              </a:ext>
            </a:extLst>
          </p:cNvPr>
          <p:cNvSpPr>
            <a:spLocks noGrp="1"/>
          </p:cNvSpPr>
          <p:nvPr>
            <p:ph type="dt" sz="half" idx="10"/>
          </p:nvPr>
        </p:nvSpPr>
        <p:spPr/>
        <p:txBody>
          <a:bodyPr/>
          <a:lstStyle>
            <a:lvl1pPr>
              <a:defRPr/>
            </a:lvl1pPr>
          </a:lstStyle>
          <a:p>
            <a:pPr>
              <a:defRPr/>
            </a:pPr>
            <a:fld id="{4C75386C-03E3-4039-BA67-F66C9FAB652D}" type="datetime1">
              <a:rPr lang="en-US" altLang="en-US"/>
              <a:pPr>
                <a:defRPr/>
              </a:pPr>
              <a:t>10/23/2024</a:t>
            </a:fld>
            <a:endParaRPr lang="en-US" altLang="en-US"/>
          </a:p>
        </p:txBody>
      </p:sp>
      <p:sp>
        <p:nvSpPr>
          <p:cNvPr id="5" name="Footer Placeholder 9">
            <a:extLst>
              <a:ext uri="{FF2B5EF4-FFF2-40B4-BE49-F238E27FC236}">
                <a16:creationId xmlns:a16="http://schemas.microsoft.com/office/drawing/2014/main" id="{943D700D-5B2F-5142-BDFA-9EF34F5233A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1">
            <a:extLst>
              <a:ext uri="{FF2B5EF4-FFF2-40B4-BE49-F238E27FC236}">
                <a16:creationId xmlns:a16="http://schemas.microsoft.com/office/drawing/2014/main" id="{724A3E59-C41D-396C-E3AF-6A8655DC7926}"/>
              </a:ext>
            </a:extLst>
          </p:cNvPr>
          <p:cNvSpPr>
            <a:spLocks noGrp="1"/>
          </p:cNvSpPr>
          <p:nvPr>
            <p:ph type="sldNum" sz="quarter" idx="12"/>
          </p:nvPr>
        </p:nvSpPr>
        <p:spPr/>
        <p:txBody>
          <a:bodyPr/>
          <a:lstStyle>
            <a:lvl1pPr>
              <a:defRPr/>
            </a:lvl1pPr>
          </a:lstStyle>
          <a:p>
            <a:fld id="{DA93C3CF-D3B2-428A-997D-3B2D2839745A}" type="slidenum">
              <a:rPr lang="en-US" altLang="en-US"/>
              <a:pPr/>
              <a:t>‹#›</a:t>
            </a:fld>
            <a:endParaRPr lang="en-US" altLang="en-US"/>
          </a:p>
        </p:txBody>
      </p:sp>
    </p:spTree>
    <p:extLst>
      <p:ext uri="{BB962C8B-B14F-4D97-AF65-F5344CB8AC3E}">
        <p14:creationId xmlns:p14="http://schemas.microsoft.com/office/powerpoint/2010/main" val="52902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19B0459C-BC15-D006-04E5-EED11F0CA64C}"/>
              </a:ext>
            </a:extLst>
          </p:cNvPr>
          <p:cNvSpPr>
            <a:spLocks noGrp="1"/>
          </p:cNvSpPr>
          <p:nvPr>
            <p:ph type="dt" sz="half" idx="10"/>
          </p:nvPr>
        </p:nvSpPr>
        <p:spPr/>
        <p:txBody>
          <a:bodyPr/>
          <a:lstStyle>
            <a:lvl1pPr>
              <a:defRPr/>
            </a:lvl1pPr>
          </a:lstStyle>
          <a:p>
            <a:pPr>
              <a:defRPr/>
            </a:pPr>
            <a:fld id="{D727558B-C564-44B4-B8FF-F9BE8F5C2C19}" type="datetime1">
              <a:rPr lang="en-US" altLang="en-US"/>
              <a:pPr>
                <a:defRPr/>
              </a:pPr>
              <a:t>10/23/2024</a:t>
            </a:fld>
            <a:endParaRPr lang="en-US" altLang="en-US"/>
          </a:p>
        </p:txBody>
      </p:sp>
      <p:sp>
        <p:nvSpPr>
          <p:cNvPr id="5" name="Footer Placeholder 9">
            <a:extLst>
              <a:ext uri="{FF2B5EF4-FFF2-40B4-BE49-F238E27FC236}">
                <a16:creationId xmlns:a16="http://schemas.microsoft.com/office/drawing/2014/main" id="{15EBDE75-846C-DA91-5BE1-EF307EB1C8A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1">
            <a:extLst>
              <a:ext uri="{FF2B5EF4-FFF2-40B4-BE49-F238E27FC236}">
                <a16:creationId xmlns:a16="http://schemas.microsoft.com/office/drawing/2014/main" id="{E448072B-05BA-7077-C481-0D4FBE5F797D}"/>
              </a:ext>
            </a:extLst>
          </p:cNvPr>
          <p:cNvSpPr>
            <a:spLocks noGrp="1"/>
          </p:cNvSpPr>
          <p:nvPr>
            <p:ph type="sldNum" sz="quarter" idx="12"/>
          </p:nvPr>
        </p:nvSpPr>
        <p:spPr/>
        <p:txBody>
          <a:bodyPr/>
          <a:lstStyle>
            <a:lvl1pPr>
              <a:defRPr/>
            </a:lvl1pPr>
          </a:lstStyle>
          <a:p>
            <a:fld id="{5EC4B114-47BA-4B0F-B586-86A6EF922800}" type="slidenum">
              <a:rPr lang="en-US" altLang="en-US"/>
              <a:pPr/>
              <a:t>‹#›</a:t>
            </a:fld>
            <a:endParaRPr lang="en-US" altLang="en-US"/>
          </a:p>
        </p:txBody>
      </p:sp>
    </p:spTree>
    <p:extLst>
      <p:ext uri="{BB962C8B-B14F-4D97-AF65-F5344CB8AC3E}">
        <p14:creationId xmlns:p14="http://schemas.microsoft.com/office/powerpoint/2010/main" val="259413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BA21909-230B-2C19-0098-729A93FEF7E8}"/>
              </a:ext>
            </a:extLst>
          </p:cNvPr>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a:extLst>
              <a:ext uri="{FF2B5EF4-FFF2-40B4-BE49-F238E27FC236}">
                <a16:creationId xmlns:a16="http://schemas.microsoft.com/office/drawing/2014/main" id="{CD07EB7C-FD27-D3B1-67FD-CE62C765121F}"/>
              </a:ext>
            </a:extLst>
          </p:cNvPr>
          <p:cNvSpPr>
            <a:spLocks noChangeArrowheads="1"/>
          </p:cNvSpPr>
          <p:nvPr/>
        </p:nvSpPr>
        <p:spPr bwMode="invGray">
          <a:xfrm>
            <a:off x="2286000" y="0"/>
            <a:ext cx="76200" cy="6858000"/>
          </a:xfrm>
          <a:prstGeom prst="rect">
            <a:avLst/>
          </a:prstGeom>
          <a:solidFill>
            <a:schemeClr val="bg1"/>
          </a:solidFill>
          <a:ln>
            <a:noFill/>
          </a:ln>
          <a:effectLst>
            <a:outerShdw dist="38000" dir="10800000" algn="tl" rotWithShape="0">
              <a:srgbClr val="706B5F">
                <a:alpha val="25000"/>
              </a:srgbClr>
            </a:outerShdw>
          </a:effectLst>
          <a:extLst>
            <a:ext uri="{91240B29-F687-4F45-9708-019B960494DF}">
              <a14:hiddenLine xmlns:a14="http://schemas.microsoft.com/office/drawing/2010/main" w="25400" cap="rnd">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defRPr/>
            </a:pPr>
            <a:endParaRPr lang="en-US" altLang="en-US" sz="1800">
              <a:solidFill>
                <a:srgbClr val="FFFFFF"/>
              </a:solidFill>
              <a:latin typeface="Gill Sans MT" pitchFamily="34" charset="0"/>
            </a:endParaRPr>
          </a:p>
        </p:txBody>
      </p:sp>
      <p:sp>
        <p:nvSpPr>
          <p:cNvPr id="6" name="Oval 5">
            <a:extLst>
              <a:ext uri="{FF2B5EF4-FFF2-40B4-BE49-F238E27FC236}">
                <a16:creationId xmlns:a16="http://schemas.microsoft.com/office/drawing/2014/main" id="{E5B1E23A-186D-95D6-FA7C-98F2F296E084}"/>
              </a:ext>
            </a:extLst>
          </p:cNvPr>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dirty="0"/>
          </a:p>
        </p:txBody>
      </p:sp>
      <p:sp>
        <p:nvSpPr>
          <p:cNvPr id="7" name="Oval 6">
            <a:extLst>
              <a:ext uri="{FF2B5EF4-FFF2-40B4-BE49-F238E27FC236}">
                <a16:creationId xmlns:a16="http://schemas.microsoft.com/office/drawing/2014/main" id="{3CD10953-0F1C-2795-BCEC-430A2ECCA996}"/>
              </a:ext>
            </a:extLst>
          </p:cNvPr>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Date Placeholder 3">
            <a:extLst>
              <a:ext uri="{FF2B5EF4-FFF2-40B4-BE49-F238E27FC236}">
                <a16:creationId xmlns:a16="http://schemas.microsoft.com/office/drawing/2014/main" id="{59A1FFAA-EC75-77F7-DC9A-F146F93960EC}"/>
              </a:ext>
            </a:extLst>
          </p:cNvPr>
          <p:cNvSpPr>
            <a:spLocks noGrp="1"/>
          </p:cNvSpPr>
          <p:nvPr>
            <p:ph type="dt" sz="half" idx="10"/>
          </p:nvPr>
        </p:nvSpPr>
        <p:spPr/>
        <p:txBody>
          <a:bodyPr/>
          <a:lstStyle>
            <a:lvl1pPr>
              <a:defRPr/>
            </a:lvl1pPr>
          </a:lstStyle>
          <a:p>
            <a:pPr>
              <a:defRPr/>
            </a:pPr>
            <a:fld id="{1FF912B7-EE6E-4882-A49D-36CB515F0DB3}" type="datetime1">
              <a:rPr lang="en-US" altLang="en-US"/>
              <a:pPr>
                <a:defRPr/>
              </a:pPr>
              <a:t>10/23/2024</a:t>
            </a:fld>
            <a:endParaRPr lang="en-US" altLang="en-US"/>
          </a:p>
        </p:txBody>
      </p:sp>
      <p:sp>
        <p:nvSpPr>
          <p:cNvPr id="9" name="Footer Placeholder 4">
            <a:extLst>
              <a:ext uri="{FF2B5EF4-FFF2-40B4-BE49-F238E27FC236}">
                <a16:creationId xmlns:a16="http://schemas.microsoft.com/office/drawing/2014/main" id="{583DF7F4-35AA-7281-B75E-9DD157B89C6B}"/>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5">
            <a:extLst>
              <a:ext uri="{FF2B5EF4-FFF2-40B4-BE49-F238E27FC236}">
                <a16:creationId xmlns:a16="http://schemas.microsoft.com/office/drawing/2014/main" id="{C864A5C8-61A5-4188-E574-DF31F291FCA9}"/>
              </a:ext>
            </a:extLst>
          </p:cNvPr>
          <p:cNvSpPr>
            <a:spLocks noGrp="1"/>
          </p:cNvSpPr>
          <p:nvPr>
            <p:ph type="sldNum" sz="quarter" idx="12"/>
          </p:nvPr>
        </p:nvSpPr>
        <p:spPr/>
        <p:txBody>
          <a:bodyPr/>
          <a:lstStyle>
            <a:lvl1pPr>
              <a:defRPr/>
            </a:lvl1pPr>
          </a:lstStyle>
          <a:p>
            <a:fld id="{9212A1AA-6C17-49E7-9F06-6F57492B07F8}" type="slidenum">
              <a:rPr lang="en-US" altLang="en-US"/>
              <a:pPr/>
              <a:t>‹#›</a:t>
            </a:fld>
            <a:endParaRPr lang="en-US" altLang="en-US"/>
          </a:p>
        </p:txBody>
      </p:sp>
    </p:spTree>
    <p:extLst>
      <p:ext uri="{BB962C8B-B14F-4D97-AF65-F5344CB8AC3E}">
        <p14:creationId xmlns:p14="http://schemas.microsoft.com/office/powerpoint/2010/main" val="2145552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3">
            <a:extLst>
              <a:ext uri="{FF2B5EF4-FFF2-40B4-BE49-F238E27FC236}">
                <a16:creationId xmlns:a16="http://schemas.microsoft.com/office/drawing/2014/main" id="{9ED03777-B48D-8719-51D4-89FDFB45D031}"/>
              </a:ext>
            </a:extLst>
          </p:cNvPr>
          <p:cNvSpPr>
            <a:spLocks noGrp="1"/>
          </p:cNvSpPr>
          <p:nvPr>
            <p:ph type="dt" sz="half" idx="10"/>
          </p:nvPr>
        </p:nvSpPr>
        <p:spPr/>
        <p:txBody>
          <a:bodyPr/>
          <a:lstStyle>
            <a:lvl1pPr>
              <a:defRPr/>
            </a:lvl1pPr>
          </a:lstStyle>
          <a:p>
            <a:pPr>
              <a:defRPr/>
            </a:pPr>
            <a:fld id="{3F2C2B66-8535-4FDF-96AC-0FC6201CDB1A}" type="datetime1">
              <a:rPr lang="en-US" altLang="en-US"/>
              <a:pPr>
                <a:defRPr/>
              </a:pPr>
              <a:t>10/23/2024</a:t>
            </a:fld>
            <a:endParaRPr lang="en-US" altLang="en-US"/>
          </a:p>
        </p:txBody>
      </p:sp>
      <p:sp>
        <p:nvSpPr>
          <p:cNvPr id="6" name="Footer Placeholder 9">
            <a:extLst>
              <a:ext uri="{FF2B5EF4-FFF2-40B4-BE49-F238E27FC236}">
                <a16:creationId xmlns:a16="http://schemas.microsoft.com/office/drawing/2014/main" id="{72C7E05C-FB19-DEA5-B620-F859AFDB929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1">
            <a:extLst>
              <a:ext uri="{FF2B5EF4-FFF2-40B4-BE49-F238E27FC236}">
                <a16:creationId xmlns:a16="http://schemas.microsoft.com/office/drawing/2014/main" id="{8064C662-20C7-F18C-B974-320501B50251}"/>
              </a:ext>
            </a:extLst>
          </p:cNvPr>
          <p:cNvSpPr>
            <a:spLocks noGrp="1"/>
          </p:cNvSpPr>
          <p:nvPr>
            <p:ph type="sldNum" sz="quarter" idx="12"/>
          </p:nvPr>
        </p:nvSpPr>
        <p:spPr/>
        <p:txBody>
          <a:bodyPr/>
          <a:lstStyle>
            <a:lvl1pPr>
              <a:defRPr/>
            </a:lvl1pPr>
          </a:lstStyle>
          <a:p>
            <a:fld id="{78B5EA6D-3D60-400A-8BD7-40775587CC6F}" type="slidenum">
              <a:rPr lang="en-US" altLang="en-US"/>
              <a:pPr/>
              <a:t>‹#›</a:t>
            </a:fld>
            <a:endParaRPr lang="en-US" altLang="en-US"/>
          </a:p>
        </p:txBody>
      </p:sp>
    </p:spTree>
    <p:extLst>
      <p:ext uri="{BB962C8B-B14F-4D97-AF65-F5344CB8AC3E}">
        <p14:creationId xmlns:p14="http://schemas.microsoft.com/office/powerpoint/2010/main" val="4146455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lstStyle>
          <a:p>
            <a:r>
              <a:rPr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665E8F-7FA1-54CE-45ED-3DA27070EBB6}"/>
              </a:ext>
            </a:extLst>
          </p:cNvPr>
          <p:cNvSpPr>
            <a:spLocks noGrp="1"/>
          </p:cNvSpPr>
          <p:nvPr>
            <p:ph type="dt" sz="half" idx="10"/>
          </p:nvPr>
        </p:nvSpPr>
        <p:spPr/>
        <p:txBody>
          <a:bodyPr/>
          <a:lstStyle>
            <a:lvl1pPr>
              <a:defRPr/>
            </a:lvl1pPr>
          </a:lstStyle>
          <a:p>
            <a:pPr>
              <a:defRPr/>
            </a:pPr>
            <a:fld id="{FA0D8030-AE62-460E-80B6-154EEF62B7E9}" type="datetime1">
              <a:rPr lang="en-US" altLang="en-US"/>
              <a:pPr>
                <a:defRPr/>
              </a:pPr>
              <a:t>10/23/2024</a:t>
            </a:fld>
            <a:endParaRPr lang="en-US" altLang="en-US"/>
          </a:p>
        </p:txBody>
      </p:sp>
      <p:sp>
        <p:nvSpPr>
          <p:cNvPr id="8" name="Footer Placeholder 7">
            <a:extLst>
              <a:ext uri="{FF2B5EF4-FFF2-40B4-BE49-F238E27FC236}">
                <a16:creationId xmlns:a16="http://schemas.microsoft.com/office/drawing/2014/main" id="{F63B1A8E-FFE8-D6EC-30FA-252A004CF2B7}"/>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8">
            <a:extLst>
              <a:ext uri="{FF2B5EF4-FFF2-40B4-BE49-F238E27FC236}">
                <a16:creationId xmlns:a16="http://schemas.microsoft.com/office/drawing/2014/main" id="{0E994C32-F938-1D1C-EB7B-1B65DE9B7E7E}"/>
              </a:ext>
            </a:extLst>
          </p:cNvPr>
          <p:cNvSpPr>
            <a:spLocks noGrp="1"/>
          </p:cNvSpPr>
          <p:nvPr>
            <p:ph type="sldNum" sz="quarter" idx="12"/>
          </p:nvPr>
        </p:nvSpPr>
        <p:spPr/>
        <p:txBody>
          <a:bodyPr/>
          <a:lstStyle>
            <a:lvl1pPr>
              <a:defRPr/>
            </a:lvl1pPr>
          </a:lstStyle>
          <a:p>
            <a:fld id="{367C7E89-975F-4FD2-A6EE-D0ECDE3B42C1}" type="slidenum">
              <a:rPr lang="en-US" altLang="en-US"/>
              <a:pPr/>
              <a:t>‹#›</a:t>
            </a:fld>
            <a:endParaRPr lang="en-US" altLang="en-US"/>
          </a:p>
        </p:txBody>
      </p:sp>
    </p:spTree>
    <p:extLst>
      <p:ext uri="{BB962C8B-B14F-4D97-AF65-F5344CB8AC3E}">
        <p14:creationId xmlns:p14="http://schemas.microsoft.com/office/powerpoint/2010/main" val="3767746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Date Placeholder 23">
            <a:extLst>
              <a:ext uri="{FF2B5EF4-FFF2-40B4-BE49-F238E27FC236}">
                <a16:creationId xmlns:a16="http://schemas.microsoft.com/office/drawing/2014/main" id="{44CDF3A6-503E-B4AB-DCF7-9A14DBBD4EC1}"/>
              </a:ext>
            </a:extLst>
          </p:cNvPr>
          <p:cNvSpPr>
            <a:spLocks noGrp="1"/>
          </p:cNvSpPr>
          <p:nvPr>
            <p:ph type="dt" sz="half" idx="10"/>
          </p:nvPr>
        </p:nvSpPr>
        <p:spPr/>
        <p:txBody>
          <a:bodyPr/>
          <a:lstStyle>
            <a:lvl1pPr>
              <a:defRPr/>
            </a:lvl1pPr>
          </a:lstStyle>
          <a:p>
            <a:pPr>
              <a:defRPr/>
            </a:pPr>
            <a:fld id="{C171075F-7434-4AC2-B896-05A195EA1C02}" type="datetime1">
              <a:rPr lang="en-US" altLang="en-US"/>
              <a:pPr>
                <a:defRPr/>
              </a:pPr>
              <a:t>10/23/2024</a:t>
            </a:fld>
            <a:endParaRPr lang="en-US" altLang="en-US"/>
          </a:p>
        </p:txBody>
      </p:sp>
      <p:sp>
        <p:nvSpPr>
          <p:cNvPr id="4" name="Footer Placeholder 9">
            <a:extLst>
              <a:ext uri="{FF2B5EF4-FFF2-40B4-BE49-F238E27FC236}">
                <a16:creationId xmlns:a16="http://schemas.microsoft.com/office/drawing/2014/main" id="{453A0533-B7B3-AAC6-C684-D9BB8AD40332}"/>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1">
            <a:extLst>
              <a:ext uri="{FF2B5EF4-FFF2-40B4-BE49-F238E27FC236}">
                <a16:creationId xmlns:a16="http://schemas.microsoft.com/office/drawing/2014/main" id="{4B9A8073-6600-11D3-84C7-69A5677D7456}"/>
              </a:ext>
            </a:extLst>
          </p:cNvPr>
          <p:cNvSpPr>
            <a:spLocks noGrp="1"/>
          </p:cNvSpPr>
          <p:nvPr>
            <p:ph type="sldNum" sz="quarter" idx="12"/>
          </p:nvPr>
        </p:nvSpPr>
        <p:spPr/>
        <p:txBody>
          <a:bodyPr/>
          <a:lstStyle>
            <a:lvl1pPr>
              <a:defRPr/>
            </a:lvl1pPr>
          </a:lstStyle>
          <a:p>
            <a:fld id="{D039B484-4FA2-4790-98E4-571C48EBB142}" type="slidenum">
              <a:rPr lang="en-US" altLang="en-US"/>
              <a:pPr/>
              <a:t>‹#›</a:t>
            </a:fld>
            <a:endParaRPr lang="en-US" altLang="en-US"/>
          </a:p>
        </p:txBody>
      </p:sp>
    </p:spTree>
    <p:extLst>
      <p:ext uri="{BB962C8B-B14F-4D97-AF65-F5344CB8AC3E}">
        <p14:creationId xmlns:p14="http://schemas.microsoft.com/office/powerpoint/2010/main" val="2692092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4AAA81-6A77-8F42-E398-FA8055344641}"/>
              </a:ext>
            </a:extLst>
          </p:cNvPr>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Rectangle 2">
            <a:extLst>
              <a:ext uri="{FF2B5EF4-FFF2-40B4-BE49-F238E27FC236}">
                <a16:creationId xmlns:a16="http://schemas.microsoft.com/office/drawing/2014/main" id="{B5D8C775-106A-C704-6F2E-29C9BB1C5AA7}"/>
              </a:ext>
            </a:extLst>
          </p:cNvPr>
          <p:cNvSpPr>
            <a:spLocks noChangeArrowheads="1"/>
          </p:cNvSpPr>
          <p:nvPr/>
        </p:nvSpPr>
        <p:spPr bwMode="invGray">
          <a:xfrm>
            <a:off x="1014413" y="0"/>
            <a:ext cx="73025" cy="6858000"/>
          </a:xfrm>
          <a:prstGeom prst="rect">
            <a:avLst/>
          </a:prstGeom>
          <a:solidFill>
            <a:schemeClr val="bg1"/>
          </a:solidFill>
          <a:ln>
            <a:noFill/>
          </a:ln>
          <a:effectLst>
            <a:outerShdw dist="38000" dir="10800000" algn="tl" rotWithShape="0">
              <a:srgbClr val="706B5F">
                <a:alpha val="25000"/>
              </a:srgbClr>
            </a:outerShdw>
          </a:effectLst>
          <a:extLst>
            <a:ext uri="{91240B29-F687-4F45-9708-019B960494DF}">
              <a14:hiddenLine xmlns:a14="http://schemas.microsoft.com/office/drawing/2010/main" w="25400" cap="rnd">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defRPr/>
            </a:pPr>
            <a:endParaRPr lang="en-US" altLang="en-US" sz="1800">
              <a:solidFill>
                <a:srgbClr val="FFFFFF"/>
              </a:solidFill>
              <a:latin typeface="Gill Sans MT" pitchFamily="34" charset="0"/>
            </a:endParaRPr>
          </a:p>
        </p:txBody>
      </p:sp>
      <p:sp>
        <p:nvSpPr>
          <p:cNvPr id="4" name="Date Placeholder 1">
            <a:extLst>
              <a:ext uri="{FF2B5EF4-FFF2-40B4-BE49-F238E27FC236}">
                <a16:creationId xmlns:a16="http://schemas.microsoft.com/office/drawing/2014/main" id="{FFCAC3C3-1B3C-C1FA-6F32-02024ED6027A}"/>
              </a:ext>
            </a:extLst>
          </p:cNvPr>
          <p:cNvSpPr>
            <a:spLocks noGrp="1"/>
          </p:cNvSpPr>
          <p:nvPr>
            <p:ph type="dt" sz="half" idx="10"/>
          </p:nvPr>
        </p:nvSpPr>
        <p:spPr/>
        <p:txBody>
          <a:bodyPr/>
          <a:lstStyle>
            <a:lvl1pPr>
              <a:defRPr/>
            </a:lvl1pPr>
          </a:lstStyle>
          <a:p>
            <a:pPr>
              <a:defRPr/>
            </a:pPr>
            <a:fld id="{AF1CAB08-222D-4D5C-A2DB-158AEAB08D0D}" type="datetime1">
              <a:rPr lang="en-US" altLang="en-US"/>
              <a:pPr>
                <a:defRPr/>
              </a:pPr>
              <a:t>10/23/2024</a:t>
            </a:fld>
            <a:endParaRPr lang="en-US" altLang="en-US"/>
          </a:p>
        </p:txBody>
      </p:sp>
      <p:sp>
        <p:nvSpPr>
          <p:cNvPr id="5" name="Footer Placeholder 2">
            <a:extLst>
              <a:ext uri="{FF2B5EF4-FFF2-40B4-BE49-F238E27FC236}">
                <a16:creationId xmlns:a16="http://schemas.microsoft.com/office/drawing/2014/main" id="{F9F91E68-15FA-E702-C0EF-A08789F217B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3">
            <a:extLst>
              <a:ext uri="{FF2B5EF4-FFF2-40B4-BE49-F238E27FC236}">
                <a16:creationId xmlns:a16="http://schemas.microsoft.com/office/drawing/2014/main" id="{52193522-826D-7D95-CE3C-E97E7B44FA8C}"/>
              </a:ext>
            </a:extLst>
          </p:cNvPr>
          <p:cNvSpPr>
            <a:spLocks noGrp="1"/>
          </p:cNvSpPr>
          <p:nvPr>
            <p:ph type="sldNum" sz="quarter" idx="12"/>
          </p:nvPr>
        </p:nvSpPr>
        <p:spPr/>
        <p:txBody>
          <a:bodyPr/>
          <a:lstStyle>
            <a:lvl1pPr>
              <a:defRPr/>
            </a:lvl1pPr>
          </a:lstStyle>
          <a:p>
            <a:fld id="{4ED35D35-DF7C-4FA7-B90D-21C235045076}" type="slidenum">
              <a:rPr lang="en-US" altLang="en-US"/>
              <a:pPr/>
              <a:t>‹#›</a:t>
            </a:fld>
            <a:endParaRPr lang="en-US" altLang="en-US"/>
          </a:p>
        </p:txBody>
      </p:sp>
    </p:spTree>
    <p:extLst>
      <p:ext uri="{BB962C8B-B14F-4D97-AF65-F5344CB8AC3E}">
        <p14:creationId xmlns:p14="http://schemas.microsoft.com/office/powerpoint/2010/main" val="1764778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lstStyle>
          <a:p>
            <a:r>
              <a:rPr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BD25094-2137-686D-326C-106DEAD3E235}"/>
              </a:ext>
            </a:extLst>
          </p:cNvPr>
          <p:cNvSpPr>
            <a:spLocks noGrp="1"/>
          </p:cNvSpPr>
          <p:nvPr>
            <p:ph type="dt" sz="half" idx="10"/>
          </p:nvPr>
        </p:nvSpPr>
        <p:spPr/>
        <p:txBody>
          <a:bodyPr/>
          <a:lstStyle>
            <a:lvl1pPr>
              <a:defRPr/>
            </a:lvl1pPr>
          </a:lstStyle>
          <a:p>
            <a:pPr>
              <a:defRPr/>
            </a:pPr>
            <a:fld id="{0E53F4A0-99AD-48AF-8C20-B419715317AC}" type="datetime1">
              <a:rPr lang="en-US" altLang="en-US"/>
              <a:pPr>
                <a:defRPr/>
              </a:pPr>
              <a:t>10/23/2024</a:t>
            </a:fld>
            <a:endParaRPr lang="en-US" altLang="en-US"/>
          </a:p>
        </p:txBody>
      </p:sp>
      <p:sp>
        <p:nvSpPr>
          <p:cNvPr id="6" name="Footer Placeholder 5">
            <a:extLst>
              <a:ext uri="{FF2B5EF4-FFF2-40B4-BE49-F238E27FC236}">
                <a16:creationId xmlns:a16="http://schemas.microsoft.com/office/drawing/2014/main" id="{BE579AE0-B207-B742-12CF-7FCD7653850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1418F1C9-DABC-4D3F-D84B-0B07E680B925}"/>
              </a:ext>
            </a:extLst>
          </p:cNvPr>
          <p:cNvSpPr>
            <a:spLocks noGrp="1"/>
          </p:cNvSpPr>
          <p:nvPr>
            <p:ph type="sldNum" sz="quarter" idx="12"/>
          </p:nvPr>
        </p:nvSpPr>
        <p:spPr/>
        <p:txBody>
          <a:bodyPr/>
          <a:lstStyle>
            <a:lvl1pPr>
              <a:defRPr/>
            </a:lvl1pPr>
          </a:lstStyle>
          <a:p>
            <a:fld id="{F70283F8-5EEC-4840-81B9-0FC7E9993CA3}" type="slidenum">
              <a:rPr lang="en-US" altLang="en-US"/>
              <a:pPr/>
              <a:t>‹#›</a:t>
            </a:fld>
            <a:endParaRPr lang="en-US" altLang="en-US"/>
          </a:p>
        </p:txBody>
      </p:sp>
    </p:spTree>
    <p:extLst>
      <p:ext uri="{BB962C8B-B14F-4D97-AF65-F5344CB8AC3E}">
        <p14:creationId xmlns:p14="http://schemas.microsoft.com/office/powerpoint/2010/main" val="3347225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CF2DDAA-B0A1-2CEF-C2B5-B3CA6439490B}"/>
              </a:ext>
            </a:extLst>
          </p:cNvPr>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2575">
              <a:lnSpc>
                <a:spcPts val="3000"/>
              </a:lnSpc>
              <a:spcBef>
                <a:spcPts val="600"/>
              </a:spcBef>
              <a:buClr>
                <a:schemeClr val="accent1"/>
              </a:buClr>
              <a:buSzPct val="80000"/>
              <a:buFont typeface="Wingdings 2" charset="2"/>
              <a:buNone/>
              <a:defRPr/>
            </a:pPr>
            <a:endParaRPr lang="en-US" sz="3200" dirty="0">
              <a:latin typeface="Gill Sans MT" charset="0"/>
              <a:ea typeface="+mn-ea"/>
              <a:cs typeface="Arial" charset="0"/>
            </a:endParaRPr>
          </a:p>
        </p:txBody>
      </p:sp>
      <p:sp>
        <p:nvSpPr>
          <p:cNvPr id="6" name="Flowchart: Process 5">
            <a:extLst>
              <a:ext uri="{FF2B5EF4-FFF2-40B4-BE49-F238E27FC236}">
                <a16:creationId xmlns:a16="http://schemas.microsoft.com/office/drawing/2014/main" id="{212123A8-5C0F-BCF4-CB4A-A6A44A200A64}"/>
              </a:ext>
            </a:extLst>
          </p:cNvPr>
          <p:cNvSpPr>
            <a:spLocks noChangeArrowheads="1"/>
          </p:cNvSpPr>
          <p:nvPr/>
        </p:nvSpPr>
        <p:spPr bwMode="auto">
          <a:xfrm rot="19468671">
            <a:off x="396875" y="954088"/>
            <a:ext cx="685800" cy="204787"/>
          </a:xfrm>
          <a:prstGeom prst="flowChartProcess">
            <a:avLst/>
          </a:prstGeom>
          <a:solidFill>
            <a:srgbClr val="FBFBFB">
              <a:alpha val="45097"/>
            </a:srgbClr>
          </a:solidFill>
          <a:ln w="6350" cap="rnd">
            <a:solidFill>
              <a:srgbClr val="FFFFFF"/>
            </a:solidFill>
            <a:miter lim="800000"/>
            <a:headEnd/>
            <a:tailEnd/>
          </a:ln>
          <a:effectLst>
            <a:outerShdw dist="25400" dir="3299947" sx="96001" sy="96001" algn="tl" rotWithShape="0">
              <a:srgbClr val="EBDAB1">
                <a:alpha val="39998"/>
              </a:srgbClr>
            </a:outerShdw>
          </a:effec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defRPr/>
            </a:pPr>
            <a:endParaRPr lang="en-US" altLang="en-US" sz="1800">
              <a:solidFill>
                <a:srgbClr val="FFFFFF"/>
              </a:solidFill>
              <a:latin typeface="Gill Sans MT" pitchFamily="34" charset="0"/>
            </a:endParaRPr>
          </a:p>
        </p:txBody>
      </p:sp>
      <p:sp>
        <p:nvSpPr>
          <p:cNvPr id="7" name="Flowchart: Process 15">
            <a:extLst>
              <a:ext uri="{FF2B5EF4-FFF2-40B4-BE49-F238E27FC236}">
                <a16:creationId xmlns:a16="http://schemas.microsoft.com/office/drawing/2014/main" id="{8BEC9B4C-90BB-50BB-CE28-1F6DA58DD2FC}"/>
              </a:ext>
            </a:extLst>
          </p:cNvPr>
          <p:cNvSpPr>
            <a:spLocks noChangeArrowheads="1"/>
          </p:cNvSpPr>
          <p:nvPr/>
        </p:nvSpPr>
        <p:spPr bwMode="auto">
          <a:xfrm rot="2103354" flipH="1">
            <a:off x="5003800" y="936625"/>
            <a:ext cx="649288" cy="204788"/>
          </a:xfrm>
          <a:prstGeom prst="flowChartProcess">
            <a:avLst/>
          </a:prstGeom>
          <a:solidFill>
            <a:srgbClr val="FBFBFB">
              <a:alpha val="45097"/>
            </a:srgbClr>
          </a:solidFill>
          <a:ln w="6350" cap="rnd">
            <a:solidFill>
              <a:srgbClr val="FFFFFF"/>
            </a:solidFill>
            <a:miter lim="800000"/>
            <a:headEnd/>
            <a:tailEnd/>
          </a:ln>
          <a:effectLst>
            <a:outerShdw dist="25400" dir="3299947" sx="96001" sy="96001" algn="tl" rotWithShape="0">
              <a:schemeClr val="bg2">
                <a:alpha val="20000"/>
              </a:schemeClr>
            </a:outerShdw>
          </a:effec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defRPr/>
            </a:pPr>
            <a:endParaRPr lang="en-US" altLang="en-US" sz="1800">
              <a:solidFill>
                <a:srgbClr val="FFFFFF"/>
              </a:solidFill>
              <a:latin typeface="Gill Sans MT" pitchFamily="34" charset="0"/>
            </a:endParaRPr>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lstStyle>
          <a:p>
            <a:r>
              <a:rPr lang="en-US"/>
              <a:t>Click to edit Master title style</a:t>
            </a: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lstStyle>
          <a:p>
            <a:pPr lvl="0"/>
            <a:r>
              <a:rPr lang="en-US" noProof="0" dirty="0"/>
              <a:t>Click icon to add picture</a:t>
            </a:r>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a:r>
              <a:rPr lang="en-US"/>
              <a:t>Click to edit Master text styles</a:t>
            </a:r>
          </a:p>
        </p:txBody>
      </p:sp>
      <p:sp>
        <p:nvSpPr>
          <p:cNvPr id="8" name="Date Placeholder 4">
            <a:extLst>
              <a:ext uri="{FF2B5EF4-FFF2-40B4-BE49-F238E27FC236}">
                <a16:creationId xmlns:a16="http://schemas.microsoft.com/office/drawing/2014/main" id="{6A221C67-1F5D-C015-0301-DD23663AFCC3}"/>
              </a:ext>
            </a:extLst>
          </p:cNvPr>
          <p:cNvSpPr>
            <a:spLocks noGrp="1"/>
          </p:cNvSpPr>
          <p:nvPr>
            <p:ph type="dt" sz="half" idx="10"/>
          </p:nvPr>
        </p:nvSpPr>
        <p:spPr/>
        <p:txBody>
          <a:bodyPr/>
          <a:lstStyle>
            <a:lvl1pPr>
              <a:defRPr/>
            </a:lvl1pPr>
          </a:lstStyle>
          <a:p>
            <a:pPr>
              <a:defRPr/>
            </a:pPr>
            <a:fld id="{5A6816E1-2F44-4EB0-AE6E-F6D572923007}" type="datetime1">
              <a:rPr lang="en-US" altLang="en-US"/>
              <a:pPr>
                <a:defRPr/>
              </a:pPr>
              <a:t>10/23/2024</a:t>
            </a:fld>
            <a:endParaRPr lang="en-US" altLang="en-US"/>
          </a:p>
        </p:txBody>
      </p:sp>
      <p:sp>
        <p:nvSpPr>
          <p:cNvPr id="9" name="Footer Placeholder 5">
            <a:extLst>
              <a:ext uri="{FF2B5EF4-FFF2-40B4-BE49-F238E27FC236}">
                <a16:creationId xmlns:a16="http://schemas.microsoft.com/office/drawing/2014/main" id="{74A0D90F-AB71-879F-D581-2219C20DC41D}"/>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013ECDFC-7C26-AF1C-EE2C-F38FA0B376E1}"/>
              </a:ext>
            </a:extLst>
          </p:cNvPr>
          <p:cNvSpPr>
            <a:spLocks noGrp="1"/>
          </p:cNvSpPr>
          <p:nvPr>
            <p:ph type="sldNum" sz="quarter" idx="12"/>
          </p:nvPr>
        </p:nvSpPr>
        <p:spPr/>
        <p:txBody>
          <a:bodyPr/>
          <a:lstStyle>
            <a:lvl1pPr>
              <a:defRPr/>
            </a:lvl1pPr>
          </a:lstStyle>
          <a:p>
            <a:fld id="{93F29E0E-396B-48F4-BD63-36E59FB74D1B}" type="slidenum">
              <a:rPr lang="en-US" altLang="en-US"/>
              <a:pPr/>
              <a:t>‹#›</a:t>
            </a:fld>
            <a:endParaRPr lang="en-US" altLang="en-US"/>
          </a:p>
        </p:txBody>
      </p:sp>
    </p:spTree>
    <p:extLst>
      <p:ext uri="{BB962C8B-B14F-4D97-AF65-F5344CB8AC3E}">
        <p14:creationId xmlns:p14="http://schemas.microsoft.com/office/powerpoint/2010/main" val="1548046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Pie 6">
            <a:extLst>
              <a:ext uri="{FF2B5EF4-FFF2-40B4-BE49-F238E27FC236}">
                <a16:creationId xmlns:a16="http://schemas.microsoft.com/office/drawing/2014/main" id="{6FD2E123-1600-58AA-E662-FDE27F303817}"/>
              </a:ext>
            </a:extLst>
          </p:cNvPr>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27" name="Oval 7">
            <a:extLst>
              <a:ext uri="{FF2B5EF4-FFF2-40B4-BE49-F238E27FC236}">
                <a16:creationId xmlns:a16="http://schemas.microsoft.com/office/drawing/2014/main" id="{60821C37-6D4B-3DAE-62E6-033D81CBF2DE}"/>
              </a:ext>
            </a:extLst>
          </p:cNvPr>
          <p:cNvSpPr>
            <a:spLocks noChangeArrowheads="1"/>
          </p:cNvSpPr>
          <p:nvPr/>
        </p:nvSpPr>
        <p:spPr bwMode="auto">
          <a:xfrm>
            <a:off x="168275" y="20638"/>
            <a:ext cx="1703388" cy="1703387"/>
          </a:xfrm>
          <a:prstGeom prst="ellipse">
            <a:avLst/>
          </a:prstGeom>
          <a:noFill/>
          <a:ln w="27305" cap="rnd">
            <a:solidFill>
              <a:srgbClr val="FFF6DB"/>
            </a:solidFill>
            <a:round/>
            <a:headEnd/>
            <a:tailEnd/>
          </a:ln>
          <a:effectLst>
            <a:outerShdw dist="25400" dir="5400000" algn="tl" rotWithShape="0">
              <a:srgbClr val="AFA58D">
                <a:alpha val="84998"/>
              </a:srgbClr>
            </a:outerShdw>
          </a:effectLst>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defRPr/>
            </a:pPr>
            <a:endParaRPr lang="en-US" altLang="en-US" sz="1800">
              <a:solidFill>
                <a:srgbClr val="FFFFFF"/>
              </a:solidFill>
              <a:latin typeface="Gill Sans MT" pitchFamily="34" charset="0"/>
            </a:endParaRPr>
          </a:p>
        </p:txBody>
      </p:sp>
      <p:sp>
        <p:nvSpPr>
          <p:cNvPr id="11" name="Donut 10">
            <a:extLst>
              <a:ext uri="{FF2B5EF4-FFF2-40B4-BE49-F238E27FC236}">
                <a16:creationId xmlns:a16="http://schemas.microsoft.com/office/drawing/2014/main" id="{0E65C4B1-2AFA-91EA-9BAF-A0C38F9754C2}"/>
              </a:ext>
            </a:extLst>
          </p:cNvPr>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Rectangle 11">
            <a:extLst>
              <a:ext uri="{FF2B5EF4-FFF2-40B4-BE49-F238E27FC236}">
                <a16:creationId xmlns:a16="http://schemas.microsoft.com/office/drawing/2014/main" id="{CDCF8DEE-1C69-B632-69C2-687D7A290BD4}"/>
              </a:ext>
            </a:extLst>
          </p:cNvPr>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Title Placeholder 4">
            <a:extLst>
              <a:ext uri="{FF2B5EF4-FFF2-40B4-BE49-F238E27FC236}">
                <a16:creationId xmlns:a16="http://schemas.microsoft.com/office/drawing/2014/main" id="{BC265E02-1AC5-87F4-4215-7A40D998CA7B}"/>
              </a:ext>
            </a:extLst>
          </p:cNvPr>
          <p:cNvSpPr>
            <a:spLocks noGrp="1"/>
          </p:cNvSpPr>
          <p:nvPr>
            <p:ph type="title"/>
          </p:nvPr>
        </p:nvSpPr>
        <p:spPr>
          <a:xfrm>
            <a:off x="1435100" y="274638"/>
            <a:ext cx="7499350" cy="1143000"/>
          </a:xfrm>
          <a:prstGeom prst="rect">
            <a:avLst/>
          </a:prstGeom>
        </p:spPr>
        <p:txBody>
          <a:bodyPr anchor="ctr">
            <a:normAutofit/>
          </a:bodyPr>
          <a:lstStyle/>
          <a:p>
            <a:r>
              <a:rPr lang="en-US"/>
              <a:t>Click to edit Master title style</a:t>
            </a:r>
          </a:p>
        </p:txBody>
      </p:sp>
      <p:sp>
        <p:nvSpPr>
          <p:cNvPr id="1033" name="Text Placeholder 8">
            <a:extLst>
              <a:ext uri="{FF2B5EF4-FFF2-40B4-BE49-F238E27FC236}">
                <a16:creationId xmlns:a16="http://schemas.microsoft.com/office/drawing/2014/main" id="{526916E5-88C9-A658-CCD3-BE9BEC939773}"/>
              </a:ext>
            </a:extLst>
          </p:cNvPr>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4" name="Date Placeholder 23">
            <a:extLst>
              <a:ext uri="{FF2B5EF4-FFF2-40B4-BE49-F238E27FC236}">
                <a16:creationId xmlns:a16="http://schemas.microsoft.com/office/drawing/2014/main" id="{19E4948D-13FB-04C8-A66F-B19AEEFB5423}"/>
              </a:ext>
            </a:extLst>
          </p:cNvPr>
          <p:cNvSpPr>
            <a:spLocks noGrp="1"/>
          </p:cNvSpPr>
          <p:nvPr>
            <p:ph type="dt" sz="half" idx="2"/>
          </p:nvPr>
        </p:nvSpPr>
        <p:spPr>
          <a:xfrm>
            <a:off x="3581400" y="6305550"/>
            <a:ext cx="2133600" cy="476250"/>
          </a:xfrm>
          <a:prstGeom prst="rect">
            <a:avLst/>
          </a:prstGeom>
        </p:spPr>
        <p:txBody>
          <a:bodyPr vert="horz" wrap="square" lIns="91440" tIns="45720" rIns="91440" bIns="45720" numCol="1" anchor="b" anchorCtr="0" compatLnSpc="1">
            <a:prstTxWarp prst="textNoShape">
              <a:avLst/>
            </a:prstTxWarp>
          </a:bodyPr>
          <a:lstStyle>
            <a:lvl1pPr algn="r">
              <a:defRPr sz="1200">
                <a:solidFill>
                  <a:srgbClr val="B5A788"/>
                </a:solidFill>
                <a:latin typeface="Gill Sans MT" pitchFamily="34" charset="0"/>
                <a:cs typeface="Arial" pitchFamily="34" charset="0"/>
              </a:defRPr>
            </a:lvl1pPr>
          </a:lstStyle>
          <a:p>
            <a:pPr>
              <a:defRPr/>
            </a:pPr>
            <a:fld id="{869C96FD-CC86-479C-BA26-8907DEBACB48}" type="datetime1">
              <a:rPr lang="en-US" altLang="en-US"/>
              <a:pPr>
                <a:defRPr/>
              </a:pPr>
              <a:t>10/23/2024</a:t>
            </a:fld>
            <a:endParaRPr lang="en-US" altLang="en-US"/>
          </a:p>
        </p:txBody>
      </p:sp>
      <p:sp>
        <p:nvSpPr>
          <p:cNvPr id="10" name="Footer Placeholder 9">
            <a:extLst>
              <a:ext uri="{FF2B5EF4-FFF2-40B4-BE49-F238E27FC236}">
                <a16:creationId xmlns:a16="http://schemas.microsoft.com/office/drawing/2014/main" id="{1197E2D0-B628-2603-EB59-B89AB2244758}"/>
              </a:ext>
            </a:extLst>
          </p:cNvPr>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ea typeface="+mn-ea"/>
                <a:cs typeface="+mn-cs"/>
              </a:defRPr>
            </a:lvl1pPr>
          </a:lstStyle>
          <a:p>
            <a:pPr>
              <a:defRPr/>
            </a:pPr>
            <a:endParaRPr lang="en-US"/>
          </a:p>
        </p:txBody>
      </p:sp>
      <p:sp>
        <p:nvSpPr>
          <p:cNvPr id="22" name="Slide Number Placeholder 21">
            <a:extLst>
              <a:ext uri="{FF2B5EF4-FFF2-40B4-BE49-F238E27FC236}">
                <a16:creationId xmlns:a16="http://schemas.microsoft.com/office/drawing/2014/main" id="{01D84FD7-9288-9D7C-7EA5-CB0EFA8B69F9}"/>
              </a:ext>
            </a:extLst>
          </p:cNvPr>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lvl1pPr algn="ctr">
              <a:defRPr sz="1200">
                <a:solidFill>
                  <a:srgbClr val="B5A788"/>
                </a:solidFill>
                <a:latin typeface="Gill Sans MT" panose="020B0502020104020203" pitchFamily="34" charset="0"/>
                <a:cs typeface="Arial" panose="020B0604020202020204" pitchFamily="34" charset="0"/>
              </a:defRPr>
            </a:lvl1pPr>
          </a:lstStyle>
          <a:p>
            <a:fld id="{F7169BB1-9EE4-4B4A-AC9F-A6E777FED34E}" type="slidenum">
              <a:rPr lang="en-US" altLang="en-US"/>
              <a:pPr/>
              <a:t>‹#›</a:t>
            </a:fld>
            <a:endParaRPr lang="en-US" altLang="en-US"/>
          </a:p>
        </p:txBody>
      </p:sp>
      <p:sp>
        <p:nvSpPr>
          <p:cNvPr id="1037" name="Rectangle 14">
            <a:extLst>
              <a:ext uri="{FF2B5EF4-FFF2-40B4-BE49-F238E27FC236}">
                <a16:creationId xmlns:a16="http://schemas.microsoft.com/office/drawing/2014/main" id="{00341272-114D-9D78-84DE-6E03FCA721E2}"/>
              </a:ext>
            </a:extLst>
          </p:cNvPr>
          <p:cNvSpPr>
            <a:spLocks noChangeArrowheads="1"/>
          </p:cNvSpPr>
          <p:nvPr/>
        </p:nvSpPr>
        <p:spPr bwMode="invGray">
          <a:xfrm>
            <a:off x="1014413" y="0"/>
            <a:ext cx="73025" cy="6858000"/>
          </a:xfrm>
          <a:prstGeom prst="rect">
            <a:avLst/>
          </a:prstGeom>
          <a:solidFill>
            <a:schemeClr val="bg1"/>
          </a:solidFill>
          <a:ln>
            <a:noFill/>
          </a:ln>
          <a:effectLst>
            <a:outerShdw dist="38000" dir="10800000" algn="tl" rotWithShape="0">
              <a:srgbClr val="706B5F">
                <a:alpha val="25000"/>
              </a:srgbClr>
            </a:outerShdw>
          </a:effectLst>
          <a:extLst>
            <a:ext uri="{91240B29-F687-4F45-9708-019B960494DF}">
              <a14:hiddenLine xmlns:a14="http://schemas.microsoft.com/office/drawing/2010/main" w="25400" cap="rnd">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defRPr/>
            </a:pPr>
            <a:endParaRPr lang="en-US" altLang="en-US" sz="1800">
              <a:solidFill>
                <a:srgbClr val="FFFFFF"/>
              </a:solidFill>
              <a:latin typeface="Gill Sans MT" pitchFamily="34" charset="0"/>
            </a:endParaRPr>
          </a:p>
        </p:txBody>
      </p:sp>
    </p:spTree>
  </p:cSld>
  <p:clrMap bg1="lt1" tx1="dk1" bg2="lt2" tx2="dk2" accent1="accent1" accent2="accent2" accent3="accent3" accent4="accent4" accent5="accent5" accent6="accent6" hlink="hlink" folHlink="folHlink"/>
  <p:sldLayoutIdLst>
    <p:sldLayoutId id="2147484148" r:id="rId1"/>
    <p:sldLayoutId id="2147484147" r:id="rId2"/>
    <p:sldLayoutId id="2147484149" r:id="rId3"/>
    <p:sldLayoutId id="2147484146" r:id="rId4"/>
    <p:sldLayoutId id="2147484150" r:id="rId5"/>
    <p:sldLayoutId id="2147484145" r:id="rId6"/>
    <p:sldLayoutId id="2147484151" r:id="rId7"/>
    <p:sldLayoutId id="2147484152" r:id="rId8"/>
    <p:sldLayoutId id="2147484153" r:id="rId9"/>
    <p:sldLayoutId id="2147484144" r:id="rId10"/>
    <p:sldLayoutId id="2147484143" r:id="rId11"/>
  </p:sldLayoutIdLst>
  <p:hf hdr="0" ftr="0" dt="0"/>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ＭＳ Ｐゴシック" charset="-128"/>
          <a:cs typeface="ＭＳ Ｐゴシック" charset="0"/>
        </a:defRPr>
      </a:lvl1pPr>
      <a:lvl2pPr algn="l" rtl="0" eaLnBrk="0" fontAlgn="base" hangingPunct="0">
        <a:spcBef>
          <a:spcPct val="0"/>
        </a:spcBef>
        <a:spcAft>
          <a:spcPct val="0"/>
        </a:spcAft>
        <a:defRPr sz="4300">
          <a:solidFill>
            <a:srgbClr val="572314"/>
          </a:solidFill>
          <a:latin typeface="Gill Sans MT" pitchFamily="34" charset="0"/>
          <a:ea typeface="ＭＳ Ｐゴシック" charset="-128"/>
          <a:cs typeface="ＭＳ Ｐゴシック" charset="0"/>
        </a:defRPr>
      </a:lvl2pPr>
      <a:lvl3pPr algn="l" rtl="0" eaLnBrk="0" fontAlgn="base" hangingPunct="0">
        <a:spcBef>
          <a:spcPct val="0"/>
        </a:spcBef>
        <a:spcAft>
          <a:spcPct val="0"/>
        </a:spcAft>
        <a:defRPr sz="4300">
          <a:solidFill>
            <a:srgbClr val="572314"/>
          </a:solidFill>
          <a:latin typeface="Gill Sans MT" pitchFamily="34" charset="0"/>
          <a:ea typeface="ＭＳ Ｐゴシック" charset="-128"/>
          <a:cs typeface="ＭＳ Ｐゴシック" charset="0"/>
        </a:defRPr>
      </a:lvl3pPr>
      <a:lvl4pPr algn="l" rtl="0" eaLnBrk="0" fontAlgn="base" hangingPunct="0">
        <a:spcBef>
          <a:spcPct val="0"/>
        </a:spcBef>
        <a:spcAft>
          <a:spcPct val="0"/>
        </a:spcAft>
        <a:defRPr sz="4300">
          <a:solidFill>
            <a:srgbClr val="572314"/>
          </a:solidFill>
          <a:latin typeface="Gill Sans MT" pitchFamily="34" charset="0"/>
          <a:ea typeface="ＭＳ Ｐゴシック" charset="-128"/>
          <a:cs typeface="ＭＳ Ｐゴシック" charset="0"/>
        </a:defRPr>
      </a:lvl4pPr>
      <a:lvl5pPr algn="l" rtl="0" eaLnBrk="0" fontAlgn="base" hangingPunct="0">
        <a:spcBef>
          <a:spcPct val="0"/>
        </a:spcBef>
        <a:spcAft>
          <a:spcPct val="0"/>
        </a:spcAft>
        <a:defRPr sz="4300">
          <a:solidFill>
            <a:srgbClr val="572314"/>
          </a:solidFill>
          <a:latin typeface="Gill Sans MT" pitchFamily="34" charset="0"/>
          <a:ea typeface="ＭＳ Ｐゴシック" charset="-128"/>
          <a:cs typeface="ＭＳ Ｐゴシック"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p:titleStyle>
    <p:body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ＭＳ Ｐゴシック" charset="-128"/>
          <a:cs typeface="ＭＳ Ｐゴシック" charset="0"/>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ＭＳ Ｐゴシック" charset="-128"/>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ＭＳ Ｐゴシック" charset="-128"/>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ＭＳ Ｐゴシック" charset="-128"/>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ＭＳ Ｐゴシック" charset="-128"/>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7">
            <a:extLst>
              <a:ext uri="{FF2B5EF4-FFF2-40B4-BE49-F238E27FC236}">
                <a16:creationId xmlns:a16="http://schemas.microsoft.com/office/drawing/2014/main" id="{2AC93E35-B598-4F15-AF54-13546A3075B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092D5EC6-3D52-4352-8C2F-29C9FD5FEB67}" type="slidenum">
              <a:rPr lang="en-US" altLang="en-US" sz="1200">
                <a:solidFill>
                  <a:srgbClr val="0D0D0D"/>
                </a:solidFill>
              </a:rPr>
              <a:pPr eaLnBrk="1" hangingPunct="1">
                <a:spcBef>
                  <a:spcPct val="0"/>
                </a:spcBef>
                <a:buClrTx/>
                <a:buSzTx/>
                <a:buFontTx/>
                <a:buNone/>
              </a:pPr>
              <a:t>1</a:t>
            </a:fld>
            <a:endParaRPr lang="en-US" altLang="en-US" sz="1200">
              <a:solidFill>
                <a:srgbClr val="0D0D0D"/>
              </a:solidFill>
            </a:endParaRPr>
          </a:p>
        </p:txBody>
      </p:sp>
      <p:pic>
        <p:nvPicPr>
          <p:cNvPr id="8195" name="Picture 5">
            <a:extLst>
              <a:ext uri="{FF2B5EF4-FFF2-40B4-BE49-F238E27FC236}">
                <a16:creationId xmlns:a16="http://schemas.microsoft.com/office/drawing/2014/main" id="{9D788667-32BE-5C3C-99C8-CBD6CA169CA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28600"/>
            <a:ext cx="2514600" cy="70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6" descr="APEC Logo_vertical300dpi.jpg">
            <a:extLst>
              <a:ext uri="{FF2B5EF4-FFF2-40B4-BE49-F238E27FC236}">
                <a16:creationId xmlns:a16="http://schemas.microsoft.com/office/drawing/2014/main" id="{E84381CC-F3E1-1EC2-AE60-C0A0694D559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43800" y="304800"/>
            <a:ext cx="10334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a:extLst>
              <a:ext uri="{FF2B5EF4-FFF2-40B4-BE49-F238E27FC236}">
                <a16:creationId xmlns:a16="http://schemas.microsoft.com/office/drawing/2014/main" id="{8F983724-09AD-BEF4-FFA3-6F1AC150C108}"/>
              </a:ext>
            </a:extLst>
          </p:cNvPr>
          <p:cNvSpPr>
            <a:spLocks noGrp="1"/>
          </p:cNvSpPr>
          <p:nvPr>
            <p:ph type="ctrTitle"/>
          </p:nvPr>
        </p:nvSpPr>
        <p:spPr>
          <a:xfrm>
            <a:off x="1371600" y="1295400"/>
            <a:ext cx="7407275" cy="4495800"/>
          </a:xfrm>
        </p:spPr>
        <p:txBody>
          <a:bodyPr>
            <a:normAutofit fontScale="90000"/>
          </a:bodyPr>
          <a:lstStyle/>
          <a:p>
            <a:pPr>
              <a:defRPr/>
            </a:pPr>
            <a:r>
              <a:rPr lang="en-US" dirty="0"/>
              <a:t>Goals of the 2013 Workshop, Year One Activities</a:t>
            </a:r>
            <a:br>
              <a:rPr lang="en-US" dirty="0"/>
            </a:br>
            <a:br>
              <a:rPr lang="en-US" dirty="0"/>
            </a:br>
            <a:br>
              <a:rPr lang="en-US" dirty="0"/>
            </a:br>
            <a:br>
              <a:rPr lang="en-US" dirty="0"/>
            </a:br>
            <a:br>
              <a:rPr lang="en-US" dirty="0"/>
            </a:br>
            <a:r>
              <a:rPr lang="en-US" sz="2000" dirty="0"/>
              <a:t>Theresa McCarthy, </a:t>
            </a:r>
            <a:br>
              <a:rPr lang="en-US" sz="2000" dirty="0"/>
            </a:br>
            <a:r>
              <a:rPr lang="en-US" sz="2000" dirty="0"/>
              <a:t>U.S. Alcohol and Tobacco Tax and Trade Bureau</a:t>
            </a:r>
          </a:p>
        </p:txBody>
      </p:sp>
      <p:sp>
        <p:nvSpPr>
          <p:cNvPr id="8198" name="TextBox 4">
            <a:extLst>
              <a:ext uri="{FF2B5EF4-FFF2-40B4-BE49-F238E27FC236}">
                <a16:creationId xmlns:a16="http://schemas.microsoft.com/office/drawing/2014/main" id="{74C73001-2F49-5420-E806-7C274FCAB1F9}"/>
              </a:ext>
            </a:extLst>
          </p:cNvPr>
          <p:cNvSpPr txBox="1">
            <a:spLocks noChangeArrowheads="1"/>
          </p:cNvSpPr>
          <p:nvPr/>
        </p:nvSpPr>
        <p:spPr bwMode="auto">
          <a:xfrm>
            <a:off x="1447800" y="57912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endParaRPr lang="en-US" altLang="en-US" sz="1800">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1E820-0DB1-0E86-0304-1CB5E9AAFB17}"/>
              </a:ext>
            </a:extLst>
          </p:cNvPr>
          <p:cNvSpPr>
            <a:spLocks noGrp="1"/>
          </p:cNvSpPr>
          <p:nvPr>
            <p:ph type="title"/>
          </p:nvPr>
        </p:nvSpPr>
        <p:spPr/>
        <p:txBody>
          <a:bodyPr/>
          <a:lstStyle/>
          <a:p>
            <a:pPr>
              <a:defRPr/>
            </a:pPr>
            <a:r>
              <a:rPr lang="en-US" sz="3600" dirty="0"/>
              <a:t>Multi-Year Project Work Plan: Year One</a:t>
            </a:r>
          </a:p>
        </p:txBody>
      </p:sp>
      <p:sp>
        <p:nvSpPr>
          <p:cNvPr id="9219" name="Content Placeholder 2">
            <a:extLst>
              <a:ext uri="{FF2B5EF4-FFF2-40B4-BE49-F238E27FC236}">
                <a16:creationId xmlns:a16="http://schemas.microsoft.com/office/drawing/2014/main" id="{89EC0D46-85B5-3DD4-A259-FBD1B22C3BD3}"/>
              </a:ext>
            </a:extLst>
          </p:cNvPr>
          <p:cNvSpPr>
            <a:spLocks noGrp="1"/>
          </p:cNvSpPr>
          <p:nvPr>
            <p:ph idx="1"/>
          </p:nvPr>
        </p:nvSpPr>
        <p:spPr/>
        <p:txBody>
          <a:bodyPr/>
          <a:lstStyle/>
          <a:p>
            <a:pPr marL="82550" indent="0">
              <a:buFont typeface="Wingdings 2" panose="05020102010507070707" pitchFamily="18" charset="2"/>
              <a:buNone/>
              <a:defRPr/>
            </a:pPr>
            <a:r>
              <a:rPr lang="en-US" altLang="en-US" sz="2000" b="1" dirty="0">
                <a:ea typeface="ＭＳ Ｐゴシック" pitchFamily="34" charset="-128"/>
              </a:rPr>
              <a:t>Good Regulatory Practices</a:t>
            </a:r>
          </a:p>
          <a:p>
            <a:pPr marL="539750" indent="-457200">
              <a:buFont typeface="+mj-lt"/>
              <a:buAutoNum type="arabicPeriod"/>
              <a:defRPr/>
            </a:pPr>
            <a:r>
              <a:rPr lang="en-US" altLang="en-US" sz="2000" dirty="0">
                <a:ea typeface="ＭＳ Ｐゴシック" pitchFamily="34" charset="-128"/>
              </a:rPr>
              <a:t>Participate in 7</a:t>
            </a:r>
            <a:r>
              <a:rPr lang="en-US" altLang="en-US" sz="2000" baseline="30000" dirty="0">
                <a:ea typeface="ＭＳ Ｐゴシック" pitchFamily="34" charset="-128"/>
              </a:rPr>
              <a:t>th</a:t>
            </a:r>
            <a:r>
              <a:rPr lang="en-US" altLang="en-US" sz="2000" dirty="0">
                <a:ea typeface="ＭＳ Ｐゴシック" pitchFamily="34" charset="-128"/>
              </a:rPr>
              <a:t> APEC SCSC Conference on Good Regulatory Practice at SOM 3.  The WRF will be represented at the GRP event by New Zealand.  Kay Shapland from the Ministry of Primary Industries will brief the group on future work items and the new linkages with the FSCF on electronic certification and MRLs for pesticides.</a:t>
            </a:r>
          </a:p>
        </p:txBody>
      </p:sp>
      <p:sp>
        <p:nvSpPr>
          <p:cNvPr id="9220" name="Slide Number Placeholder 3">
            <a:extLst>
              <a:ext uri="{FF2B5EF4-FFF2-40B4-BE49-F238E27FC236}">
                <a16:creationId xmlns:a16="http://schemas.microsoft.com/office/drawing/2014/main" id="{89C83E54-78D0-F387-2F4F-9EBD693DD3A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6AE5B4D9-3F1F-4776-8699-0424AAE80EC0}" type="slidenum">
              <a:rPr lang="en-US" altLang="en-US" sz="1200">
                <a:solidFill>
                  <a:srgbClr val="B5A788"/>
                </a:solidFill>
              </a:rPr>
              <a:pPr eaLnBrk="1" hangingPunct="1">
                <a:spcBef>
                  <a:spcPct val="0"/>
                </a:spcBef>
                <a:buClrTx/>
                <a:buSzTx/>
                <a:buFontTx/>
                <a:buNone/>
              </a:pPr>
              <a:t>2</a:t>
            </a:fld>
            <a:endParaRPr lang="en-US" altLang="en-US" sz="1200">
              <a:solidFill>
                <a:srgbClr val="B5A788"/>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E2645-0B2A-573D-BEDB-EB25CF4A8E7E}"/>
              </a:ext>
            </a:extLst>
          </p:cNvPr>
          <p:cNvSpPr>
            <a:spLocks noGrp="1"/>
          </p:cNvSpPr>
          <p:nvPr>
            <p:ph type="title"/>
          </p:nvPr>
        </p:nvSpPr>
        <p:spPr/>
        <p:txBody>
          <a:bodyPr/>
          <a:lstStyle/>
          <a:p>
            <a:pPr>
              <a:defRPr/>
            </a:pPr>
            <a:r>
              <a:rPr lang="en-US" sz="3600" dirty="0"/>
              <a:t>Multi-Year Project Work Plan: Year One</a:t>
            </a:r>
          </a:p>
        </p:txBody>
      </p:sp>
      <p:sp>
        <p:nvSpPr>
          <p:cNvPr id="9219" name="Content Placeholder 2">
            <a:extLst>
              <a:ext uri="{FF2B5EF4-FFF2-40B4-BE49-F238E27FC236}">
                <a16:creationId xmlns:a16="http://schemas.microsoft.com/office/drawing/2014/main" id="{959163E4-A588-8382-BAE0-6FE373B77E0E}"/>
              </a:ext>
            </a:extLst>
          </p:cNvPr>
          <p:cNvSpPr>
            <a:spLocks noGrp="1"/>
          </p:cNvSpPr>
          <p:nvPr>
            <p:ph idx="1"/>
          </p:nvPr>
        </p:nvSpPr>
        <p:spPr/>
        <p:txBody>
          <a:bodyPr/>
          <a:lstStyle/>
          <a:p>
            <a:pPr marL="82550" indent="0">
              <a:buFont typeface="Wingdings 2" panose="05020102010507070707" pitchFamily="18" charset="2"/>
              <a:buNone/>
              <a:defRPr/>
            </a:pPr>
            <a:r>
              <a:rPr lang="en-US" altLang="en-US" sz="2000" b="1" dirty="0">
                <a:ea typeface="ＭＳ Ｐゴシック" pitchFamily="34" charset="-128"/>
              </a:rPr>
              <a:t>Compendia</a:t>
            </a:r>
          </a:p>
          <a:p>
            <a:pPr>
              <a:buFont typeface="Gill Sans MT" pitchFamily="34" charset="0"/>
              <a:buAutoNum type="arabicPeriod"/>
              <a:defRPr/>
            </a:pPr>
            <a:r>
              <a:rPr lang="en-US" altLang="en-US" sz="2000" dirty="0">
                <a:ea typeface="ＭＳ Ｐゴシック" pitchFamily="34" charset="-128"/>
              </a:rPr>
              <a:t>Expand the Compendia of Certification Requirements to include market entry and product requirements.</a:t>
            </a:r>
          </a:p>
          <a:p>
            <a:pPr>
              <a:buFont typeface="Gill Sans MT" pitchFamily="34" charset="0"/>
              <a:buAutoNum type="arabicPeriod"/>
              <a:defRPr/>
            </a:pPr>
            <a:r>
              <a:rPr lang="en-US" altLang="en-US" sz="2000" dirty="0">
                <a:ea typeface="ＭＳ Ｐゴシック" pitchFamily="34" charset="-128"/>
              </a:rPr>
              <a:t>Identify and engage an expert subcontractor to review existing databases and other resources for populating the Compendia and building a comprehensive regulatory database for the use of the regulators and industry of member economies.  Establish the subcontractor as the focal point for collecting the data for the database.  Set an 18-month time period for completing the regulatory database.</a:t>
            </a:r>
          </a:p>
          <a:p>
            <a:pPr>
              <a:defRPr/>
            </a:pPr>
            <a:endParaRPr lang="en-US" altLang="en-US" sz="1200" dirty="0">
              <a:ea typeface="ＭＳ Ｐゴシック" pitchFamily="34" charset="-128"/>
            </a:endParaRPr>
          </a:p>
        </p:txBody>
      </p:sp>
      <p:sp>
        <p:nvSpPr>
          <p:cNvPr id="10244" name="Slide Number Placeholder 3">
            <a:extLst>
              <a:ext uri="{FF2B5EF4-FFF2-40B4-BE49-F238E27FC236}">
                <a16:creationId xmlns:a16="http://schemas.microsoft.com/office/drawing/2014/main" id="{DA7CFEEC-CD92-EEAA-EC41-75C02E24A1D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F208A02E-4DCD-44A1-B628-7A6570A87607}" type="slidenum">
              <a:rPr lang="en-US" altLang="en-US" sz="1200">
                <a:solidFill>
                  <a:srgbClr val="B5A788"/>
                </a:solidFill>
              </a:rPr>
              <a:pPr eaLnBrk="1" hangingPunct="1">
                <a:spcBef>
                  <a:spcPct val="0"/>
                </a:spcBef>
                <a:buClrTx/>
                <a:buSzTx/>
                <a:buFontTx/>
                <a:buNone/>
              </a:pPr>
              <a:t>3</a:t>
            </a:fld>
            <a:endParaRPr lang="en-US" altLang="en-US" sz="1200">
              <a:solidFill>
                <a:srgbClr val="B5A788"/>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EED77-ED4B-EFED-14B1-F8B019F673EB}"/>
              </a:ext>
            </a:extLst>
          </p:cNvPr>
          <p:cNvSpPr>
            <a:spLocks noGrp="1"/>
          </p:cNvSpPr>
          <p:nvPr>
            <p:ph type="title"/>
          </p:nvPr>
        </p:nvSpPr>
        <p:spPr/>
        <p:txBody>
          <a:bodyPr/>
          <a:lstStyle/>
          <a:p>
            <a:pPr>
              <a:defRPr/>
            </a:pPr>
            <a:r>
              <a:rPr lang="en-US" sz="3600" dirty="0"/>
              <a:t>Multi-Year Project Work Plan: Year One</a:t>
            </a:r>
          </a:p>
        </p:txBody>
      </p:sp>
      <p:sp>
        <p:nvSpPr>
          <p:cNvPr id="9219" name="Content Placeholder 2">
            <a:extLst>
              <a:ext uri="{FF2B5EF4-FFF2-40B4-BE49-F238E27FC236}">
                <a16:creationId xmlns:a16="http://schemas.microsoft.com/office/drawing/2014/main" id="{6BEF3D20-AF5D-6C70-DBCD-50B4DF8BA8E0}"/>
              </a:ext>
            </a:extLst>
          </p:cNvPr>
          <p:cNvSpPr>
            <a:spLocks noGrp="1"/>
          </p:cNvSpPr>
          <p:nvPr>
            <p:ph idx="1"/>
          </p:nvPr>
        </p:nvSpPr>
        <p:spPr/>
        <p:txBody>
          <a:bodyPr/>
          <a:lstStyle/>
          <a:p>
            <a:pPr marL="82550" indent="0">
              <a:buFont typeface="Wingdings 2" panose="05020102010507070707" pitchFamily="18" charset="2"/>
              <a:buNone/>
              <a:defRPr/>
            </a:pPr>
            <a:r>
              <a:rPr lang="en-US" altLang="en-US" sz="2000" b="1" dirty="0">
                <a:ea typeface="ＭＳ Ｐゴシック" pitchFamily="34" charset="-128"/>
              </a:rPr>
              <a:t>Certificates</a:t>
            </a:r>
          </a:p>
          <a:p>
            <a:pPr>
              <a:buFont typeface="Gill Sans MT" pitchFamily="34" charset="0"/>
              <a:buAutoNum type="arabicPeriod"/>
              <a:defRPr/>
            </a:pPr>
            <a:r>
              <a:rPr lang="en-US" altLang="en-US" sz="2000" dirty="0">
                <a:ea typeface="ＭＳ Ｐゴシック" pitchFamily="34" charset="-128"/>
              </a:rPr>
              <a:t>Discuss the necessity of wine certification.</a:t>
            </a:r>
          </a:p>
          <a:p>
            <a:pPr>
              <a:buFont typeface="Gill Sans MT" pitchFamily="34" charset="0"/>
              <a:buAutoNum type="arabicPeriod"/>
              <a:defRPr/>
            </a:pPr>
            <a:r>
              <a:rPr lang="en-US" altLang="en-US" sz="2000" dirty="0">
                <a:ea typeface="ＭＳ Ｐゴシック" pitchFamily="34" charset="-128"/>
              </a:rPr>
              <a:t>Where export certificates are required, begin to develop a common consolidated Certificate of Origin, Certificate of Hygiene, and Certificate of Free Sale form drawing from the Codex generic model certificate modified as necessary for application to the wine trade.</a:t>
            </a:r>
          </a:p>
          <a:p>
            <a:pPr>
              <a:buFont typeface="Gill Sans MT" pitchFamily="34" charset="0"/>
              <a:buAutoNum type="arabicPeriod"/>
              <a:defRPr/>
            </a:pPr>
            <a:r>
              <a:rPr lang="en-US" altLang="en-US" sz="2000" dirty="0">
                <a:ea typeface="ＭＳ Ｐゴシック" pitchFamily="34" charset="-128"/>
              </a:rPr>
              <a:t>Initiate a pilot program for electronic submission of export certificates, where necessary, in consultation with member economies’ electronic certification experts and in collaboration with the FSCF on export certification.</a:t>
            </a:r>
          </a:p>
          <a:p>
            <a:pPr>
              <a:defRPr/>
            </a:pPr>
            <a:endParaRPr lang="en-US" altLang="en-US" sz="1200" dirty="0">
              <a:ea typeface="ＭＳ Ｐゴシック" pitchFamily="34" charset="-128"/>
            </a:endParaRPr>
          </a:p>
        </p:txBody>
      </p:sp>
      <p:sp>
        <p:nvSpPr>
          <p:cNvPr id="11268" name="Slide Number Placeholder 3">
            <a:extLst>
              <a:ext uri="{FF2B5EF4-FFF2-40B4-BE49-F238E27FC236}">
                <a16:creationId xmlns:a16="http://schemas.microsoft.com/office/drawing/2014/main" id="{19D8F0AB-1686-027A-6644-3B7DCC34476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EB5D113E-A8A3-470E-8F62-53BEB851ABAF}" type="slidenum">
              <a:rPr lang="en-US" altLang="en-US" sz="1200">
                <a:solidFill>
                  <a:srgbClr val="B5A788"/>
                </a:solidFill>
              </a:rPr>
              <a:pPr eaLnBrk="1" hangingPunct="1">
                <a:spcBef>
                  <a:spcPct val="0"/>
                </a:spcBef>
                <a:buClrTx/>
                <a:buSzTx/>
                <a:buFontTx/>
                <a:buNone/>
              </a:pPr>
              <a:t>4</a:t>
            </a:fld>
            <a:endParaRPr lang="en-US" altLang="en-US" sz="1200">
              <a:solidFill>
                <a:srgbClr val="B5A788"/>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F0328-2E67-1779-C102-9AD7D3E308F7}"/>
              </a:ext>
            </a:extLst>
          </p:cNvPr>
          <p:cNvSpPr>
            <a:spLocks noGrp="1"/>
          </p:cNvSpPr>
          <p:nvPr>
            <p:ph type="title"/>
          </p:nvPr>
        </p:nvSpPr>
        <p:spPr/>
        <p:txBody>
          <a:bodyPr/>
          <a:lstStyle/>
          <a:p>
            <a:pPr>
              <a:defRPr/>
            </a:pPr>
            <a:r>
              <a:rPr lang="en-US" sz="3600" dirty="0"/>
              <a:t>Multi-Year Project Work Plan: Year One</a:t>
            </a:r>
          </a:p>
        </p:txBody>
      </p:sp>
      <p:sp>
        <p:nvSpPr>
          <p:cNvPr id="9219" name="Content Placeholder 2">
            <a:extLst>
              <a:ext uri="{FF2B5EF4-FFF2-40B4-BE49-F238E27FC236}">
                <a16:creationId xmlns:a16="http://schemas.microsoft.com/office/drawing/2014/main" id="{EF266C61-6096-A8AF-B7CF-C430A0991BD4}"/>
              </a:ext>
            </a:extLst>
          </p:cNvPr>
          <p:cNvSpPr>
            <a:spLocks noGrp="1"/>
          </p:cNvSpPr>
          <p:nvPr>
            <p:ph idx="1"/>
          </p:nvPr>
        </p:nvSpPr>
        <p:spPr/>
        <p:txBody>
          <a:bodyPr/>
          <a:lstStyle/>
          <a:p>
            <a:pPr marL="82550" indent="0">
              <a:buFont typeface="Wingdings 2" panose="05020102010507070707" pitchFamily="18" charset="2"/>
              <a:buNone/>
              <a:defRPr/>
            </a:pPr>
            <a:r>
              <a:rPr lang="en-US" altLang="en-US" sz="2000" b="1" dirty="0">
                <a:ea typeface="ＭＳ Ｐゴシック" pitchFamily="34" charset="-128"/>
              </a:rPr>
              <a:t>Other Technical Elements</a:t>
            </a:r>
          </a:p>
          <a:p>
            <a:pPr marL="539750" indent="-457200">
              <a:buFont typeface="+mj-lt"/>
              <a:buAutoNum type="arabicPeriod"/>
              <a:defRPr/>
            </a:pPr>
            <a:r>
              <a:rPr lang="en-US" altLang="en-US" sz="1800" dirty="0">
                <a:ea typeface="ＭＳ Ｐゴシック" pitchFamily="34" charset="-128"/>
              </a:rPr>
              <a:t>Actively participate in the FSCF Working Groups on electronic certification and MRLs.  The APEC WRF has been approved as a partner with the FSCF.  It is expected that the working groups will become active in mid 2013.</a:t>
            </a:r>
          </a:p>
          <a:p>
            <a:pPr marL="539750" indent="-457200">
              <a:buFont typeface="+mj-lt"/>
              <a:buAutoNum type="arabicPeriod"/>
              <a:defRPr/>
            </a:pPr>
            <a:r>
              <a:rPr lang="en-US" altLang="en-US" sz="1800" dirty="0">
                <a:ea typeface="ＭＳ Ｐゴシック" pitchFamily="34" charset="-128"/>
              </a:rPr>
              <a:t>Conduct a technical workshop on November 4-6, 2013, in Washington, D.C. on the margins of the WWTG Annual Meeting.  The program will include a technical tour of a wine production facility and TTB’s Beverage Alcohol Laboratory to facilitate discussion of laboratory capacity, methods of analysis, and testing concerns.</a:t>
            </a:r>
          </a:p>
          <a:p>
            <a:pPr marL="539750" indent="-457200">
              <a:buFont typeface="+mj-lt"/>
              <a:buAutoNum type="arabicPeriod"/>
              <a:defRPr/>
            </a:pPr>
            <a:r>
              <a:rPr lang="en-US" altLang="en-US" sz="1800" dirty="0">
                <a:ea typeface="ＭＳ Ｐゴシック" pitchFamily="34" charset="-128"/>
              </a:rPr>
              <a:t>Begin to identify standards and processing aids to be presented to Codex via a member economy.</a:t>
            </a:r>
          </a:p>
          <a:p>
            <a:pPr marL="539750" indent="-457200">
              <a:buFont typeface="+mj-lt"/>
              <a:buAutoNum type="arabicPeriod"/>
              <a:defRPr/>
            </a:pPr>
            <a:r>
              <a:rPr lang="en-US" altLang="en-US" sz="1800" dirty="0">
                <a:ea typeface="ＭＳ Ｐゴシック" pitchFamily="34" charset="-128"/>
              </a:rPr>
              <a:t>Initiate discussion on developing a priority list of MRLs for pesticides on wine grapes in coordination, and in support of, parallel work currently underway in the World Wine Trade Group.</a:t>
            </a:r>
          </a:p>
          <a:p>
            <a:pPr>
              <a:defRPr/>
            </a:pPr>
            <a:endParaRPr lang="en-US" altLang="en-US" sz="1200" dirty="0">
              <a:ea typeface="ＭＳ Ｐゴシック" pitchFamily="34" charset="-128"/>
            </a:endParaRPr>
          </a:p>
        </p:txBody>
      </p:sp>
      <p:sp>
        <p:nvSpPr>
          <p:cNvPr id="12292" name="Slide Number Placeholder 3">
            <a:extLst>
              <a:ext uri="{FF2B5EF4-FFF2-40B4-BE49-F238E27FC236}">
                <a16:creationId xmlns:a16="http://schemas.microsoft.com/office/drawing/2014/main" id="{31712C75-2A1C-096E-6492-1DEC2D28E0C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6A5678A5-B496-4B71-AAC2-603A1E8EFC87}" type="slidenum">
              <a:rPr lang="en-US" altLang="en-US" sz="1200">
                <a:solidFill>
                  <a:srgbClr val="B5A788"/>
                </a:solidFill>
              </a:rPr>
              <a:pPr eaLnBrk="1" hangingPunct="1">
                <a:spcBef>
                  <a:spcPct val="0"/>
                </a:spcBef>
                <a:buClrTx/>
                <a:buSzTx/>
                <a:buFontTx/>
                <a:buNone/>
              </a:pPr>
              <a:t>5</a:t>
            </a:fld>
            <a:endParaRPr lang="en-US" altLang="en-US" sz="1200">
              <a:solidFill>
                <a:srgbClr val="B5A788"/>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4CF25-C450-A4DB-9F16-82B3B2E0A9FE}"/>
              </a:ext>
            </a:extLst>
          </p:cNvPr>
          <p:cNvSpPr>
            <a:spLocks noGrp="1"/>
          </p:cNvSpPr>
          <p:nvPr>
            <p:ph type="title"/>
          </p:nvPr>
        </p:nvSpPr>
        <p:spPr/>
        <p:txBody>
          <a:bodyPr/>
          <a:lstStyle/>
          <a:p>
            <a:pPr>
              <a:defRPr/>
            </a:pPr>
            <a:r>
              <a:rPr lang="en-US" sz="3600" dirty="0"/>
              <a:t>Multi-Year Project Work Plan: Year One</a:t>
            </a:r>
          </a:p>
        </p:txBody>
      </p:sp>
      <p:sp>
        <p:nvSpPr>
          <p:cNvPr id="9219" name="Content Placeholder 2">
            <a:extLst>
              <a:ext uri="{FF2B5EF4-FFF2-40B4-BE49-F238E27FC236}">
                <a16:creationId xmlns:a16="http://schemas.microsoft.com/office/drawing/2014/main" id="{C71BAE94-24A4-051B-558D-38E29D8E9E4D}"/>
              </a:ext>
            </a:extLst>
          </p:cNvPr>
          <p:cNvSpPr>
            <a:spLocks noGrp="1"/>
          </p:cNvSpPr>
          <p:nvPr>
            <p:ph idx="1"/>
          </p:nvPr>
        </p:nvSpPr>
        <p:spPr/>
        <p:txBody>
          <a:bodyPr/>
          <a:lstStyle/>
          <a:p>
            <a:pPr marL="82550" indent="0">
              <a:buFont typeface="Wingdings 2" panose="05020102010507070707" pitchFamily="18" charset="2"/>
              <a:buNone/>
              <a:defRPr/>
            </a:pPr>
            <a:r>
              <a:rPr lang="en-US" altLang="en-US" sz="2000" b="1" dirty="0">
                <a:ea typeface="ＭＳ Ｐゴシック" pitchFamily="34" charset="-128"/>
              </a:rPr>
              <a:t>Logistical Elements</a:t>
            </a:r>
          </a:p>
          <a:p>
            <a:pPr marL="539750" indent="-457200">
              <a:buFont typeface="+mj-lt"/>
              <a:buAutoNum type="arabicPeriod"/>
              <a:defRPr/>
            </a:pPr>
            <a:r>
              <a:rPr lang="en-US" altLang="en-US" sz="2000" dirty="0">
                <a:ea typeface="ＭＳ Ｐゴシック" pitchFamily="34" charset="-128"/>
              </a:rPr>
              <a:t>Continue the quarterly regulator conference calls and investigate funding support for those calls for eligible economies.</a:t>
            </a:r>
          </a:p>
          <a:p>
            <a:pPr marL="539750" indent="-457200">
              <a:buFont typeface="+mj-lt"/>
              <a:buAutoNum type="arabicPeriod"/>
              <a:defRPr/>
            </a:pPr>
            <a:r>
              <a:rPr lang="en-US" altLang="en-US" sz="2000" dirty="0">
                <a:ea typeface="ＭＳ Ｐゴシック" pitchFamily="34" charset="-128"/>
              </a:rPr>
              <a:t>Create an electronic platform where cosponsors and other interested parties can follow the progress of the WRF.  The final project proposal, upcoming event information, and information about the working groups, among other information, would be made available on the site.</a:t>
            </a:r>
          </a:p>
          <a:p>
            <a:pPr marL="539750" indent="-457200">
              <a:buFont typeface="+mj-lt"/>
              <a:buAutoNum type="arabicPeriod"/>
              <a:defRPr/>
            </a:pPr>
            <a:r>
              <a:rPr lang="en-US" altLang="en-US" sz="2000" dirty="0">
                <a:ea typeface="ＭＳ Ｐゴシック" pitchFamily="34" charset="-128"/>
              </a:rPr>
              <a:t>Create a public-private Working Group to provide guidance on the implementation of the work plan as well as other assignments as required.</a:t>
            </a:r>
          </a:p>
          <a:p>
            <a:pPr>
              <a:defRPr/>
            </a:pPr>
            <a:endParaRPr lang="en-US" altLang="en-US" sz="1200" dirty="0">
              <a:ea typeface="ＭＳ Ｐゴシック" pitchFamily="34" charset="-128"/>
            </a:endParaRPr>
          </a:p>
        </p:txBody>
      </p:sp>
      <p:sp>
        <p:nvSpPr>
          <p:cNvPr id="13316" name="Slide Number Placeholder 3">
            <a:extLst>
              <a:ext uri="{FF2B5EF4-FFF2-40B4-BE49-F238E27FC236}">
                <a16:creationId xmlns:a16="http://schemas.microsoft.com/office/drawing/2014/main" id="{5EF0E4BA-CA82-1A00-6CF7-33A708D5443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F4EBCAD0-9F46-44F7-9E2F-B5312CBEBD30}" type="slidenum">
              <a:rPr lang="en-US" altLang="en-US" sz="1200">
                <a:solidFill>
                  <a:srgbClr val="B5A788"/>
                </a:solidFill>
              </a:rPr>
              <a:pPr eaLnBrk="1" hangingPunct="1">
                <a:spcBef>
                  <a:spcPct val="0"/>
                </a:spcBef>
                <a:buClrTx/>
                <a:buSzTx/>
                <a:buFontTx/>
                <a:buNone/>
              </a:pPr>
              <a:t>6</a:t>
            </a:fld>
            <a:endParaRPr lang="en-US" altLang="en-US" sz="1200">
              <a:solidFill>
                <a:srgbClr val="B5A788"/>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73E9C-54A7-77DE-2002-7A7BBB7328F5}"/>
              </a:ext>
            </a:extLst>
          </p:cNvPr>
          <p:cNvSpPr>
            <a:spLocks noGrp="1"/>
          </p:cNvSpPr>
          <p:nvPr>
            <p:ph type="title"/>
          </p:nvPr>
        </p:nvSpPr>
        <p:spPr/>
        <p:txBody>
          <a:bodyPr>
            <a:normAutofit fontScale="90000"/>
          </a:bodyPr>
          <a:lstStyle/>
          <a:p>
            <a:pPr>
              <a:defRPr/>
            </a:pPr>
            <a:r>
              <a:rPr lang="en-US" sz="3600" dirty="0"/>
              <a:t>Areas of Advancement: Goals of the 2013 Workshop</a:t>
            </a:r>
          </a:p>
        </p:txBody>
      </p:sp>
      <p:sp>
        <p:nvSpPr>
          <p:cNvPr id="14339" name="Content Placeholder 2">
            <a:extLst>
              <a:ext uri="{FF2B5EF4-FFF2-40B4-BE49-F238E27FC236}">
                <a16:creationId xmlns:a16="http://schemas.microsoft.com/office/drawing/2014/main" id="{14363E58-D219-E05C-74C8-D4CA3535ECBF}"/>
              </a:ext>
            </a:extLst>
          </p:cNvPr>
          <p:cNvSpPr>
            <a:spLocks noGrp="1"/>
          </p:cNvSpPr>
          <p:nvPr>
            <p:ph idx="1"/>
          </p:nvPr>
        </p:nvSpPr>
        <p:spPr/>
        <p:txBody>
          <a:bodyPr/>
          <a:lstStyle/>
          <a:p>
            <a:r>
              <a:rPr lang="en-US" altLang="en-US" sz="2000">
                <a:ea typeface="ＭＳ Ｐゴシック" panose="020B0600070205080204" pitchFamily="34" charset="-128"/>
              </a:rPr>
              <a:t>This meeting is critical for identifying key actions we can undertake in 2014 in advance of the next meeting.</a:t>
            </a:r>
          </a:p>
          <a:p>
            <a:r>
              <a:rPr lang="en-US" altLang="en-US" sz="2000">
                <a:ea typeface="ＭＳ Ｐゴシック" panose="020B0600070205080204" pitchFamily="34" charset="-128"/>
              </a:rPr>
              <a:t>Potential areas for intercessional work include the following:</a:t>
            </a:r>
          </a:p>
          <a:p>
            <a:pPr lvl="1"/>
            <a:r>
              <a:rPr lang="en-US" altLang="en-US" sz="1600">
                <a:ea typeface="ＭＳ Ｐゴシック" panose="020B0600070205080204" pitchFamily="34" charset="-128"/>
              </a:rPr>
              <a:t>Reducing in the Burden of Export Certificates</a:t>
            </a:r>
          </a:p>
          <a:p>
            <a:pPr lvl="1"/>
            <a:r>
              <a:rPr lang="en-US" altLang="en-US" sz="1600">
                <a:ea typeface="ＭＳ Ｐゴシック" panose="020B0600070205080204" pitchFamily="34" charset="-128"/>
              </a:rPr>
              <a:t>Streamlining Pesticide MRL Practices</a:t>
            </a:r>
          </a:p>
          <a:p>
            <a:pPr lvl="1"/>
            <a:r>
              <a:rPr lang="en-US" altLang="en-US" sz="1600">
                <a:ea typeface="ＭＳ Ｐゴシック" panose="020B0600070205080204" pitchFamily="34" charset="-128"/>
              </a:rPr>
              <a:t>Removing Other Barriers to Trade</a:t>
            </a:r>
          </a:p>
          <a:p>
            <a:pPr lvl="1"/>
            <a:r>
              <a:rPr lang="en-US" altLang="en-US" sz="1600">
                <a:ea typeface="ＭＳ Ｐゴシック" panose="020B0600070205080204" pitchFamily="34" charset="-128"/>
              </a:rPr>
              <a:t>Completing the Compendia of Regulatory Requirements</a:t>
            </a:r>
          </a:p>
          <a:p>
            <a:endParaRPr lang="en-US" altLang="en-US" sz="1200">
              <a:ea typeface="ＭＳ Ｐゴシック" panose="020B0600070205080204" pitchFamily="34" charset="-128"/>
            </a:endParaRPr>
          </a:p>
        </p:txBody>
      </p:sp>
      <p:sp>
        <p:nvSpPr>
          <p:cNvPr id="14340" name="Slide Number Placeholder 3">
            <a:extLst>
              <a:ext uri="{FF2B5EF4-FFF2-40B4-BE49-F238E27FC236}">
                <a16:creationId xmlns:a16="http://schemas.microsoft.com/office/drawing/2014/main" id="{5DDE1301-9A79-EE44-E1C4-83AE379A676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442A620A-2D11-4A34-8B20-3ADF915F4070}" type="slidenum">
              <a:rPr lang="en-US" altLang="en-US" sz="1200">
                <a:solidFill>
                  <a:srgbClr val="B5A788"/>
                </a:solidFill>
              </a:rPr>
              <a:pPr eaLnBrk="1" hangingPunct="1">
                <a:spcBef>
                  <a:spcPct val="0"/>
                </a:spcBef>
                <a:buClrTx/>
                <a:buSzTx/>
                <a:buFontTx/>
                <a:buNone/>
              </a:pPr>
              <a:t>7</a:t>
            </a:fld>
            <a:endParaRPr lang="en-US" altLang="en-US" sz="1200">
              <a:solidFill>
                <a:srgbClr val="B5A788"/>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992</TotalTime>
  <Words>592</Words>
  <Application>Microsoft Office PowerPoint</Application>
  <PresentationFormat>On-screen Show (4:3)</PresentationFormat>
  <Paragraphs>39</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ＭＳ Ｐゴシック</vt:lpstr>
      <vt:lpstr>Gill Sans MT</vt:lpstr>
      <vt:lpstr>Wingdings 2</vt:lpstr>
      <vt:lpstr>Verdana</vt:lpstr>
      <vt:lpstr>Calibri</vt:lpstr>
      <vt:lpstr>Solstice</vt:lpstr>
      <vt:lpstr>Goals of the 2013 Workshop, Year One Activities     Theresa McCarthy,  U.S. Alcohol and Tobacco Tax and Trade Bureau</vt:lpstr>
      <vt:lpstr>Multi-Year Project Work Plan: Year One</vt:lpstr>
      <vt:lpstr>Multi-Year Project Work Plan: Year One</vt:lpstr>
      <vt:lpstr>Multi-Year Project Work Plan: Year One</vt:lpstr>
      <vt:lpstr>Multi-Year Project Work Plan: Year One</vt:lpstr>
      <vt:lpstr>Multi-Year Project Work Plan: Year One</vt:lpstr>
      <vt:lpstr>Areas of Advancement: Goals of the 2013 Workshop</vt:lpstr>
    </vt:vector>
  </TitlesOfParts>
  <Company>DOC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Jamie Ferman</dc:creator>
  <cp:lastModifiedBy>Shin C. Kao</cp:lastModifiedBy>
  <cp:revision>95</cp:revision>
  <cp:lastPrinted>2013-11-01T13:02:33Z</cp:lastPrinted>
  <dcterms:created xsi:type="dcterms:W3CDTF">2011-07-13T19:15:32Z</dcterms:created>
  <dcterms:modified xsi:type="dcterms:W3CDTF">2024-10-23T18:16:00Z</dcterms:modified>
</cp:coreProperties>
</file>