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5"/>
  </p:notesMasterIdLst>
  <p:handoutMasterIdLst>
    <p:handoutMasterId r:id="rId16"/>
  </p:handoutMasterIdLst>
  <p:sldIdLst>
    <p:sldId id="256" r:id="rId2"/>
    <p:sldId id="257" r:id="rId3"/>
    <p:sldId id="258" r:id="rId4"/>
    <p:sldId id="260" r:id="rId5"/>
    <p:sldId id="261" r:id="rId6"/>
    <p:sldId id="267" r:id="rId7"/>
    <p:sldId id="263" r:id="rId8"/>
    <p:sldId id="268" r:id="rId9"/>
    <p:sldId id="269" r:id="rId10"/>
    <p:sldId id="270" r:id="rId11"/>
    <p:sldId id="271" r:id="rId12"/>
    <p:sldId id="272" r:id="rId13"/>
    <p:sldId id="266" r:id="rId1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50"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C34310EF-6E13-5EF3-AB13-AE832F55BCB7}"/>
              </a:ext>
            </a:extLst>
          </p:cNvPr>
          <p:cNvSpPr>
            <a:spLocks noGrp="1"/>
          </p:cNvSpPr>
          <p:nvPr>
            <p:ph type="hdr" sz="quarter"/>
          </p:nvPr>
        </p:nvSpPr>
        <p:spPr>
          <a:xfrm>
            <a:off x="0" y="0"/>
            <a:ext cx="3170238" cy="479425"/>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zh-CN" altLang="en-US"/>
          </a:p>
        </p:txBody>
      </p:sp>
      <p:sp>
        <p:nvSpPr>
          <p:cNvPr id="3" name="日期占位符 2">
            <a:extLst>
              <a:ext uri="{FF2B5EF4-FFF2-40B4-BE49-F238E27FC236}">
                <a16:creationId xmlns:a16="http://schemas.microsoft.com/office/drawing/2014/main" id="{1587A164-0FA7-224C-38A9-7EB813BADB60}"/>
              </a:ext>
            </a:extLst>
          </p:cNvPr>
          <p:cNvSpPr>
            <a:spLocks noGrp="1"/>
          </p:cNvSpPr>
          <p:nvPr>
            <p:ph type="dt" sz="quarter" idx="1"/>
          </p:nvPr>
        </p:nvSpPr>
        <p:spPr>
          <a:xfrm>
            <a:off x="4143375" y="0"/>
            <a:ext cx="3170238" cy="479425"/>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E2A84454-DD32-4991-A329-8C094113AC18}" type="datetimeFigureOut">
              <a:rPr lang="zh-CN" altLang="en-US"/>
              <a:pPr>
                <a:defRPr/>
              </a:pPr>
              <a:t>2024/10/23</a:t>
            </a:fld>
            <a:endParaRPr lang="zh-CN" altLang="en-US"/>
          </a:p>
        </p:txBody>
      </p:sp>
      <p:sp>
        <p:nvSpPr>
          <p:cNvPr id="4" name="页脚占位符 3">
            <a:extLst>
              <a:ext uri="{FF2B5EF4-FFF2-40B4-BE49-F238E27FC236}">
                <a16:creationId xmlns:a16="http://schemas.microsoft.com/office/drawing/2014/main" id="{65420760-86BB-C638-A9E4-A7FD4C304407}"/>
              </a:ext>
            </a:extLst>
          </p:cNvPr>
          <p:cNvSpPr>
            <a:spLocks noGrp="1"/>
          </p:cNvSpPr>
          <p:nvPr>
            <p:ph type="ftr" sz="quarter" idx="2"/>
          </p:nvPr>
        </p:nvSpPr>
        <p:spPr>
          <a:xfrm>
            <a:off x="0" y="9120188"/>
            <a:ext cx="3170238" cy="479425"/>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zh-CN" altLang="en-US"/>
          </a:p>
        </p:txBody>
      </p:sp>
      <p:sp>
        <p:nvSpPr>
          <p:cNvPr id="5" name="灯片编号占位符 4">
            <a:extLst>
              <a:ext uri="{FF2B5EF4-FFF2-40B4-BE49-F238E27FC236}">
                <a16:creationId xmlns:a16="http://schemas.microsoft.com/office/drawing/2014/main" id="{22CAB871-CDCA-B1DE-C6CA-C09AEE0023A5}"/>
              </a:ext>
            </a:extLst>
          </p:cNvPr>
          <p:cNvSpPr>
            <a:spLocks noGrp="1"/>
          </p:cNvSpPr>
          <p:nvPr>
            <p:ph type="sldNum" sz="quarter" idx="3"/>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DBF086D-731A-4DB6-A3D2-478B85ED11E2}" type="slidenum">
              <a:rPr lang="zh-CN" altLang="en-US"/>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BFFF00-BE50-BFBD-D506-CFE2E9CDB621}"/>
              </a:ext>
            </a:extLst>
          </p:cNvPr>
          <p:cNvSpPr>
            <a:spLocks noGrp="1"/>
          </p:cNvSpPr>
          <p:nvPr>
            <p:ph type="hdr" sz="quarter"/>
          </p:nvPr>
        </p:nvSpPr>
        <p:spPr>
          <a:xfrm>
            <a:off x="0" y="0"/>
            <a:ext cx="3170238" cy="479425"/>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zh-CN" altLang="zh-CN"/>
          </a:p>
        </p:txBody>
      </p:sp>
      <p:sp>
        <p:nvSpPr>
          <p:cNvPr id="3" name="Date Placeholder 2">
            <a:extLst>
              <a:ext uri="{FF2B5EF4-FFF2-40B4-BE49-F238E27FC236}">
                <a16:creationId xmlns:a16="http://schemas.microsoft.com/office/drawing/2014/main" id="{AFABE998-646A-D769-527E-133C8ED47397}"/>
              </a:ext>
            </a:extLst>
          </p:cNvPr>
          <p:cNvSpPr>
            <a:spLocks noGrp="1"/>
          </p:cNvSpPr>
          <p:nvPr>
            <p:ph type="dt" idx="1"/>
          </p:nvPr>
        </p:nvSpPr>
        <p:spPr>
          <a:xfrm>
            <a:off x="4143375" y="0"/>
            <a:ext cx="3170238" cy="479425"/>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2090140E-D20B-4728-8460-1C04F33104E6}" type="datetimeFigureOut">
              <a:rPr lang="en-US" altLang="zh-CN"/>
              <a:pPr>
                <a:defRPr/>
              </a:pPr>
              <a:t>10/23/2024</a:t>
            </a:fld>
            <a:endParaRPr lang="en-US" altLang="zh-CN"/>
          </a:p>
        </p:txBody>
      </p:sp>
      <p:sp>
        <p:nvSpPr>
          <p:cNvPr id="4" name="Slide Image Placeholder 3">
            <a:extLst>
              <a:ext uri="{FF2B5EF4-FFF2-40B4-BE49-F238E27FC236}">
                <a16:creationId xmlns:a16="http://schemas.microsoft.com/office/drawing/2014/main" id="{D59D2530-2EA2-4EE5-97C2-D52C62F414E5}"/>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zh-CN" altLang="zh-CN" noProof="0"/>
          </a:p>
        </p:txBody>
      </p:sp>
      <p:sp>
        <p:nvSpPr>
          <p:cNvPr id="5" name="Notes Placeholder 4">
            <a:extLst>
              <a:ext uri="{FF2B5EF4-FFF2-40B4-BE49-F238E27FC236}">
                <a16:creationId xmlns:a16="http://schemas.microsoft.com/office/drawing/2014/main" id="{3F8D6CB0-103E-1079-1E36-97DA35E3F252}"/>
              </a:ext>
            </a:extLst>
          </p:cNvPr>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A10D8D4-E9CF-D1C3-1B37-E2C08C7AF8FE}"/>
              </a:ext>
            </a:extLst>
          </p:cNvPr>
          <p:cNvSpPr>
            <a:spLocks noGrp="1"/>
          </p:cNvSpPr>
          <p:nvPr>
            <p:ph type="ftr" sz="quarter" idx="4"/>
          </p:nvPr>
        </p:nvSpPr>
        <p:spPr>
          <a:xfrm>
            <a:off x="0" y="9120188"/>
            <a:ext cx="3170238" cy="479425"/>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zh-CN" altLang="zh-CN"/>
          </a:p>
        </p:txBody>
      </p:sp>
      <p:sp>
        <p:nvSpPr>
          <p:cNvPr id="7" name="Slide Number Placeholder 6">
            <a:extLst>
              <a:ext uri="{FF2B5EF4-FFF2-40B4-BE49-F238E27FC236}">
                <a16:creationId xmlns:a16="http://schemas.microsoft.com/office/drawing/2014/main" id="{172E9C4D-D413-7613-1217-B954E0CADFD8}"/>
              </a:ext>
            </a:extLst>
          </p:cNvPr>
          <p:cNvSpPr>
            <a:spLocks noGrp="1"/>
          </p:cNvSpPr>
          <p:nvPr>
            <p:ph type="sldNum" sz="quarter" idx="5"/>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C9DF17B-C69C-44C8-848D-D2DCDF40A4ED}"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962B4D06-4783-5658-1A2B-32C10BA2CD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D2F7BF7A-63DB-BF4C-B230-9DF7D6B275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a:ea typeface="ＭＳ Ｐゴシック" panose="020B0600070205080204" pitchFamily="34" charset="-128"/>
            </a:endParaRPr>
          </a:p>
        </p:txBody>
      </p:sp>
      <p:sp>
        <p:nvSpPr>
          <p:cNvPr id="22532" name="Slide Number Placeholder 3">
            <a:extLst>
              <a:ext uri="{FF2B5EF4-FFF2-40B4-BE49-F238E27FC236}">
                <a16:creationId xmlns:a16="http://schemas.microsoft.com/office/drawing/2014/main" id="{62F161A1-ED34-236B-B1E4-29D14350A6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AD292ACA-1CF4-430B-B94A-551433FD2331}" type="slidenum">
              <a:rPr lang="en-US" altLang="zh-CN">
                <a:latin typeface="Arial" panose="020B0604020202020204" pitchFamily="34" charset="0"/>
              </a:rPr>
              <a:pPr eaLnBrk="1" hangingPunct="1">
                <a:spcBef>
                  <a:spcPct val="0"/>
                </a:spcBef>
              </a:pPr>
              <a:t>1</a:t>
            </a:fld>
            <a:endParaRPr lang="en-US" altLang="zh-CN">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5CDB4A5-2AB7-02AD-8BB1-205C19C58A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F7222B92-C1DF-94E4-F8A7-9DA794C5AF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At one point, following (11 items) were listed under the section of  description of wine</a:t>
            </a:r>
          </a:p>
        </p:txBody>
      </p:sp>
      <p:sp>
        <p:nvSpPr>
          <p:cNvPr id="23556" name="Slide Number Placeholder 3">
            <a:extLst>
              <a:ext uri="{FF2B5EF4-FFF2-40B4-BE49-F238E27FC236}">
                <a16:creationId xmlns:a16="http://schemas.microsoft.com/office/drawing/2014/main" id="{BD5761A6-9DCF-0EEF-F3A4-D1F7202FC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3A4911EF-A40E-444F-8A0B-CC48CF8ABC1D}" type="slidenum">
              <a:rPr lang="en-US" altLang="zh-CN">
                <a:latin typeface="Arial" panose="020B0604020202020204" pitchFamily="34" charset="0"/>
              </a:rPr>
              <a:pPr eaLnBrk="1" hangingPunct="1">
                <a:spcBef>
                  <a:spcPct val="0"/>
                </a:spcBef>
              </a:pPr>
              <a:t>7</a:t>
            </a:fld>
            <a:endParaRPr lang="en-US" altLang="zh-CN">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2CA5E21-4491-5743-5214-BF3CD919B6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32F61EBF-4E69-615F-2C24-F6CEBD77DF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Then, “May include” was used to add some flexibility to describe the wine exported. Since we noticed that some wine may not have information on varietal and vintage, such as vintage blends and varietal blends.</a:t>
            </a:r>
          </a:p>
        </p:txBody>
      </p:sp>
      <p:sp>
        <p:nvSpPr>
          <p:cNvPr id="24580" name="Slide Number Placeholder 3">
            <a:extLst>
              <a:ext uri="{FF2B5EF4-FFF2-40B4-BE49-F238E27FC236}">
                <a16:creationId xmlns:a16="http://schemas.microsoft.com/office/drawing/2014/main" id="{657DE02B-236B-232A-8E22-A4EB23B6D5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E12683E4-77E8-440F-887F-B6109A44E3EB}" type="slidenum">
              <a:rPr lang="en-US" altLang="zh-CN">
                <a:latin typeface="Arial" panose="020B0604020202020204" pitchFamily="34" charset="0"/>
              </a:rPr>
              <a:pPr eaLnBrk="1" hangingPunct="1">
                <a:spcBef>
                  <a:spcPct val="0"/>
                </a:spcBef>
              </a:pPr>
              <a:t>8</a:t>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D516126-7AC5-B188-6720-B8DC8938F8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CA1450B-3D2F-79BA-62D1-F36BD9BE48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Finally it was Accepted by both parties.</a:t>
            </a:r>
          </a:p>
        </p:txBody>
      </p:sp>
      <p:sp>
        <p:nvSpPr>
          <p:cNvPr id="25604" name="Slide Number Placeholder 3">
            <a:extLst>
              <a:ext uri="{FF2B5EF4-FFF2-40B4-BE49-F238E27FC236}">
                <a16:creationId xmlns:a16="http://schemas.microsoft.com/office/drawing/2014/main" id="{ED182C3F-563C-609F-026E-7DC2B616F2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E355B1CE-CD56-4A0F-89DA-768D521BE9ED}" type="slidenum">
              <a:rPr lang="en-US" altLang="zh-CN">
                <a:latin typeface="Arial" panose="020B0604020202020204" pitchFamily="34" charset="0"/>
              </a:rPr>
              <a:pPr eaLnBrk="1" hangingPunct="1">
                <a:spcBef>
                  <a:spcPct val="0"/>
                </a:spcBef>
              </a:pPr>
              <a:t>9</a:t>
            </a:fld>
            <a:endParaRPr lang="en-US" altLang="zh-CN">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92E3A13E-85D4-E5A0-EB9D-6D08248C36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A8AF3047-5529-E848-62E2-41DEF70487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Finally it was Accepted by both parties.</a:t>
            </a:r>
          </a:p>
        </p:txBody>
      </p:sp>
      <p:sp>
        <p:nvSpPr>
          <p:cNvPr id="26628" name="Slide Number Placeholder 3">
            <a:extLst>
              <a:ext uri="{FF2B5EF4-FFF2-40B4-BE49-F238E27FC236}">
                <a16:creationId xmlns:a16="http://schemas.microsoft.com/office/drawing/2014/main" id="{A0C1E471-6791-8ABB-2417-716B5FD019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9A1CEE65-3861-42EE-84C1-A71B4A3D9BAC}" type="slidenum">
              <a:rPr lang="en-US" altLang="zh-CN">
                <a:latin typeface="Arial" panose="020B0604020202020204" pitchFamily="34" charset="0"/>
              </a:rPr>
              <a:pPr eaLnBrk="1" hangingPunct="1">
                <a:spcBef>
                  <a:spcPct val="0"/>
                </a:spcBef>
              </a:pPr>
              <a:t>10</a:t>
            </a:fld>
            <a:endParaRPr lang="en-US" altLang="zh-CN">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6ECABA7-D373-F3C8-EDFC-ADE8900D0CFC}"/>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000000"/>
              </a:solidFill>
              <a:latin typeface="Gill Sans MT" pitchFamily="34" charset="0"/>
            </a:endParaRPr>
          </a:p>
        </p:txBody>
      </p:sp>
      <p:sp>
        <p:nvSpPr>
          <p:cNvPr id="3" name="Oval 2">
            <a:extLst>
              <a:ext uri="{FF2B5EF4-FFF2-40B4-BE49-F238E27FC236}">
                <a16:creationId xmlns:a16="http://schemas.microsoft.com/office/drawing/2014/main" id="{55AF37C7-B2D9-7EAF-CE61-64033C85431A}"/>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000000"/>
              </a:solidFill>
              <a:latin typeface="Gill Sans MT" pitchFamily="34" charset="0"/>
            </a:endParaRPr>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6">
            <a:extLst>
              <a:ext uri="{FF2B5EF4-FFF2-40B4-BE49-F238E27FC236}">
                <a16:creationId xmlns:a16="http://schemas.microsoft.com/office/drawing/2014/main" id="{45B495AB-97F2-3B67-1CB6-857C83060878}"/>
              </a:ext>
            </a:extLst>
          </p:cNvPr>
          <p:cNvSpPr>
            <a:spLocks noGrp="1"/>
          </p:cNvSpPr>
          <p:nvPr>
            <p:ph type="dt" sz="half" idx="10"/>
          </p:nvPr>
        </p:nvSpPr>
        <p:spPr/>
        <p:txBody>
          <a:bodyPr/>
          <a:lstStyle>
            <a:lvl1pPr>
              <a:defRPr smtClean="0"/>
            </a:lvl1pPr>
          </a:lstStyle>
          <a:p>
            <a:pPr>
              <a:defRPr/>
            </a:pPr>
            <a:fld id="{115A2FBD-2834-4B7F-B573-B8E597D171B1}" type="datetime1">
              <a:rPr lang="en-US" altLang="zh-CN"/>
              <a:pPr>
                <a:defRPr/>
              </a:pPr>
              <a:t>10/23/2024</a:t>
            </a:fld>
            <a:endParaRPr lang="en-US" altLang="zh-CN"/>
          </a:p>
        </p:txBody>
      </p:sp>
      <p:sp>
        <p:nvSpPr>
          <p:cNvPr id="5" name="Footer Placeholder 19">
            <a:extLst>
              <a:ext uri="{FF2B5EF4-FFF2-40B4-BE49-F238E27FC236}">
                <a16:creationId xmlns:a16="http://schemas.microsoft.com/office/drawing/2014/main" id="{9C2065D4-F6DC-EE3A-EABE-A9509E761D93}"/>
              </a:ext>
            </a:extLst>
          </p:cNvPr>
          <p:cNvSpPr>
            <a:spLocks noGrp="1"/>
          </p:cNvSpPr>
          <p:nvPr>
            <p:ph type="ftr" sz="quarter" idx="11"/>
          </p:nvPr>
        </p:nvSpPr>
        <p:spPr/>
        <p:txBody>
          <a:bodyPr/>
          <a:lstStyle>
            <a:lvl1pPr>
              <a:defRPr smtClean="0"/>
            </a:lvl1pPr>
          </a:lstStyle>
          <a:p>
            <a:pPr>
              <a:defRPr/>
            </a:pPr>
            <a:endParaRPr lang="zh-CN" altLang="zh-CN"/>
          </a:p>
        </p:txBody>
      </p:sp>
      <p:sp>
        <p:nvSpPr>
          <p:cNvPr id="6" name="Slide Number Placeholder 9">
            <a:extLst>
              <a:ext uri="{FF2B5EF4-FFF2-40B4-BE49-F238E27FC236}">
                <a16:creationId xmlns:a16="http://schemas.microsoft.com/office/drawing/2014/main" id="{ACF7103A-52B1-330E-BBC4-5C36FFF8BEDD}"/>
              </a:ext>
            </a:extLst>
          </p:cNvPr>
          <p:cNvSpPr>
            <a:spLocks noGrp="1"/>
          </p:cNvSpPr>
          <p:nvPr>
            <p:ph type="sldNum" sz="quarter" idx="12"/>
          </p:nvPr>
        </p:nvSpPr>
        <p:spPr/>
        <p:txBody>
          <a:bodyPr/>
          <a:lstStyle>
            <a:lvl1pPr>
              <a:defRPr/>
            </a:lvl1pPr>
          </a:lstStyle>
          <a:p>
            <a:fld id="{65DA5E67-2059-4154-8554-0A3F5022FB6A}" type="slidenum">
              <a:rPr lang="en-US" altLang="zh-CN"/>
              <a:pPr/>
              <a:t>‹#›</a:t>
            </a:fld>
            <a:endParaRPr lang="en-US" altLang="zh-CN"/>
          </a:p>
        </p:txBody>
      </p:sp>
    </p:spTree>
    <p:extLst>
      <p:ext uri="{BB962C8B-B14F-4D97-AF65-F5344CB8AC3E}">
        <p14:creationId xmlns:p14="http://schemas.microsoft.com/office/powerpoint/2010/main" val="213205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74B11953-89C2-940A-99FD-C5F5D9A94972}"/>
              </a:ext>
            </a:extLst>
          </p:cNvPr>
          <p:cNvSpPr>
            <a:spLocks noGrp="1"/>
          </p:cNvSpPr>
          <p:nvPr>
            <p:ph type="dt" sz="half" idx="10"/>
          </p:nvPr>
        </p:nvSpPr>
        <p:spPr/>
        <p:txBody>
          <a:bodyPr/>
          <a:lstStyle>
            <a:lvl1pPr>
              <a:defRPr/>
            </a:lvl1pPr>
          </a:lstStyle>
          <a:p>
            <a:pPr>
              <a:defRPr/>
            </a:pPr>
            <a:fld id="{0A3C2189-8595-42B6-9C9D-7ABC23A90542}" type="datetime1">
              <a:rPr lang="en-US" altLang="zh-CN"/>
              <a:pPr>
                <a:defRPr/>
              </a:pPr>
              <a:t>10/23/2024</a:t>
            </a:fld>
            <a:endParaRPr lang="en-US" altLang="zh-CN"/>
          </a:p>
        </p:txBody>
      </p:sp>
      <p:sp>
        <p:nvSpPr>
          <p:cNvPr id="5" name="Footer Placeholder 9">
            <a:extLst>
              <a:ext uri="{FF2B5EF4-FFF2-40B4-BE49-F238E27FC236}">
                <a16:creationId xmlns:a16="http://schemas.microsoft.com/office/drawing/2014/main" id="{59C70E69-3088-E422-86A9-926F0EC028BD}"/>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21">
            <a:extLst>
              <a:ext uri="{FF2B5EF4-FFF2-40B4-BE49-F238E27FC236}">
                <a16:creationId xmlns:a16="http://schemas.microsoft.com/office/drawing/2014/main" id="{8C403516-FB5F-182E-2F4C-56A311A2E480}"/>
              </a:ext>
            </a:extLst>
          </p:cNvPr>
          <p:cNvSpPr>
            <a:spLocks noGrp="1"/>
          </p:cNvSpPr>
          <p:nvPr>
            <p:ph type="sldNum" sz="quarter" idx="12"/>
          </p:nvPr>
        </p:nvSpPr>
        <p:spPr/>
        <p:txBody>
          <a:bodyPr/>
          <a:lstStyle>
            <a:lvl1pPr>
              <a:defRPr/>
            </a:lvl1pPr>
          </a:lstStyle>
          <a:p>
            <a:fld id="{A0F6DC84-123D-4626-A6B0-41B681FECFC0}" type="slidenum">
              <a:rPr lang="en-US" altLang="zh-CN"/>
              <a:pPr/>
              <a:t>‹#›</a:t>
            </a:fld>
            <a:endParaRPr lang="en-US" altLang="zh-CN"/>
          </a:p>
        </p:txBody>
      </p:sp>
    </p:spTree>
    <p:extLst>
      <p:ext uri="{BB962C8B-B14F-4D97-AF65-F5344CB8AC3E}">
        <p14:creationId xmlns:p14="http://schemas.microsoft.com/office/powerpoint/2010/main" val="2466425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3BC7C548-AE64-8D6F-95A3-478EFB385635}"/>
              </a:ext>
            </a:extLst>
          </p:cNvPr>
          <p:cNvSpPr>
            <a:spLocks noGrp="1"/>
          </p:cNvSpPr>
          <p:nvPr>
            <p:ph type="dt" sz="half" idx="10"/>
          </p:nvPr>
        </p:nvSpPr>
        <p:spPr/>
        <p:txBody>
          <a:bodyPr/>
          <a:lstStyle>
            <a:lvl1pPr>
              <a:defRPr/>
            </a:lvl1pPr>
          </a:lstStyle>
          <a:p>
            <a:pPr>
              <a:defRPr/>
            </a:pPr>
            <a:fld id="{FFBE3224-D7F1-475C-A2D5-427AD881D5C4}" type="datetime1">
              <a:rPr lang="en-US" altLang="zh-CN"/>
              <a:pPr>
                <a:defRPr/>
              </a:pPr>
              <a:t>10/23/2024</a:t>
            </a:fld>
            <a:endParaRPr lang="en-US" altLang="zh-CN"/>
          </a:p>
        </p:txBody>
      </p:sp>
      <p:sp>
        <p:nvSpPr>
          <p:cNvPr id="5" name="Footer Placeholder 9">
            <a:extLst>
              <a:ext uri="{FF2B5EF4-FFF2-40B4-BE49-F238E27FC236}">
                <a16:creationId xmlns:a16="http://schemas.microsoft.com/office/drawing/2014/main" id="{D34CEF4F-974C-754A-BBA8-5AA7B0F46442}"/>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21">
            <a:extLst>
              <a:ext uri="{FF2B5EF4-FFF2-40B4-BE49-F238E27FC236}">
                <a16:creationId xmlns:a16="http://schemas.microsoft.com/office/drawing/2014/main" id="{AB00DCB6-EEFD-27BF-E966-0771E5CAA37E}"/>
              </a:ext>
            </a:extLst>
          </p:cNvPr>
          <p:cNvSpPr>
            <a:spLocks noGrp="1"/>
          </p:cNvSpPr>
          <p:nvPr>
            <p:ph type="sldNum" sz="quarter" idx="12"/>
          </p:nvPr>
        </p:nvSpPr>
        <p:spPr/>
        <p:txBody>
          <a:bodyPr/>
          <a:lstStyle>
            <a:lvl1pPr>
              <a:defRPr/>
            </a:lvl1pPr>
          </a:lstStyle>
          <a:p>
            <a:fld id="{16AFFFBD-6836-4024-9D47-AEE3BFAE9713}" type="slidenum">
              <a:rPr lang="en-US" altLang="zh-CN"/>
              <a:pPr/>
              <a:t>‹#›</a:t>
            </a:fld>
            <a:endParaRPr lang="en-US" altLang="zh-CN"/>
          </a:p>
        </p:txBody>
      </p:sp>
    </p:spTree>
    <p:extLst>
      <p:ext uri="{BB962C8B-B14F-4D97-AF65-F5344CB8AC3E}">
        <p14:creationId xmlns:p14="http://schemas.microsoft.com/office/powerpoint/2010/main" val="287245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3F030E91-8E43-0DC1-4BF7-7A27DE4C5C57}"/>
              </a:ext>
            </a:extLst>
          </p:cNvPr>
          <p:cNvSpPr>
            <a:spLocks noGrp="1"/>
          </p:cNvSpPr>
          <p:nvPr>
            <p:ph type="dt" sz="half" idx="10"/>
          </p:nvPr>
        </p:nvSpPr>
        <p:spPr/>
        <p:txBody>
          <a:bodyPr/>
          <a:lstStyle>
            <a:lvl1pPr>
              <a:defRPr/>
            </a:lvl1pPr>
          </a:lstStyle>
          <a:p>
            <a:pPr>
              <a:defRPr/>
            </a:pPr>
            <a:fld id="{3701499C-010E-4288-9EE0-3EEEF7D7B362}" type="datetime1">
              <a:rPr lang="en-US" altLang="zh-CN"/>
              <a:pPr>
                <a:defRPr/>
              </a:pPr>
              <a:t>10/23/2024</a:t>
            </a:fld>
            <a:endParaRPr lang="en-US" altLang="zh-CN"/>
          </a:p>
        </p:txBody>
      </p:sp>
      <p:sp>
        <p:nvSpPr>
          <p:cNvPr id="5" name="Footer Placeholder 9">
            <a:extLst>
              <a:ext uri="{FF2B5EF4-FFF2-40B4-BE49-F238E27FC236}">
                <a16:creationId xmlns:a16="http://schemas.microsoft.com/office/drawing/2014/main" id="{94ECA7C4-4DB7-4B7B-86E3-ECCE9E5D7546}"/>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21">
            <a:extLst>
              <a:ext uri="{FF2B5EF4-FFF2-40B4-BE49-F238E27FC236}">
                <a16:creationId xmlns:a16="http://schemas.microsoft.com/office/drawing/2014/main" id="{CC8F4DB7-42FA-4653-6D0B-3507C8177C88}"/>
              </a:ext>
            </a:extLst>
          </p:cNvPr>
          <p:cNvSpPr>
            <a:spLocks noGrp="1"/>
          </p:cNvSpPr>
          <p:nvPr>
            <p:ph type="sldNum" sz="quarter" idx="12"/>
          </p:nvPr>
        </p:nvSpPr>
        <p:spPr/>
        <p:txBody>
          <a:bodyPr/>
          <a:lstStyle>
            <a:lvl1pPr>
              <a:defRPr/>
            </a:lvl1pPr>
          </a:lstStyle>
          <a:p>
            <a:fld id="{BE58D8B9-0F79-42C1-9382-5B4561702255}" type="slidenum">
              <a:rPr lang="en-US" altLang="zh-CN"/>
              <a:pPr/>
              <a:t>‹#›</a:t>
            </a:fld>
            <a:endParaRPr lang="en-US" altLang="zh-CN"/>
          </a:p>
        </p:txBody>
      </p:sp>
    </p:spTree>
    <p:extLst>
      <p:ext uri="{BB962C8B-B14F-4D97-AF65-F5344CB8AC3E}">
        <p14:creationId xmlns:p14="http://schemas.microsoft.com/office/powerpoint/2010/main" val="250226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817DDA-6355-FB24-F4E9-CB036EEBECBC}"/>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5" name="Rectangle 4">
            <a:extLst>
              <a:ext uri="{FF2B5EF4-FFF2-40B4-BE49-F238E27FC236}">
                <a16:creationId xmlns:a16="http://schemas.microsoft.com/office/drawing/2014/main" id="{DD7A2C68-F2E1-C46C-134D-80708BE2BDCD}"/>
              </a:ext>
            </a:extLst>
          </p:cNvPr>
          <p:cNvSpPr>
            <a:spLocks noChangeArrowheads="1"/>
          </p:cNvSpPr>
          <p:nvPr/>
        </p:nvSpPr>
        <p:spPr bwMode="invGray">
          <a:xfrm>
            <a:off x="2286000" y="0"/>
            <a:ext cx="76200"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6" name="Oval 5">
            <a:extLst>
              <a:ext uri="{FF2B5EF4-FFF2-40B4-BE49-F238E27FC236}">
                <a16:creationId xmlns:a16="http://schemas.microsoft.com/office/drawing/2014/main" id="{B38346CE-DA38-2851-F2A6-09CF8DCFDDAB}"/>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000000"/>
              </a:solidFill>
              <a:latin typeface="Gill Sans MT" pitchFamily="34" charset="0"/>
            </a:endParaRPr>
          </a:p>
        </p:txBody>
      </p:sp>
      <p:sp>
        <p:nvSpPr>
          <p:cNvPr id="7" name="Oval 6">
            <a:extLst>
              <a:ext uri="{FF2B5EF4-FFF2-40B4-BE49-F238E27FC236}">
                <a16:creationId xmlns:a16="http://schemas.microsoft.com/office/drawing/2014/main" id="{A03CD81D-8E64-BDAD-9808-8AC8CC766314}"/>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000000"/>
              </a:solidFill>
              <a:latin typeface="Gill Sans MT" pitchFamily="34" charset="0"/>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a:extLst>
              <a:ext uri="{FF2B5EF4-FFF2-40B4-BE49-F238E27FC236}">
                <a16:creationId xmlns:a16="http://schemas.microsoft.com/office/drawing/2014/main" id="{35F2610B-125A-8A49-5AEC-240E472D19B3}"/>
              </a:ext>
            </a:extLst>
          </p:cNvPr>
          <p:cNvSpPr>
            <a:spLocks noGrp="1"/>
          </p:cNvSpPr>
          <p:nvPr>
            <p:ph type="dt" sz="half" idx="10"/>
          </p:nvPr>
        </p:nvSpPr>
        <p:spPr/>
        <p:txBody>
          <a:bodyPr/>
          <a:lstStyle>
            <a:lvl1pPr>
              <a:defRPr smtClean="0"/>
            </a:lvl1pPr>
          </a:lstStyle>
          <a:p>
            <a:pPr>
              <a:defRPr/>
            </a:pPr>
            <a:fld id="{A8EE5C12-0A0B-496D-98CF-F419A5867E92}" type="datetime1">
              <a:rPr lang="en-US" altLang="zh-CN"/>
              <a:pPr>
                <a:defRPr/>
              </a:pPr>
              <a:t>10/23/2024</a:t>
            </a:fld>
            <a:endParaRPr lang="en-US" altLang="zh-CN"/>
          </a:p>
        </p:txBody>
      </p:sp>
      <p:sp>
        <p:nvSpPr>
          <p:cNvPr id="9" name="Footer Placeholder 4">
            <a:extLst>
              <a:ext uri="{FF2B5EF4-FFF2-40B4-BE49-F238E27FC236}">
                <a16:creationId xmlns:a16="http://schemas.microsoft.com/office/drawing/2014/main" id="{C6C6EB38-0E28-452A-EB43-AECB88A18899}"/>
              </a:ext>
            </a:extLst>
          </p:cNvPr>
          <p:cNvSpPr>
            <a:spLocks noGrp="1"/>
          </p:cNvSpPr>
          <p:nvPr>
            <p:ph type="ftr" sz="quarter" idx="11"/>
          </p:nvPr>
        </p:nvSpPr>
        <p:spPr/>
        <p:txBody>
          <a:bodyPr/>
          <a:lstStyle>
            <a:lvl1pPr>
              <a:defRPr smtClean="0"/>
            </a:lvl1pPr>
          </a:lstStyle>
          <a:p>
            <a:pPr>
              <a:defRPr/>
            </a:pPr>
            <a:endParaRPr lang="zh-CN" altLang="zh-CN"/>
          </a:p>
        </p:txBody>
      </p:sp>
      <p:sp>
        <p:nvSpPr>
          <p:cNvPr id="10" name="Slide Number Placeholder 5">
            <a:extLst>
              <a:ext uri="{FF2B5EF4-FFF2-40B4-BE49-F238E27FC236}">
                <a16:creationId xmlns:a16="http://schemas.microsoft.com/office/drawing/2014/main" id="{82175B05-4772-073E-FFE0-3F05B1451605}"/>
              </a:ext>
            </a:extLst>
          </p:cNvPr>
          <p:cNvSpPr>
            <a:spLocks noGrp="1"/>
          </p:cNvSpPr>
          <p:nvPr>
            <p:ph type="sldNum" sz="quarter" idx="12"/>
          </p:nvPr>
        </p:nvSpPr>
        <p:spPr/>
        <p:txBody>
          <a:bodyPr/>
          <a:lstStyle>
            <a:lvl1pPr>
              <a:defRPr/>
            </a:lvl1pPr>
          </a:lstStyle>
          <a:p>
            <a:fld id="{BF39C646-B571-40ED-A04E-0A8D4C6B1C3F}" type="slidenum">
              <a:rPr lang="en-US" altLang="zh-CN"/>
              <a:pPr/>
              <a:t>‹#›</a:t>
            </a:fld>
            <a:endParaRPr lang="en-US" altLang="zh-CN"/>
          </a:p>
        </p:txBody>
      </p:sp>
    </p:spTree>
    <p:extLst>
      <p:ext uri="{BB962C8B-B14F-4D97-AF65-F5344CB8AC3E}">
        <p14:creationId xmlns:p14="http://schemas.microsoft.com/office/powerpoint/2010/main" val="258236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EA8251A8-6F67-DA73-1556-EB74B8323C83}"/>
              </a:ext>
            </a:extLst>
          </p:cNvPr>
          <p:cNvSpPr>
            <a:spLocks noGrp="1"/>
          </p:cNvSpPr>
          <p:nvPr>
            <p:ph type="dt" sz="half" idx="10"/>
          </p:nvPr>
        </p:nvSpPr>
        <p:spPr/>
        <p:txBody>
          <a:bodyPr/>
          <a:lstStyle>
            <a:lvl1pPr>
              <a:defRPr/>
            </a:lvl1pPr>
          </a:lstStyle>
          <a:p>
            <a:pPr>
              <a:defRPr/>
            </a:pPr>
            <a:fld id="{9865B69B-7441-43ED-9B60-577B4477E440}" type="datetime1">
              <a:rPr lang="en-US" altLang="zh-CN"/>
              <a:pPr>
                <a:defRPr/>
              </a:pPr>
              <a:t>10/23/2024</a:t>
            </a:fld>
            <a:endParaRPr lang="en-US" altLang="zh-CN"/>
          </a:p>
        </p:txBody>
      </p:sp>
      <p:sp>
        <p:nvSpPr>
          <p:cNvPr id="6" name="Footer Placeholder 9">
            <a:extLst>
              <a:ext uri="{FF2B5EF4-FFF2-40B4-BE49-F238E27FC236}">
                <a16:creationId xmlns:a16="http://schemas.microsoft.com/office/drawing/2014/main" id="{ED55D5D5-26EA-520D-9404-EB207F662A8F}"/>
              </a:ext>
            </a:extLst>
          </p:cNvPr>
          <p:cNvSpPr>
            <a:spLocks noGrp="1"/>
          </p:cNvSpPr>
          <p:nvPr>
            <p:ph type="ftr" sz="quarter" idx="11"/>
          </p:nvPr>
        </p:nvSpPr>
        <p:spPr/>
        <p:txBody>
          <a:bodyPr/>
          <a:lstStyle>
            <a:lvl1pPr>
              <a:defRPr/>
            </a:lvl1pPr>
          </a:lstStyle>
          <a:p>
            <a:pPr>
              <a:defRPr/>
            </a:pPr>
            <a:endParaRPr lang="zh-CN" altLang="zh-CN"/>
          </a:p>
        </p:txBody>
      </p:sp>
      <p:sp>
        <p:nvSpPr>
          <p:cNvPr id="7" name="Slide Number Placeholder 21">
            <a:extLst>
              <a:ext uri="{FF2B5EF4-FFF2-40B4-BE49-F238E27FC236}">
                <a16:creationId xmlns:a16="http://schemas.microsoft.com/office/drawing/2014/main" id="{52A30D8F-3B66-79FD-F70F-C20C3718C54F}"/>
              </a:ext>
            </a:extLst>
          </p:cNvPr>
          <p:cNvSpPr>
            <a:spLocks noGrp="1"/>
          </p:cNvSpPr>
          <p:nvPr>
            <p:ph type="sldNum" sz="quarter" idx="12"/>
          </p:nvPr>
        </p:nvSpPr>
        <p:spPr/>
        <p:txBody>
          <a:bodyPr/>
          <a:lstStyle>
            <a:lvl1pPr>
              <a:defRPr/>
            </a:lvl1pPr>
          </a:lstStyle>
          <a:p>
            <a:fld id="{0F489875-F247-4948-9B6C-9774C4C70062}" type="slidenum">
              <a:rPr lang="en-US" altLang="zh-CN"/>
              <a:pPr/>
              <a:t>‹#›</a:t>
            </a:fld>
            <a:endParaRPr lang="en-US" altLang="zh-CN"/>
          </a:p>
        </p:txBody>
      </p:sp>
    </p:spTree>
    <p:extLst>
      <p:ext uri="{BB962C8B-B14F-4D97-AF65-F5344CB8AC3E}">
        <p14:creationId xmlns:p14="http://schemas.microsoft.com/office/powerpoint/2010/main" val="271161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539B-A443-909C-D3C5-95745D71EFE6}"/>
              </a:ext>
            </a:extLst>
          </p:cNvPr>
          <p:cNvSpPr>
            <a:spLocks noGrp="1"/>
          </p:cNvSpPr>
          <p:nvPr>
            <p:ph type="dt" sz="half" idx="10"/>
          </p:nvPr>
        </p:nvSpPr>
        <p:spPr/>
        <p:txBody>
          <a:bodyPr/>
          <a:lstStyle>
            <a:lvl1pPr>
              <a:defRPr smtClean="0"/>
            </a:lvl1pPr>
          </a:lstStyle>
          <a:p>
            <a:pPr>
              <a:defRPr/>
            </a:pPr>
            <a:fld id="{66D7F9CA-1937-4E94-B110-6E567CA9A477}" type="datetime1">
              <a:rPr lang="en-US" altLang="zh-CN"/>
              <a:pPr>
                <a:defRPr/>
              </a:pPr>
              <a:t>10/23/2024</a:t>
            </a:fld>
            <a:endParaRPr lang="en-US" altLang="zh-CN"/>
          </a:p>
        </p:txBody>
      </p:sp>
      <p:sp>
        <p:nvSpPr>
          <p:cNvPr id="8" name="Footer Placeholder 7">
            <a:extLst>
              <a:ext uri="{FF2B5EF4-FFF2-40B4-BE49-F238E27FC236}">
                <a16:creationId xmlns:a16="http://schemas.microsoft.com/office/drawing/2014/main" id="{05E11C4B-7D3E-6BDC-C533-53A1F707BBB4}"/>
              </a:ext>
            </a:extLst>
          </p:cNvPr>
          <p:cNvSpPr>
            <a:spLocks noGrp="1"/>
          </p:cNvSpPr>
          <p:nvPr>
            <p:ph type="ftr" sz="quarter" idx="11"/>
          </p:nvPr>
        </p:nvSpPr>
        <p:spPr/>
        <p:txBody>
          <a:bodyPr/>
          <a:lstStyle>
            <a:lvl1pPr>
              <a:defRPr smtClean="0"/>
            </a:lvl1pPr>
          </a:lstStyle>
          <a:p>
            <a:pPr>
              <a:defRPr/>
            </a:pPr>
            <a:endParaRPr lang="zh-CN" altLang="zh-CN"/>
          </a:p>
        </p:txBody>
      </p:sp>
      <p:sp>
        <p:nvSpPr>
          <p:cNvPr id="9" name="Slide Number Placeholder 8">
            <a:extLst>
              <a:ext uri="{FF2B5EF4-FFF2-40B4-BE49-F238E27FC236}">
                <a16:creationId xmlns:a16="http://schemas.microsoft.com/office/drawing/2014/main" id="{ED924219-C796-F335-B71B-4A7A8B4E3022}"/>
              </a:ext>
            </a:extLst>
          </p:cNvPr>
          <p:cNvSpPr>
            <a:spLocks noGrp="1"/>
          </p:cNvSpPr>
          <p:nvPr>
            <p:ph type="sldNum" sz="quarter" idx="12"/>
          </p:nvPr>
        </p:nvSpPr>
        <p:spPr/>
        <p:txBody>
          <a:bodyPr/>
          <a:lstStyle>
            <a:lvl1pPr>
              <a:defRPr/>
            </a:lvl1pPr>
          </a:lstStyle>
          <a:p>
            <a:fld id="{EE024384-A86E-4283-9F73-87B423731BD2}" type="slidenum">
              <a:rPr lang="en-US" altLang="zh-CN"/>
              <a:pPr/>
              <a:t>‹#›</a:t>
            </a:fld>
            <a:endParaRPr lang="en-US" altLang="zh-CN"/>
          </a:p>
        </p:txBody>
      </p:sp>
    </p:spTree>
    <p:extLst>
      <p:ext uri="{BB962C8B-B14F-4D97-AF65-F5344CB8AC3E}">
        <p14:creationId xmlns:p14="http://schemas.microsoft.com/office/powerpoint/2010/main" val="1795669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a:extLst>
              <a:ext uri="{FF2B5EF4-FFF2-40B4-BE49-F238E27FC236}">
                <a16:creationId xmlns:a16="http://schemas.microsoft.com/office/drawing/2014/main" id="{5B1CBCED-3A62-8A30-B26D-33BB361613C1}"/>
              </a:ext>
            </a:extLst>
          </p:cNvPr>
          <p:cNvSpPr>
            <a:spLocks noGrp="1"/>
          </p:cNvSpPr>
          <p:nvPr>
            <p:ph type="dt" sz="half" idx="10"/>
          </p:nvPr>
        </p:nvSpPr>
        <p:spPr/>
        <p:txBody>
          <a:bodyPr/>
          <a:lstStyle>
            <a:lvl1pPr>
              <a:defRPr/>
            </a:lvl1pPr>
          </a:lstStyle>
          <a:p>
            <a:pPr>
              <a:defRPr/>
            </a:pPr>
            <a:fld id="{1F21F2F5-422B-451D-9230-C9B42EB40F4D}" type="datetime1">
              <a:rPr lang="en-US" altLang="zh-CN"/>
              <a:pPr>
                <a:defRPr/>
              </a:pPr>
              <a:t>10/23/2024</a:t>
            </a:fld>
            <a:endParaRPr lang="en-US" altLang="zh-CN"/>
          </a:p>
        </p:txBody>
      </p:sp>
      <p:sp>
        <p:nvSpPr>
          <p:cNvPr id="4" name="Footer Placeholder 9">
            <a:extLst>
              <a:ext uri="{FF2B5EF4-FFF2-40B4-BE49-F238E27FC236}">
                <a16:creationId xmlns:a16="http://schemas.microsoft.com/office/drawing/2014/main" id="{FBD522ED-C690-4BC2-E1D8-BDF5B34B5521}"/>
              </a:ext>
            </a:extLst>
          </p:cNvPr>
          <p:cNvSpPr>
            <a:spLocks noGrp="1"/>
          </p:cNvSpPr>
          <p:nvPr>
            <p:ph type="ftr" sz="quarter" idx="11"/>
          </p:nvPr>
        </p:nvSpPr>
        <p:spPr/>
        <p:txBody>
          <a:bodyPr/>
          <a:lstStyle>
            <a:lvl1pPr>
              <a:defRPr/>
            </a:lvl1pPr>
          </a:lstStyle>
          <a:p>
            <a:pPr>
              <a:defRPr/>
            </a:pPr>
            <a:endParaRPr lang="zh-CN" altLang="zh-CN"/>
          </a:p>
        </p:txBody>
      </p:sp>
      <p:sp>
        <p:nvSpPr>
          <p:cNvPr id="5" name="Slide Number Placeholder 21">
            <a:extLst>
              <a:ext uri="{FF2B5EF4-FFF2-40B4-BE49-F238E27FC236}">
                <a16:creationId xmlns:a16="http://schemas.microsoft.com/office/drawing/2014/main" id="{23A81F54-30F6-41FF-2404-013441F40E61}"/>
              </a:ext>
            </a:extLst>
          </p:cNvPr>
          <p:cNvSpPr>
            <a:spLocks noGrp="1"/>
          </p:cNvSpPr>
          <p:nvPr>
            <p:ph type="sldNum" sz="quarter" idx="12"/>
          </p:nvPr>
        </p:nvSpPr>
        <p:spPr/>
        <p:txBody>
          <a:bodyPr/>
          <a:lstStyle>
            <a:lvl1pPr>
              <a:defRPr/>
            </a:lvl1pPr>
          </a:lstStyle>
          <a:p>
            <a:fld id="{07BCDD7F-E911-4B05-9A98-B5D060420621}" type="slidenum">
              <a:rPr lang="en-US" altLang="zh-CN"/>
              <a:pPr/>
              <a:t>‹#›</a:t>
            </a:fld>
            <a:endParaRPr lang="en-US" altLang="zh-CN"/>
          </a:p>
        </p:txBody>
      </p:sp>
    </p:spTree>
    <p:extLst>
      <p:ext uri="{BB962C8B-B14F-4D97-AF65-F5344CB8AC3E}">
        <p14:creationId xmlns:p14="http://schemas.microsoft.com/office/powerpoint/2010/main" val="4198825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F7AAA7-B256-EA60-2974-503EA859274C}"/>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3" name="Rectangle 2">
            <a:extLst>
              <a:ext uri="{FF2B5EF4-FFF2-40B4-BE49-F238E27FC236}">
                <a16:creationId xmlns:a16="http://schemas.microsoft.com/office/drawing/2014/main" id="{BC58F4E6-68E8-2B9A-3EB4-DAFD2B1B43F0}"/>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4" name="Date Placeholder 1">
            <a:extLst>
              <a:ext uri="{FF2B5EF4-FFF2-40B4-BE49-F238E27FC236}">
                <a16:creationId xmlns:a16="http://schemas.microsoft.com/office/drawing/2014/main" id="{33D41606-D7F3-1F59-2EC9-F1C02E1E6565}"/>
              </a:ext>
            </a:extLst>
          </p:cNvPr>
          <p:cNvSpPr>
            <a:spLocks noGrp="1"/>
          </p:cNvSpPr>
          <p:nvPr>
            <p:ph type="dt" sz="half" idx="10"/>
          </p:nvPr>
        </p:nvSpPr>
        <p:spPr/>
        <p:txBody>
          <a:bodyPr/>
          <a:lstStyle>
            <a:lvl1pPr>
              <a:defRPr smtClean="0"/>
            </a:lvl1pPr>
          </a:lstStyle>
          <a:p>
            <a:pPr>
              <a:defRPr/>
            </a:pPr>
            <a:fld id="{8C566D69-99D6-4AB0-87B1-A86D8662B4CB}" type="datetime1">
              <a:rPr lang="en-US" altLang="zh-CN"/>
              <a:pPr>
                <a:defRPr/>
              </a:pPr>
              <a:t>10/23/2024</a:t>
            </a:fld>
            <a:endParaRPr lang="en-US" altLang="zh-CN"/>
          </a:p>
        </p:txBody>
      </p:sp>
      <p:sp>
        <p:nvSpPr>
          <p:cNvPr id="5" name="Footer Placeholder 2">
            <a:extLst>
              <a:ext uri="{FF2B5EF4-FFF2-40B4-BE49-F238E27FC236}">
                <a16:creationId xmlns:a16="http://schemas.microsoft.com/office/drawing/2014/main" id="{CDB9E16E-C526-B93F-809E-CBEF8DE27FB1}"/>
              </a:ext>
            </a:extLst>
          </p:cNvPr>
          <p:cNvSpPr>
            <a:spLocks noGrp="1"/>
          </p:cNvSpPr>
          <p:nvPr>
            <p:ph type="ftr" sz="quarter" idx="11"/>
          </p:nvPr>
        </p:nvSpPr>
        <p:spPr/>
        <p:txBody>
          <a:bodyPr/>
          <a:lstStyle>
            <a:lvl1pPr>
              <a:defRPr smtClean="0"/>
            </a:lvl1pPr>
          </a:lstStyle>
          <a:p>
            <a:pPr>
              <a:defRPr/>
            </a:pPr>
            <a:endParaRPr lang="zh-CN" altLang="zh-CN"/>
          </a:p>
        </p:txBody>
      </p:sp>
      <p:sp>
        <p:nvSpPr>
          <p:cNvPr id="6" name="Slide Number Placeholder 3">
            <a:extLst>
              <a:ext uri="{FF2B5EF4-FFF2-40B4-BE49-F238E27FC236}">
                <a16:creationId xmlns:a16="http://schemas.microsoft.com/office/drawing/2014/main" id="{B75E57A4-D5C9-0D39-4E7B-52F15A9845EB}"/>
              </a:ext>
            </a:extLst>
          </p:cNvPr>
          <p:cNvSpPr>
            <a:spLocks noGrp="1"/>
          </p:cNvSpPr>
          <p:nvPr>
            <p:ph type="sldNum" sz="quarter" idx="12"/>
          </p:nvPr>
        </p:nvSpPr>
        <p:spPr/>
        <p:txBody>
          <a:bodyPr/>
          <a:lstStyle>
            <a:lvl1pPr>
              <a:defRPr/>
            </a:lvl1pPr>
          </a:lstStyle>
          <a:p>
            <a:fld id="{CC7126E1-1BF4-400A-BE3F-CFA52BFEBA90}" type="slidenum">
              <a:rPr lang="en-US" altLang="zh-CN"/>
              <a:pPr/>
              <a:t>‹#›</a:t>
            </a:fld>
            <a:endParaRPr lang="en-US" altLang="zh-CN"/>
          </a:p>
        </p:txBody>
      </p:sp>
    </p:spTree>
    <p:extLst>
      <p:ext uri="{BB962C8B-B14F-4D97-AF65-F5344CB8AC3E}">
        <p14:creationId xmlns:p14="http://schemas.microsoft.com/office/powerpoint/2010/main" val="3634744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1C627-1B86-634F-79DE-B75231579A5C}"/>
              </a:ext>
            </a:extLst>
          </p:cNvPr>
          <p:cNvSpPr>
            <a:spLocks noGrp="1"/>
          </p:cNvSpPr>
          <p:nvPr>
            <p:ph type="dt" sz="half" idx="10"/>
          </p:nvPr>
        </p:nvSpPr>
        <p:spPr/>
        <p:txBody>
          <a:bodyPr/>
          <a:lstStyle>
            <a:lvl1pPr>
              <a:defRPr smtClean="0"/>
            </a:lvl1pPr>
          </a:lstStyle>
          <a:p>
            <a:pPr>
              <a:defRPr/>
            </a:pPr>
            <a:fld id="{D9379E6A-1E6A-4BF5-A540-FF7E0806A8E4}" type="datetime1">
              <a:rPr lang="en-US" altLang="zh-CN"/>
              <a:pPr>
                <a:defRPr/>
              </a:pPr>
              <a:t>10/23/2024</a:t>
            </a:fld>
            <a:endParaRPr lang="en-US" altLang="zh-CN"/>
          </a:p>
        </p:txBody>
      </p:sp>
      <p:sp>
        <p:nvSpPr>
          <p:cNvPr id="6" name="Footer Placeholder 5">
            <a:extLst>
              <a:ext uri="{FF2B5EF4-FFF2-40B4-BE49-F238E27FC236}">
                <a16:creationId xmlns:a16="http://schemas.microsoft.com/office/drawing/2014/main" id="{5F89995C-94C9-4CDC-9800-DE7B24F247E5}"/>
              </a:ext>
            </a:extLst>
          </p:cNvPr>
          <p:cNvSpPr>
            <a:spLocks noGrp="1"/>
          </p:cNvSpPr>
          <p:nvPr>
            <p:ph type="ftr" sz="quarter" idx="11"/>
          </p:nvPr>
        </p:nvSpPr>
        <p:spPr/>
        <p:txBody>
          <a:bodyPr/>
          <a:lstStyle>
            <a:lvl1pPr>
              <a:defRPr smtClean="0"/>
            </a:lvl1pPr>
          </a:lstStyle>
          <a:p>
            <a:pPr>
              <a:defRPr/>
            </a:pPr>
            <a:endParaRPr lang="zh-CN" altLang="zh-CN"/>
          </a:p>
        </p:txBody>
      </p:sp>
      <p:sp>
        <p:nvSpPr>
          <p:cNvPr id="7" name="Slide Number Placeholder 6">
            <a:extLst>
              <a:ext uri="{FF2B5EF4-FFF2-40B4-BE49-F238E27FC236}">
                <a16:creationId xmlns:a16="http://schemas.microsoft.com/office/drawing/2014/main" id="{AA48D711-F602-3A3D-44A2-045141511F16}"/>
              </a:ext>
            </a:extLst>
          </p:cNvPr>
          <p:cNvSpPr>
            <a:spLocks noGrp="1"/>
          </p:cNvSpPr>
          <p:nvPr>
            <p:ph type="sldNum" sz="quarter" idx="12"/>
          </p:nvPr>
        </p:nvSpPr>
        <p:spPr/>
        <p:txBody>
          <a:bodyPr/>
          <a:lstStyle>
            <a:lvl1pPr>
              <a:defRPr/>
            </a:lvl1pPr>
          </a:lstStyle>
          <a:p>
            <a:fld id="{82A969BB-DCDC-48A0-A0AC-7D6172E01B00}" type="slidenum">
              <a:rPr lang="en-US" altLang="zh-CN"/>
              <a:pPr/>
              <a:t>‹#›</a:t>
            </a:fld>
            <a:endParaRPr lang="en-US" altLang="zh-CN"/>
          </a:p>
        </p:txBody>
      </p:sp>
    </p:spTree>
    <p:extLst>
      <p:ext uri="{BB962C8B-B14F-4D97-AF65-F5344CB8AC3E}">
        <p14:creationId xmlns:p14="http://schemas.microsoft.com/office/powerpoint/2010/main" val="4188122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2F718DB-6A77-C301-A8CE-F759D95BE860}"/>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lvl1pPr indent="-282575"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lnSpc>
                <a:spcPts val="3000"/>
              </a:lnSpc>
              <a:spcBef>
                <a:spcPts val="600"/>
              </a:spcBef>
              <a:buClr>
                <a:schemeClr val="accent1"/>
              </a:buClr>
              <a:buSzPct val="80000"/>
              <a:buFont typeface="Wingdings 2" pitchFamily="18" charset="2"/>
              <a:buNone/>
              <a:defRPr/>
            </a:pPr>
            <a:endParaRPr lang="zh-CN" altLang="zh-CN" sz="3200">
              <a:latin typeface="Gill Sans MT" pitchFamily="34" charset="0"/>
            </a:endParaRPr>
          </a:p>
        </p:txBody>
      </p:sp>
      <p:sp>
        <p:nvSpPr>
          <p:cNvPr id="6" name="Flowchart: Process 5">
            <a:extLst>
              <a:ext uri="{FF2B5EF4-FFF2-40B4-BE49-F238E27FC236}">
                <a16:creationId xmlns:a16="http://schemas.microsoft.com/office/drawing/2014/main" id="{642A9350-D88D-EAB4-3EFC-23952437EE32}"/>
              </a:ext>
            </a:extLst>
          </p:cNvPr>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rgbClr val="EBDAB1">
                <a:alpha val="39998"/>
              </a:srgbClr>
            </a:outerShdw>
          </a:effec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7" name="Flowchart: Process 15">
            <a:extLst>
              <a:ext uri="{FF2B5EF4-FFF2-40B4-BE49-F238E27FC236}">
                <a16:creationId xmlns:a16="http://schemas.microsoft.com/office/drawing/2014/main" id="{96CE5963-95DB-6DDF-642A-E54B24EFB96A}"/>
              </a:ext>
            </a:extLst>
          </p:cNvPr>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chemeClr val="bg2">
                <a:alpha val="20000"/>
              </a:schemeClr>
            </a:outerShdw>
          </a:effec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30EDB6A8-D719-C674-9330-58423377B077}"/>
              </a:ext>
            </a:extLst>
          </p:cNvPr>
          <p:cNvSpPr>
            <a:spLocks noGrp="1"/>
          </p:cNvSpPr>
          <p:nvPr>
            <p:ph type="dt" sz="half" idx="10"/>
          </p:nvPr>
        </p:nvSpPr>
        <p:spPr/>
        <p:txBody>
          <a:bodyPr/>
          <a:lstStyle>
            <a:lvl1pPr>
              <a:defRPr smtClean="0"/>
            </a:lvl1pPr>
          </a:lstStyle>
          <a:p>
            <a:pPr>
              <a:defRPr/>
            </a:pPr>
            <a:fld id="{2E6BD2E8-7050-4C22-85F5-7E967B01D71C}" type="datetime1">
              <a:rPr lang="en-US" altLang="zh-CN"/>
              <a:pPr>
                <a:defRPr/>
              </a:pPr>
              <a:t>10/23/2024</a:t>
            </a:fld>
            <a:endParaRPr lang="en-US" altLang="zh-CN"/>
          </a:p>
        </p:txBody>
      </p:sp>
      <p:sp>
        <p:nvSpPr>
          <p:cNvPr id="9" name="Footer Placeholder 5">
            <a:extLst>
              <a:ext uri="{FF2B5EF4-FFF2-40B4-BE49-F238E27FC236}">
                <a16:creationId xmlns:a16="http://schemas.microsoft.com/office/drawing/2014/main" id="{A9A69E0F-87CC-AE80-76A4-C87C2DB293A8}"/>
              </a:ext>
            </a:extLst>
          </p:cNvPr>
          <p:cNvSpPr>
            <a:spLocks noGrp="1"/>
          </p:cNvSpPr>
          <p:nvPr>
            <p:ph type="ftr" sz="quarter" idx="11"/>
          </p:nvPr>
        </p:nvSpPr>
        <p:spPr/>
        <p:txBody>
          <a:bodyPr/>
          <a:lstStyle>
            <a:lvl1pPr>
              <a:defRPr smtClean="0"/>
            </a:lvl1pPr>
          </a:lstStyle>
          <a:p>
            <a:pPr>
              <a:defRPr/>
            </a:pPr>
            <a:endParaRPr lang="zh-CN" altLang="zh-CN"/>
          </a:p>
        </p:txBody>
      </p:sp>
      <p:sp>
        <p:nvSpPr>
          <p:cNvPr id="10" name="Slide Number Placeholder 6">
            <a:extLst>
              <a:ext uri="{FF2B5EF4-FFF2-40B4-BE49-F238E27FC236}">
                <a16:creationId xmlns:a16="http://schemas.microsoft.com/office/drawing/2014/main" id="{E1368223-09F1-74CE-DEB3-043903ABC81B}"/>
              </a:ext>
            </a:extLst>
          </p:cNvPr>
          <p:cNvSpPr>
            <a:spLocks noGrp="1"/>
          </p:cNvSpPr>
          <p:nvPr>
            <p:ph type="sldNum" sz="quarter" idx="12"/>
          </p:nvPr>
        </p:nvSpPr>
        <p:spPr/>
        <p:txBody>
          <a:bodyPr/>
          <a:lstStyle>
            <a:lvl1pPr>
              <a:defRPr/>
            </a:lvl1pPr>
          </a:lstStyle>
          <a:p>
            <a:fld id="{1C76FD1D-1B53-41E4-870A-EF04AD6F6173}" type="slidenum">
              <a:rPr lang="en-US" altLang="zh-CN"/>
              <a:pPr/>
              <a:t>‹#›</a:t>
            </a:fld>
            <a:endParaRPr lang="en-US" altLang="zh-CN"/>
          </a:p>
        </p:txBody>
      </p:sp>
    </p:spTree>
    <p:extLst>
      <p:ext uri="{BB962C8B-B14F-4D97-AF65-F5344CB8AC3E}">
        <p14:creationId xmlns:p14="http://schemas.microsoft.com/office/powerpoint/2010/main" val="2065266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a:extLst>
              <a:ext uri="{FF2B5EF4-FFF2-40B4-BE49-F238E27FC236}">
                <a16:creationId xmlns:a16="http://schemas.microsoft.com/office/drawing/2014/main" id="{38514A6E-9F01-CCA6-A803-7EAB1602B620}"/>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Oval 7">
            <a:extLst>
              <a:ext uri="{FF2B5EF4-FFF2-40B4-BE49-F238E27FC236}">
                <a16:creationId xmlns:a16="http://schemas.microsoft.com/office/drawing/2014/main" id="{3DD13A12-C372-51F9-28CB-9503905898D4}"/>
              </a:ext>
            </a:extLst>
          </p:cNvPr>
          <p:cNvSpPr>
            <a:spLocks noChangeArrowheads="1"/>
          </p:cNvSpPr>
          <p:nvPr/>
        </p:nvSpPr>
        <p:spPr bwMode="auto">
          <a:xfrm>
            <a:off x="168275" y="20638"/>
            <a:ext cx="1703388" cy="1703387"/>
          </a:xfrm>
          <a:prstGeom prst="ellipse">
            <a:avLst/>
          </a:prstGeom>
          <a:noFill/>
          <a:ln w="27305" cap="rnd">
            <a:solidFill>
              <a:srgbClr val="FFF6DB"/>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11" name="Donut 10">
            <a:extLst>
              <a:ext uri="{FF2B5EF4-FFF2-40B4-BE49-F238E27FC236}">
                <a16:creationId xmlns:a16="http://schemas.microsoft.com/office/drawing/2014/main" id="{35B97305-85CF-A05A-C6CA-E242BAFD7004}"/>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12" name="Rectangle 11">
            <a:extLst>
              <a:ext uri="{FF2B5EF4-FFF2-40B4-BE49-F238E27FC236}">
                <a16:creationId xmlns:a16="http://schemas.microsoft.com/office/drawing/2014/main" id="{38FFFC70-21B5-75B9-697B-DC5600166889}"/>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5" name="Title Placeholder 4">
            <a:extLst>
              <a:ext uri="{FF2B5EF4-FFF2-40B4-BE49-F238E27FC236}">
                <a16:creationId xmlns:a16="http://schemas.microsoft.com/office/drawing/2014/main" id="{95A2F930-ED42-DDAF-1FA6-C23A9F4654DD}"/>
              </a:ext>
            </a:extLst>
          </p:cNvPr>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a:extLst>
              <a:ext uri="{FF2B5EF4-FFF2-40B4-BE49-F238E27FC236}">
                <a16:creationId xmlns:a16="http://schemas.microsoft.com/office/drawing/2014/main" id="{5076194C-87C2-3D0B-CD6F-2061F32F1103}"/>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4" name="Date Placeholder 23">
            <a:extLst>
              <a:ext uri="{FF2B5EF4-FFF2-40B4-BE49-F238E27FC236}">
                <a16:creationId xmlns:a16="http://schemas.microsoft.com/office/drawing/2014/main" id="{CEE81615-B5E9-CD91-BCF3-88C5E4508233}"/>
              </a:ext>
            </a:extLst>
          </p:cNvPr>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smtClean="0">
                <a:solidFill>
                  <a:srgbClr val="B5A788"/>
                </a:solidFill>
                <a:latin typeface="Gill Sans MT" pitchFamily="34" charset="0"/>
              </a:defRPr>
            </a:lvl1pPr>
          </a:lstStyle>
          <a:p>
            <a:pPr>
              <a:defRPr/>
            </a:pPr>
            <a:fld id="{A7D9D5DB-2FCF-4570-B22A-CCD66DF15B4E}" type="datetime1">
              <a:rPr lang="en-US" altLang="zh-CN"/>
              <a:pPr>
                <a:defRPr/>
              </a:pPr>
              <a:t>10/23/2024</a:t>
            </a:fld>
            <a:endParaRPr lang="en-US" altLang="zh-CN"/>
          </a:p>
        </p:txBody>
      </p:sp>
      <p:sp>
        <p:nvSpPr>
          <p:cNvPr id="10" name="Footer Placeholder 9">
            <a:extLst>
              <a:ext uri="{FF2B5EF4-FFF2-40B4-BE49-F238E27FC236}">
                <a16:creationId xmlns:a16="http://schemas.microsoft.com/office/drawing/2014/main" id="{8875EEBE-909A-5828-DA3F-FC1C6603E186}"/>
              </a:ext>
            </a:extLst>
          </p:cNvPr>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a:defRPr sz="1200" smtClean="0">
                <a:solidFill>
                  <a:srgbClr val="B5A788"/>
                </a:solidFill>
                <a:latin typeface="Gill Sans MT" pitchFamily="34" charset="0"/>
              </a:defRPr>
            </a:lvl1pPr>
          </a:lstStyle>
          <a:p>
            <a:pPr>
              <a:defRPr/>
            </a:pPr>
            <a:endParaRPr lang="zh-CN" altLang="zh-CN"/>
          </a:p>
        </p:txBody>
      </p:sp>
      <p:sp>
        <p:nvSpPr>
          <p:cNvPr id="22" name="Slide Number Placeholder 21">
            <a:extLst>
              <a:ext uri="{FF2B5EF4-FFF2-40B4-BE49-F238E27FC236}">
                <a16:creationId xmlns:a16="http://schemas.microsoft.com/office/drawing/2014/main" id="{00FF00C9-1C7E-D515-FEBD-76ACC663EBCF}"/>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Gill Sans MT" panose="020B0502020104020203" pitchFamily="34" charset="0"/>
              </a:defRPr>
            </a:lvl1pPr>
          </a:lstStyle>
          <a:p>
            <a:fld id="{9094AA1F-C42F-4DCF-80EA-A12BEAA09E8C}" type="slidenum">
              <a:rPr lang="en-US" altLang="zh-CN"/>
              <a:pPr/>
              <a:t>‹#›</a:t>
            </a:fld>
            <a:endParaRPr lang="en-US" altLang="zh-CN"/>
          </a:p>
        </p:txBody>
      </p:sp>
      <p:sp>
        <p:nvSpPr>
          <p:cNvPr id="1037" name="Rectangle 14">
            <a:extLst>
              <a:ext uri="{FF2B5EF4-FFF2-40B4-BE49-F238E27FC236}">
                <a16:creationId xmlns:a16="http://schemas.microsoft.com/office/drawing/2014/main" id="{C7BDDAEF-4BE8-3500-0FA7-44B083354C85}"/>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4352" r:id="rId1"/>
    <p:sldLayoutId id="2147484351" r:id="rId2"/>
    <p:sldLayoutId id="2147484353" r:id="rId3"/>
    <p:sldLayoutId id="2147484350" r:id="rId4"/>
    <p:sldLayoutId id="2147484354" r:id="rId5"/>
    <p:sldLayoutId id="2147484349" r:id="rId6"/>
    <p:sldLayoutId id="2147484355" r:id="rId7"/>
    <p:sldLayoutId id="2147484356" r:id="rId8"/>
    <p:sldLayoutId id="2147484357" r:id="rId9"/>
    <p:sldLayoutId id="2147484348" r:id="rId10"/>
    <p:sldLayoutId id="2147484347"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ＭＳ Ｐゴシック" charset="-128"/>
          <a:cs typeface="ＭＳ Ｐゴシック" charset="0"/>
        </a:defRPr>
      </a:lvl1pPr>
      <a:lvl2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2pPr>
      <a:lvl3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3pPr>
      <a:lvl4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4pPr>
      <a:lvl5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ＭＳ Ｐゴシック" charset="-128"/>
          <a:cs typeface="ＭＳ Ｐゴシック" charset="0"/>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ITDChinaCertificates@TTB.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3F622-40D5-85D4-2EDB-F7AB596F7AA6}"/>
              </a:ext>
            </a:extLst>
          </p:cNvPr>
          <p:cNvSpPr>
            <a:spLocks noGrp="1"/>
          </p:cNvSpPr>
          <p:nvPr>
            <p:ph type="ctrTitle"/>
          </p:nvPr>
        </p:nvSpPr>
        <p:spPr>
          <a:xfrm>
            <a:off x="1600200" y="1066800"/>
            <a:ext cx="7026275" cy="2209800"/>
          </a:xfrm>
        </p:spPr>
        <p:txBody>
          <a:bodyPr vert="horz" wrap="square" lIns="91440" tIns="45720" rIns="91440" bIns="45720" numCol="1" anchorCtr="0" compatLnSpc="1">
            <a:prstTxWarp prst="textNoShape">
              <a:avLst/>
            </a:prstTxWarp>
          </a:bodyPr>
          <a:lstStyle/>
          <a:p>
            <a:pPr algn="ctr" eaLnBrk="1" hangingPunct="1">
              <a:defRPr/>
            </a:pPr>
            <a:r>
              <a:rPr lang="en-US" altLang="zh-CN" sz="4400">
                <a:effectLst>
                  <a:outerShdw blurRad="38100" dist="38100" dir="2700000" algn="tl">
                    <a:srgbClr val="C0C0C0"/>
                  </a:outerShdw>
                </a:effectLst>
                <a:latin typeface="Arial" pitchFamily="34" charset="0"/>
                <a:ea typeface="SimHei" pitchFamily="49" charset="-122"/>
                <a:cs typeface="Arial" pitchFamily="34" charset="0"/>
              </a:rPr>
              <a:t>Consolidated Wine Export Certificate for U.S. Wine Exported to China </a:t>
            </a:r>
            <a:endParaRPr lang="zh-CN" altLang="zh-CN" sz="4400">
              <a:effectLst>
                <a:outerShdw blurRad="38100" dist="38100" dir="2700000" algn="tl">
                  <a:srgbClr val="C0C0C0"/>
                </a:outerShdw>
              </a:effectLst>
              <a:latin typeface="Arial" pitchFamily="34" charset="0"/>
              <a:ea typeface="方正仿宋简体" pitchFamily="65" charset="-122"/>
              <a:cs typeface="Arial" pitchFamily="34" charset="0"/>
            </a:endParaRPr>
          </a:p>
        </p:txBody>
      </p:sp>
      <p:sp>
        <p:nvSpPr>
          <p:cNvPr id="8195" name="Slide Number Placeholder 7">
            <a:extLst>
              <a:ext uri="{FF2B5EF4-FFF2-40B4-BE49-F238E27FC236}">
                <a16:creationId xmlns:a16="http://schemas.microsoft.com/office/drawing/2014/main" id="{76C9A29E-DCAE-4CF1-3EBF-09F0849DE83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C3970E5F-4CBF-4475-9DA2-F8D518CF47B1}" type="slidenum">
              <a:rPr lang="en-US" altLang="zh-CN" sz="1200">
                <a:solidFill>
                  <a:srgbClr val="0D0D0D"/>
                </a:solidFill>
              </a:rPr>
              <a:pPr eaLnBrk="1" hangingPunct="1">
                <a:spcBef>
                  <a:spcPct val="0"/>
                </a:spcBef>
                <a:buClrTx/>
                <a:buSzTx/>
                <a:buFontTx/>
                <a:buNone/>
              </a:pPr>
              <a:t>1</a:t>
            </a:fld>
            <a:endParaRPr lang="en-US" altLang="zh-CN" sz="1200">
              <a:solidFill>
                <a:srgbClr val="0D0D0D"/>
              </a:solidFill>
            </a:endParaRPr>
          </a:p>
        </p:txBody>
      </p:sp>
      <p:pic>
        <p:nvPicPr>
          <p:cNvPr id="8196" name="Picture 5">
            <a:extLst>
              <a:ext uri="{FF2B5EF4-FFF2-40B4-BE49-F238E27FC236}">
                <a16:creationId xmlns:a16="http://schemas.microsoft.com/office/drawing/2014/main" id="{EBA0A6AE-F177-D252-312E-6DB69417143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28600"/>
            <a:ext cx="25146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APEC Logo_vertical300dpi.jpg">
            <a:extLst>
              <a:ext uri="{FF2B5EF4-FFF2-40B4-BE49-F238E27FC236}">
                <a16:creationId xmlns:a16="http://schemas.microsoft.com/office/drawing/2014/main" id="{6144D8BE-9061-5E2F-C539-1E4D69805A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304800"/>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副标题 2">
            <a:extLst>
              <a:ext uri="{FF2B5EF4-FFF2-40B4-BE49-F238E27FC236}">
                <a16:creationId xmlns:a16="http://schemas.microsoft.com/office/drawing/2014/main" id="{03BA7976-B5EF-6F11-96E6-DB88E4A6B61B}"/>
              </a:ext>
            </a:extLst>
          </p:cNvPr>
          <p:cNvSpPr>
            <a:spLocks noGrp="1"/>
          </p:cNvSpPr>
          <p:nvPr>
            <p:ph type="subTitle" idx="1"/>
          </p:nvPr>
        </p:nvSpPr>
        <p:spPr>
          <a:xfrm>
            <a:off x="1828800" y="3657600"/>
            <a:ext cx="6400800" cy="1219200"/>
          </a:xfrm>
        </p:spPr>
        <p:txBody>
          <a:bodyPr/>
          <a:lstStyle/>
          <a:p>
            <a:pPr marL="26988" algn="ctr" eaLnBrk="1" hangingPunct="1">
              <a:lnSpc>
                <a:spcPct val="90000"/>
              </a:lnSpc>
            </a:pPr>
            <a:r>
              <a:rPr lang="en-US" altLang="zh-CN" sz="2000">
                <a:solidFill>
                  <a:srgbClr val="572314"/>
                </a:solidFill>
                <a:effectLst>
                  <a:outerShdw blurRad="38100" dist="38100" dir="2700000" algn="tl">
                    <a:srgbClr val="C0C0C0"/>
                  </a:outerShdw>
                </a:effectLst>
                <a:latin typeface="Arial" panose="020B0604020202020204" pitchFamily="34" charset="0"/>
                <a:ea typeface="黑体" panose="02010609060101010101" pitchFamily="49" charset="-122"/>
                <a:cs typeface="Arial" panose="020B0604020202020204" pitchFamily="34" charset="0"/>
              </a:rPr>
              <a:t>Fan Ni</a:t>
            </a:r>
          </a:p>
          <a:p>
            <a:pPr marL="26988" algn="ctr" eaLnBrk="1" hangingPunct="1">
              <a:lnSpc>
                <a:spcPct val="90000"/>
              </a:lnSpc>
            </a:pPr>
            <a:r>
              <a:rPr lang="en-US" altLang="zh-CN" sz="2000">
                <a:solidFill>
                  <a:srgbClr val="572314"/>
                </a:solidFill>
                <a:effectLst>
                  <a:outerShdw blurRad="38100" dist="38100" dir="2700000" algn="tl">
                    <a:srgbClr val="C0C0C0"/>
                  </a:outerShdw>
                </a:effectLst>
                <a:latin typeface="Arial" panose="020B0604020202020204" pitchFamily="34" charset="0"/>
                <a:ea typeface="黑体" panose="02010609060101010101" pitchFamily="49" charset="-122"/>
                <a:cs typeface="Arial" panose="020B0604020202020204" pitchFamily="34" charset="0"/>
              </a:rPr>
              <a:t>Alcohol and Tobacco Tax and Trade Bureau</a:t>
            </a:r>
          </a:p>
          <a:p>
            <a:pPr marL="26988" algn="ctr" eaLnBrk="1" hangingPunct="1">
              <a:lnSpc>
                <a:spcPct val="90000"/>
              </a:lnSpc>
            </a:pPr>
            <a:r>
              <a:rPr lang="en-US" altLang="zh-CN" sz="2000">
                <a:solidFill>
                  <a:srgbClr val="572314"/>
                </a:solidFill>
                <a:effectLst>
                  <a:outerShdw blurRad="38100" dist="38100" dir="2700000" algn="tl">
                    <a:srgbClr val="C0C0C0"/>
                  </a:outerShdw>
                </a:effectLst>
                <a:latin typeface="Arial" panose="020B0604020202020204" pitchFamily="34" charset="0"/>
                <a:ea typeface="黑体" panose="02010609060101010101" pitchFamily="49" charset="-122"/>
                <a:cs typeface="Arial" panose="020B0604020202020204" pitchFamily="34" charset="0"/>
              </a:rPr>
              <a:t>U.S. Department of the Treasury</a:t>
            </a:r>
          </a:p>
          <a:p>
            <a:pPr marL="26988" algn="ctr" eaLnBrk="1" hangingPunct="1">
              <a:lnSpc>
                <a:spcPct val="90000"/>
              </a:lnSpc>
            </a:pPr>
            <a:endParaRPr lang="en-US" altLang="zh-CN" sz="2000">
              <a:solidFill>
                <a:srgbClr val="572314"/>
              </a:solidFill>
              <a:effectLst>
                <a:outerShdw blurRad="38100" dist="38100" dir="2700000" algn="tl">
                  <a:srgbClr val="C0C0C0"/>
                </a:outerShdw>
              </a:effectLst>
              <a:ea typeface="黑体" panose="02010609060101010101" pitchFamily="49" charset="-122"/>
              <a:cs typeface="Arial" panose="020B0604020202020204" pitchFamily="34" charset="0"/>
            </a:endParaRPr>
          </a:p>
          <a:p>
            <a:pPr marL="26988" algn="ctr" eaLnBrk="1" hangingPunct="1">
              <a:lnSpc>
                <a:spcPct val="90000"/>
              </a:lnSpc>
            </a:pPr>
            <a:endParaRPr lang="zh-CN" altLang="en-US" sz="2000">
              <a:solidFill>
                <a:srgbClr val="898989"/>
              </a:solidFill>
              <a:ea typeface="黑体" panose="02010609060101010101" pitchFamily="49" charset="-122"/>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12506-C041-3935-FDB6-A13E229FC3BA}"/>
              </a:ext>
            </a:extLst>
          </p:cNvPr>
          <p:cNvSpPr>
            <a:spLocks noGrp="1"/>
          </p:cNvSpPr>
          <p:nvPr>
            <p:ph type="title"/>
          </p:nvPr>
        </p:nvSpPr>
        <p:spPr/>
        <p:txBody>
          <a:bodyPr>
            <a:normAutofit fontScale="90000"/>
          </a:bodyPr>
          <a:lstStyle/>
          <a:p>
            <a:pPr algn="ctr">
              <a:defRPr/>
            </a:pPr>
            <a:r>
              <a:rPr lang="en-US" altLang="zh-CN" dirty="0">
                <a:latin typeface="Arial" panose="020B0604020202020204" pitchFamily="34" charset="0"/>
                <a:cs typeface="Arial" panose="020B0604020202020204" pitchFamily="34" charset="0"/>
              </a:rPr>
              <a:t>Other Items Have Been Discussed</a:t>
            </a:r>
          </a:p>
        </p:txBody>
      </p:sp>
      <p:sp>
        <p:nvSpPr>
          <p:cNvPr id="17411" name="Content Placeholder 2">
            <a:extLst>
              <a:ext uri="{FF2B5EF4-FFF2-40B4-BE49-F238E27FC236}">
                <a16:creationId xmlns:a16="http://schemas.microsoft.com/office/drawing/2014/main" id="{FCAB36A1-FFD6-4DAC-93BE-EFFFF83FC6E8}"/>
              </a:ext>
            </a:extLst>
          </p:cNvPr>
          <p:cNvSpPr>
            <a:spLocks noGrp="1"/>
          </p:cNvSpPr>
          <p:nvPr>
            <p:ph idx="1"/>
          </p:nvPr>
        </p:nvSpPr>
        <p:spPr>
          <a:xfrm>
            <a:off x="1435100" y="1447800"/>
            <a:ext cx="7499350" cy="5181600"/>
          </a:xfrm>
        </p:spPr>
        <p:txBody>
          <a:bodyPr/>
          <a:lstStyle/>
          <a:p>
            <a:pPr marL="82550" indent="0">
              <a:buFont typeface="Wingdings 2" panose="05020102010507070707" pitchFamily="18" charset="2"/>
              <a:buNone/>
            </a:pPr>
            <a:endParaRPr lang="en-US" altLang="zh-CN" sz="2300">
              <a:latin typeface="Arial" panose="020B0604020202020204" pitchFamily="34" charset="0"/>
              <a:ea typeface="黑体" panose="02010609060101010101" pitchFamily="49" charset="-122"/>
              <a:cs typeface="Arial" panose="020B0604020202020204" pitchFamily="34" charset="0"/>
            </a:endParaRPr>
          </a:p>
          <a:p>
            <a:pPr marL="82550" indent="0"/>
            <a:r>
              <a:rPr lang="en-US" altLang="zh-CN" sz="2300">
                <a:latin typeface="Arial" panose="020B0604020202020204" pitchFamily="34" charset="0"/>
                <a:ea typeface="黑体" panose="02010609060101010101" pitchFamily="49" charset="-122"/>
                <a:cs typeface="Arial" panose="020B0604020202020204" pitchFamily="34" charset="0"/>
              </a:rPr>
              <a:t>Bottling Date</a:t>
            </a:r>
          </a:p>
          <a:p>
            <a:pPr marL="82550" indent="0"/>
            <a:r>
              <a:rPr lang="en-US" altLang="zh-CN" sz="2300">
                <a:latin typeface="Arial" panose="020B0604020202020204" pitchFamily="34" charset="0"/>
                <a:ea typeface="黑体" panose="02010609060101010101" pitchFamily="49" charset="-122"/>
                <a:cs typeface="Arial" panose="020B0604020202020204" pitchFamily="34" charset="0"/>
              </a:rPr>
              <a:t>Quantity of the wine exported</a:t>
            </a:r>
          </a:p>
          <a:p>
            <a:pPr marL="82550" indent="0"/>
            <a:r>
              <a:rPr lang="en-US" altLang="zh-CN" sz="2300">
                <a:latin typeface="Arial" panose="020B0604020202020204" pitchFamily="34" charset="0"/>
                <a:ea typeface="黑体" panose="02010609060101010101" pitchFamily="49" charset="-122"/>
                <a:cs typeface="Arial" panose="020B0604020202020204" pitchFamily="34" charset="0"/>
              </a:rPr>
              <a:t>Transportation information</a:t>
            </a:r>
          </a:p>
          <a:p>
            <a:pPr marL="82550" indent="0"/>
            <a:r>
              <a:rPr lang="en-US" altLang="zh-CN" sz="2300">
                <a:latin typeface="Arial" panose="020B0604020202020204" pitchFamily="34" charset="0"/>
                <a:ea typeface="黑体" panose="02010609060101010101" pitchFamily="49" charset="-122"/>
                <a:cs typeface="Arial" panose="020B0604020202020204" pitchFamily="34" charset="0"/>
              </a:rPr>
              <a:t>Additive information</a:t>
            </a:r>
          </a:p>
          <a:p>
            <a:pPr marL="82550" indent="0"/>
            <a:r>
              <a:rPr lang="en-US" altLang="zh-CN" sz="2300">
                <a:latin typeface="Arial" panose="020B0604020202020204" pitchFamily="34" charset="0"/>
                <a:ea typeface="黑体" panose="02010609060101010101" pitchFamily="49" charset="-122"/>
                <a:cs typeface="Arial" panose="020B0604020202020204" pitchFamily="34" charset="0"/>
              </a:rPr>
              <a:t>“For AQSIQ” stamp</a:t>
            </a:r>
          </a:p>
          <a:p>
            <a:pPr marL="82550" indent="0"/>
            <a:r>
              <a:rPr lang="en-US" altLang="zh-CN" sz="2300">
                <a:latin typeface="Arial" panose="020B0604020202020204" pitchFamily="34" charset="0"/>
                <a:ea typeface="黑体" panose="02010609060101010101" pitchFamily="49" charset="-122"/>
                <a:cs typeface="Arial" panose="020B0604020202020204" pitchFamily="34" charset="0"/>
              </a:rPr>
              <a:t>Transition period</a:t>
            </a:r>
          </a:p>
          <a:p>
            <a:pPr marL="82550" indent="0">
              <a:buFont typeface="Wingdings 2" panose="05020102010507070707" pitchFamily="18" charset="2"/>
              <a:buNone/>
            </a:pPr>
            <a:endParaRPr lang="en-US" altLang="zh-CN" sz="2300">
              <a:latin typeface="Arial" panose="020B0604020202020204" pitchFamily="34" charset="0"/>
              <a:ea typeface="黑体" panose="02010609060101010101" pitchFamily="49" charset="-122"/>
              <a:cs typeface="Arial" panose="020B0604020202020204" pitchFamily="34" charset="0"/>
            </a:endParaRPr>
          </a:p>
          <a:p>
            <a:pPr marL="82550" indent="0">
              <a:buFont typeface="Wingdings 2" panose="05020102010507070707" pitchFamily="18" charset="2"/>
              <a:buNone/>
            </a:pPr>
            <a:endParaRPr lang="en-US" altLang="zh-CN" sz="2300">
              <a:latin typeface="Arial" panose="020B0604020202020204" pitchFamily="34" charset="0"/>
              <a:ea typeface="黑体" panose="02010609060101010101" pitchFamily="49" charset="-122"/>
              <a:cs typeface="Arial" panose="020B0604020202020204" pitchFamily="34" charset="0"/>
            </a:endParaRPr>
          </a:p>
          <a:p>
            <a:pPr marL="82550" indent="0">
              <a:buFont typeface="Wingdings 2" panose="05020102010507070707" pitchFamily="18" charset="2"/>
              <a:buNone/>
            </a:pPr>
            <a:endParaRPr lang="en-US" altLang="zh-CN" sz="2300">
              <a:latin typeface="黑体" panose="02010609060101010101" pitchFamily="49" charset="-122"/>
              <a:ea typeface="黑体" panose="02010609060101010101" pitchFamily="49" charset="-122"/>
              <a:cs typeface="Arial" panose="020B0604020202020204" pitchFamily="34" charset="0"/>
            </a:endParaRPr>
          </a:p>
        </p:txBody>
      </p:sp>
      <p:sp>
        <p:nvSpPr>
          <p:cNvPr id="17412" name="Slide Number Placeholder 3">
            <a:extLst>
              <a:ext uri="{FF2B5EF4-FFF2-40B4-BE49-F238E27FC236}">
                <a16:creationId xmlns:a16="http://schemas.microsoft.com/office/drawing/2014/main" id="{1317FD69-30C4-6282-EFC0-0D5BECA3679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62128FA9-CA96-49EF-BD70-724DB2363C9F}" type="slidenum">
              <a:rPr lang="en-US" altLang="zh-CN" sz="1200">
                <a:solidFill>
                  <a:srgbClr val="B5A788"/>
                </a:solidFill>
              </a:rPr>
              <a:pPr eaLnBrk="1" hangingPunct="1">
                <a:spcBef>
                  <a:spcPct val="0"/>
                </a:spcBef>
                <a:buClrTx/>
                <a:buSzTx/>
                <a:buFontTx/>
                <a:buNone/>
              </a:pPr>
              <a:t>10</a:t>
            </a:fld>
            <a:endParaRPr lang="en-US" altLang="zh-CN" sz="1200">
              <a:solidFill>
                <a:srgbClr val="B5A788"/>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B38A8-B0CE-9B2F-D5E5-876404484511}"/>
              </a:ext>
            </a:extLst>
          </p:cNvPr>
          <p:cNvSpPr>
            <a:spLocks noGrp="1"/>
          </p:cNvSpPr>
          <p:nvPr>
            <p:ph type="title"/>
          </p:nvPr>
        </p:nvSpPr>
        <p:spPr/>
        <p:txBody>
          <a:bodyPr vert="horz" wrap="square" lIns="91440" tIns="45720" rIns="91440" bIns="45720" numCol="1" anchorCtr="0" compatLnSpc="1">
            <a:prstTxWarp prst="textNoShape">
              <a:avLst/>
            </a:prstTxWarp>
          </a:bodyPr>
          <a:lstStyle/>
          <a:p>
            <a:pPr algn="ctr">
              <a:defRPr/>
            </a:pPr>
            <a:r>
              <a:rPr lang="en-US" altLang="zh-CN">
                <a:effectLst>
                  <a:outerShdw blurRad="38100" dist="38100" dir="2700000" algn="tl">
                    <a:srgbClr val="C0C0C0"/>
                  </a:outerShdw>
                </a:effectLst>
                <a:ea typeface="ＭＳ Ｐゴシック" pitchFamily="34" charset="-128"/>
              </a:rPr>
              <a:t>What We Have Learned</a:t>
            </a:r>
            <a:endParaRPr lang="zh-CN" altLang="en-US">
              <a:effectLst>
                <a:outerShdw blurRad="38100" dist="38100" dir="2700000" algn="tl">
                  <a:srgbClr val="C0C0C0"/>
                </a:outerShdw>
              </a:effectLst>
              <a:ea typeface="ＭＳ Ｐゴシック" pitchFamily="34" charset="-128"/>
            </a:endParaRPr>
          </a:p>
        </p:txBody>
      </p:sp>
      <p:sp>
        <p:nvSpPr>
          <p:cNvPr id="18435" name="Content Placeholder 2">
            <a:extLst>
              <a:ext uri="{FF2B5EF4-FFF2-40B4-BE49-F238E27FC236}">
                <a16:creationId xmlns:a16="http://schemas.microsoft.com/office/drawing/2014/main" id="{013E81CB-1F0B-8197-B5A9-780A5DFFF4BE}"/>
              </a:ext>
            </a:extLst>
          </p:cNvPr>
          <p:cNvSpPr>
            <a:spLocks noGrp="1"/>
          </p:cNvSpPr>
          <p:nvPr>
            <p:ph idx="1"/>
          </p:nvPr>
        </p:nvSpPr>
        <p:spPr/>
        <p:txBody>
          <a:bodyPr/>
          <a:lstStyle/>
          <a:p>
            <a:r>
              <a:rPr lang="en-US" altLang="zh-CN" sz="2400">
                <a:ea typeface="ＭＳ Ｐゴシック" panose="020B0600070205080204" pitchFamily="34" charset="-128"/>
              </a:rPr>
              <a:t>Be patient and keep engaged.</a:t>
            </a:r>
          </a:p>
          <a:p>
            <a:pPr>
              <a:buFont typeface="Wingdings 2" panose="05020102010507070707" pitchFamily="18" charset="2"/>
              <a:buNone/>
            </a:pPr>
            <a:endParaRPr lang="en-US" altLang="zh-CN" sz="1000">
              <a:ea typeface="ＭＳ Ｐゴシック" panose="020B0600070205080204" pitchFamily="34" charset="-128"/>
            </a:endParaRPr>
          </a:p>
          <a:p>
            <a:r>
              <a:rPr lang="en-US" altLang="zh-CN" sz="2400">
                <a:ea typeface="ＭＳ Ｐゴシック" panose="020B0600070205080204" pitchFamily="34" charset="-128"/>
              </a:rPr>
              <a:t>Recognize there are two different regulatory systems.</a:t>
            </a:r>
          </a:p>
          <a:p>
            <a:endParaRPr lang="en-US" altLang="zh-CN" sz="1000">
              <a:ea typeface="ＭＳ Ｐゴシック" panose="020B0600070205080204" pitchFamily="34" charset="-128"/>
            </a:endParaRPr>
          </a:p>
          <a:p>
            <a:r>
              <a:rPr lang="en-US" altLang="zh-CN" sz="2400">
                <a:ea typeface="ＭＳ Ｐゴシック" panose="020B0600070205080204" pitchFamily="34" charset="-128"/>
              </a:rPr>
              <a:t>Take feasibility assessment on any new proposals which were provided from your negotiating counterpart.</a:t>
            </a:r>
          </a:p>
          <a:p>
            <a:endParaRPr lang="en-US" altLang="zh-CN" sz="1000">
              <a:ea typeface="ＭＳ Ｐゴシック" panose="020B0600070205080204" pitchFamily="34" charset="-128"/>
            </a:endParaRPr>
          </a:p>
          <a:p>
            <a:r>
              <a:rPr lang="en-US" altLang="zh-CN" sz="2400">
                <a:ea typeface="ＭＳ Ｐゴシック" panose="020B0600070205080204" pitchFamily="34" charset="-128"/>
              </a:rPr>
              <a:t>Take pragmatic approach.</a:t>
            </a:r>
          </a:p>
          <a:p>
            <a:endParaRPr lang="en-US" altLang="zh-CN" sz="1000">
              <a:ea typeface="ＭＳ Ｐゴシック" panose="020B0600070205080204" pitchFamily="34" charset="-128"/>
            </a:endParaRPr>
          </a:p>
          <a:p>
            <a:r>
              <a:rPr lang="en-US" altLang="zh-CN" sz="2400">
                <a:ea typeface="ＭＳ Ｐゴシック" panose="020B0600070205080204" pitchFamily="34" charset="-128"/>
              </a:rPr>
              <a:t>Giving a meaningful counter proposal. </a:t>
            </a:r>
          </a:p>
          <a:p>
            <a:endParaRPr lang="en-US" altLang="zh-CN" sz="1000">
              <a:ea typeface="ＭＳ Ｐゴシック" panose="020B0600070205080204" pitchFamily="34" charset="-128"/>
            </a:endParaRPr>
          </a:p>
          <a:p>
            <a:r>
              <a:rPr lang="en-US" altLang="zh-CN" sz="2400">
                <a:ea typeface="ＭＳ Ｐゴシック" panose="020B0600070205080204" pitchFamily="34" charset="-128"/>
              </a:rPr>
              <a:t>Team work.</a:t>
            </a:r>
          </a:p>
          <a:p>
            <a:pPr>
              <a:buFont typeface="Wingdings 2" panose="05020102010507070707" pitchFamily="18" charset="2"/>
              <a:buNone/>
            </a:pPr>
            <a:endParaRPr lang="en-US" altLang="zh-CN" sz="2800">
              <a:ea typeface="ＭＳ Ｐゴシック" panose="020B0600070205080204" pitchFamily="34" charset="-128"/>
            </a:endParaRPr>
          </a:p>
          <a:p>
            <a:pPr>
              <a:buFont typeface="Wingdings 2" panose="05020102010507070707" pitchFamily="18" charset="2"/>
              <a:buNone/>
            </a:pPr>
            <a:endParaRPr lang="en-US" altLang="zh-CN" sz="2800">
              <a:ea typeface="ＭＳ Ｐゴシック" panose="020B0600070205080204" pitchFamily="34" charset="-128"/>
            </a:endParaRPr>
          </a:p>
          <a:p>
            <a:pPr>
              <a:buFont typeface="Wingdings 2" panose="05020102010507070707" pitchFamily="18" charset="2"/>
              <a:buNone/>
            </a:pPr>
            <a:r>
              <a:rPr lang="en-US" altLang="zh-CN" sz="2800">
                <a:ea typeface="ＭＳ Ｐゴシック" panose="020B0600070205080204" pitchFamily="34" charset="-128"/>
              </a:rPr>
              <a:t> </a:t>
            </a:r>
            <a:endParaRPr lang="zh-CN" altLang="en-US" sz="2800">
              <a:ea typeface="ＭＳ Ｐゴシック" panose="020B0600070205080204" pitchFamily="34" charset="-128"/>
            </a:endParaRPr>
          </a:p>
        </p:txBody>
      </p:sp>
      <p:sp>
        <p:nvSpPr>
          <p:cNvPr id="18436" name="Slide Number Placeholder 3">
            <a:extLst>
              <a:ext uri="{FF2B5EF4-FFF2-40B4-BE49-F238E27FC236}">
                <a16:creationId xmlns:a16="http://schemas.microsoft.com/office/drawing/2014/main" id="{5D8D3599-FE8D-43FC-75DE-F1A211117D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0E261A21-BAFB-4A1F-B9BE-2B869160B4D6}" type="slidenum">
              <a:rPr lang="en-US" altLang="zh-CN" sz="1200">
                <a:solidFill>
                  <a:srgbClr val="B5A788"/>
                </a:solidFill>
              </a:rPr>
              <a:pPr eaLnBrk="1" hangingPunct="1">
                <a:spcBef>
                  <a:spcPct val="0"/>
                </a:spcBef>
                <a:buClrTx/>
                <a:buSzTx/>
                <a:buFontTx/>
                <a:buNone/>
              </a:pPr>
              <a:t>11</a:t>
            </a:fld>
            <a:endParaRPr lang="en-US" altLang="zh-CN" sz="1200">
              <a:solidFill>
                <a:srgbClr val="B5A788"/>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896F4-3EB0-F8BB-1690-00F7FFE74927}"/>
              </a:ext>
            </a:extLst>
          </p:cNvPr>
          <p:cNvSpPr>
            <a:spLocks noGrp="1"/>
          </p:cNvSpPr>
          <p:nvPr>
            <p:ph type="title"/>
          </p:nvPr>
        </p:nvSpPr>
        <p:spPr>
          <a:xfrm>
            <a:off x="1447800" y="228600"/>
            <a:ext cx="7499350" cy="1143000"/>
          </a:xfrm>
        </p:spPr>
        <p:txBody>
          <a:bodyPr vert="horz" wrap="square" lIns="91440" tIns="45720" rIns="91440" bIns="45720" numCol="1" anchorCtr="0" compatLnSpc="1">
            <a:prstTxWarp prst="textNoShape">
              <a:avLst/>
            </a:prstTxWarp>
            <a:normAutofit fontScale="90000"/>
          </a:bodyPr>
          <a:lstStyle/>
          <a:p>
            <a:pPr algn="ctr">
              <a:defRPr/>
            </a:pPr>
            <a:r>
              <a:rPr lang="en-US" altLang="zh-CN">
                <a:effectLst>
                  <a:outerShdw blurRad="38100" dist="38100" dir="2700000" algn="tl">
                    <a:srgbClr val="C0C0C0"/>
                  </a:outerShdw>
                </a:effectLst>
                <a:ea typeface="ＭＳ Ｐゴシック" pitchFamily="34" charset="-128"/>
              </a:rPr>
              <a:t>e-information Exchange Platform  </a:t>
            </a:r>
            <a:endParaRPr lang="zh-CN" altLang="en-US">
              <a:effectLst>
                <a:outerShdw blurRad="38100" dist="38100" dir="2700000" algn="tl">
                  <a:srgbClr val="C0C0C0"/>
                </a:outerShdw>
              </a:effectLst>
              <a:ea typeface="ＭＳ Ｐゴシック" pitchFamily="34" charset="-128"/>
            </a:endParaRPr>
          </a:p>
        </p:txBody>
      </p:sp>
      <p:sp>
        <p:nvSpPr>
          <p:cNvPr id="19459" name="Content Placeholder 2">
            <a:extLst>
              <a:ext uri="{FF2B5EF4-FFF2-40B4-BE49-F238E27FC236}">
                <a16:creationId xmlns:a16="http://schemas.microsoft.com/office/drawing/2014/main" id="{89E4160D-AADF-3E5F-BE62-F24746D28077}"/>
              </a:ext>
            </a:extLst>
          </p:cNvPr>
          <p:cNvSpPr>
            <a:spLocks noGrp="1"/>
          </p:cNvSpPr>
          <p:nvPr>
            <p:ph idx="1"/>
          </p:nvPr>
        </p:nvSpPr>
        <p:spPr/>
        <p:txBody>
          <a:bodyPr/>
          <a:lstStyle/>
          <a:p>
            <a:pPr marL="82550" indent="0">
              <a:buFont typeface="Wingdings 2" panose="05020102010507070707" pitchFamily="18" charset="2"/>
              <a:buNone/>
            </a:pPr>
            <a:endParaRPr lang="en-US" altLang="zh-CN" sz="2400">
              <a:ea typeface="ＭＳ Ｐゴシック" panose="020B0600070205080204" pitchFamily="34" charset="-128"/>
            </a:endParaRPr>
          </a:p>
          <a:p>
            <a:pPr marL="82550" indent="0">
              <a:buFont typeface="Wingdings 2" panose="05020102010507070707" pitchFamily="18" charset="2"/>
              <a:buNone/>
            </a:pPr>
            <a:endParaRPr lang="en-US" altLang="zh-CN" sz="2800">
              <a:ea typeface="ＭＳ Ｐゴシック" panose="020B0600070205080204" pitchFamily="34" charset="-128"/>
            </a:endParaRPr>
          </a:p>
          <a:p>
            <a:pPr marL="82550" indent="0">
              <a:buFont typeface="Wingdings 2" panose="05020102010507070707" pitchFamily="18" charset="2"/>
              <a:buNone/>
            </a:pPr>
            <a:endParaRPr lang="en-US" altLang="zh-CN" sz="2800">
              <a:ea typeface="ＭＳ Ｐゴシック" panose="020B0600070205080204" pitchFamily="34" charset="-128"/>
            </a:endParaRPr>
          </a:p>
        </p:txBody>
      </p:sp>
      <p:sp>
        <p:nvSpPr>
          <p:cNvPr id="19460" name="Slide Number Placeholder 3">
            <a:extLst>
              <a:ext uri="{FF2B5EF4-FFF2-40B4-BE49-F238E27FC236}">
                <a16:creationId xmlns:a16="http://schemas.microsoft.com/office/drawing/2014/main" id="{71466D2B-F39E-B191-C3BB-73B187F0F3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772049F0-CE08-449F-A3E2-33BF6A74C31D}" type="slidenum">
              <a:rPr lang="en-US" altLang="zh-CN" sz="1200">
                <a:solidFill>
                  <a:srgbClr val="B5A788"/>
                </a:solidFill>
              </a:rPr>
              <a:pPr eaLnBrk="1" hangingPunct="1">
                <a:spcBef>
                  <a:spcPct val="0"/>
                </a:spcBef>
                <a:buClrTx/>
                <a:buSzTx/>
                <a:buFontTx/>
                <a:buNone/>
              </a:pPr>
              <a:t>12</a:t>
            </a:fld>
            <a:endParaRPr lang="en-US" altLang="zh-CN" sz="1200">
              <a:solidFill>
                <a:srgbClr val="B5A788"/>
              </a:solidFill>
            </a:endParaRPr>
          </a:p>
        </p:txBody>
      </p:sp>
      <p:sp>
        <p:nvSpPr>
          <p:cNvPr id="19461" name="Rectangle 2">
            <a:extLst>
              <a:ext uri="{FF2B5EF4-FFF2-40B4-BE49-F238E27FC236}">
                <a16:creationId xmlns:a16="http://schemas.microsoft.com/office/drawing/2014/main" id="{19411429-0428-002A-118C-D41E7D41FAE6}"/>
              </a:ext>
            </a:extLst>
          </p:cNvPr>
          <p:cNvSpPr>
            <a:spLocks noChangeArrowheads="1"/>
          </p:cNvSpPr>
          <p:nvPr/>
        </p:nvSpPr>
        <p:spPr bwMode="auto">
          <a:xfrm>
            <a:off x="1600200" y="1219200"/>
            <a:ext cx="7162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r>
              <a:rPr lang="en-US" altLang="en-US" sz="2800">
                <a:latin typeface="Arial" panose="020B0604020202020204" pitchFamily="34" charset="0"/>
              </a:rPr>
              <a:t>An email address, </a:t>
            </a:r>
            <a:r>
              <a:rPr lang="en-US" altLang="en-US" sz="2800">
                <a:latin typeface="Arial" panose="020B0604020202020204" pitchFamily="34" charset="0"/>
                <a:hlinkClick r:id="rId2"/>
              </a:rPr>
              <a:t>ITDChinaCertificates@TTB.gov</a:t>
            </a:r>
            <a:r>
              <a:rPr lang="en-US" altLang="en-US" sz="2800">
                <a:latin typeface="Arial" panose="020B0604020202020204" pitchFamily="34" charset="0"/>
              </a:rPr>
              <a:t> has been established to receive any inquiries regarding the export certificate.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7EC701FE-C350-6BE6-E773-337DC80821C9}"/>
              </a:ext>
            </a:extLst>
          </p:cNvPr>
          <p:cNvSpPr>
            <a:spLocks noGrp="1"/>
          </p:cNvSpPr>
          <p:nvPr>
            <p:ph idx="1"/>
          </p:nvPr>
        </p:nvSpPr>
        <p:spPr>
          <a:xfrm>
            <a:off x="1435100" y="609600"/>
            <a:ext cx="7499350" cy="914400"/>
          </a:xfrm>
        </p:spPr>
        <p:txBody>
          <a:bodyPr/>
          <a:lstStyle/>
          <a:p>
            <a:pPr algn="ctr">
              <a:buFont typeface="Wingdings 2" panose="05020102010507070707" pitchFamily="18" charset="2"/>
              <a:buNone/>
            </a:pPr>
            <a:endParaRPr lang="en-US" altLang="zh-CN" sz="6600">
              <a:ea typeface="ＭＳ Ｐゴシック" panose="020B0600070205080204" pitchFamily="34" charset="-128"/>
            </a:endParaRPr>
          </a:p>
          <a:p>
            <a:endParaRPr lang="zh-CN" altLang="en-US">
              <a:ea typeface="ＭＳ Ｐゴシック" panose="020B0600070205080204" pitchFamily="34" charset="-128"/>
            </a:endParaRPr>
          </a:p>
        </p:txBody>
      </p:sp>
      <p:sp>
        <p:nvSpPr>
          <p:cNvPr id="20483" name="Slide Number Placeholder 3">
            <a:extLst>
              <a:ext uri="{FF2B5EF4-FFF2-40B4-BE49-F238E27FC236}">
                <a16:creationId xmlns:a16="http://schemas.microsoft.com/office/drawing/2014/main" id="{CDD34187-120A-F164-0212-753C0E73EA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81C238F1-FA2F-44D0-84B3-E9E17EED771D}" type="slidenum">
              <a:rPr lang="en-US" altLang="zh-CN" sz="1200">
                <a:solidFill>
                  <a:srgbClr val="B5A788"/>
                </a:solidFill>
              </a:rPr>
              <a:pPr eaLnBrk="1" hangingPunct="1">
                <a:spcBef>
                  <a:spcPct val="0"/>
                </a:spcBef>
                <a:buClrTx/>
                <a:buSzTx/>
                <a:buFontTx/>
                <a:buNone/>
              </a:pPr>
              <a:t>13</a:t>
            </a:fld>
            <a:endParaRPr lang="en-US" altLang="zh-CN" sz="1200">
              <a:solidFill>
                <a:srgbClr val="B5A788"/>
              </a:solidFill>
            </a:endParaRPr>
          </a:p>
        </p:txBody>
      </p:sp>
      <p:sp>
        <p:nvSpPr>
          <p:cNvPr id="20484" name="TextBox 4">
            <a:extLst>
              <a:ext uri="{FF2B5EF4-FFF2-40B4-BE49-F238E27FC236}">
                <a16:creationId xmlns:a16="http://schemas.microsoft.com/office/drawing/2014/main" id="{6D2C50C5-B44F-8EF1-30CA-EC31DFF81838}"/>
              </a:ext>
            </a:extLst>
          </p:cNvPr>
          <p:cNvSpPr txBox="1">
            <a:spLocks noChangeArrowheads="1"/>
          </p:cNvSpPr>
          <p:nvPr/>
        </p:nvSpPr>
        <p:spPr bwMode="auto">
          <a:xfrm>
            <a:off x="1905000" y="381000"/>
            <a:ext cx="6705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algn="ctr" eaLnBrk="1" hangingPunct="1">
              <a:spcBef>
                <a:spcPct val="0"/>
              </a:spcBef>
              <a:buClrTx/>
              <a:buSzTx/>
              <a:buFontTx/>
              <a:buNone/>
            </a:pPr>
            <a:r>
              <a:rPr lang="en-US" altLang="en-US" sz="4000">
                <a:latin typeface="Arial" panose="020B0604020202020204" pitchFamily="34" charset="0"/>
              </a:rPr>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FE973925-B2BE-65E6-A54C-E3F75E63B583}"/>
              </a:ext>
            </a:extLst>
          </p:cNvPr>
          <p:cNvSpPr>
            <a:spLocks noGrp="1"/>
          </p:cNvSpPr>
          <p:nvPr>
            <p:ph idx="1"/>
          </p:nvPr>
        </p:nvSpPr>
        <p:spPr>
          <a:xfrm>
            <a:off x="1447800" y="1066800"/>
            <a:ext cx="7010400" cy="5181600"/>
          </a:xfrm>
        </p:spPr>
        <p:txBody>
          <a:bodyPr/>
          <a:lstStyle/>
          <a:p>
            <a:r>
              <a:rPr lang="en-US" altLang="zh-CN" sz="2800">
                <a:latin typeface="Arial" panose="020B0604020202020204" pitchFamily="34" charset="0"/>
                <a:ea typeface="ＭＳ Ｐゴシック" panose="020B0600070205080204" pitchFamily="34" charset="-128"/>
                <a:cs typeface="Arial" panose="020B0604020202020204" pitchFamily="34" charset="0"/>
              </a:rPr>
              <a:t>In FY 2012, TTB issued 4,470 export certificates for shipments to APEC economies.</a:t>
            </a:r>
          </a:p>
          <a:p>
            <a:r>
              <a:rPr lang="en-US" altLang="zh-CN" sz="2800">
                <a:latin typeface="Arial" panose="020B0604020202020204" pitchFamily="34" charset="0"/>
                <a:ea typeface="ＭＳ Ｐゴシック" panose="020B0600070205080204" pitchFamily="34" charset="-128"/>
                <a:cs typeface="Arial" panose="020B0604020202020204" pitchFamily="34" charset="0"/>
              </a:rPr>
              <a:t>In FY 2012, of the 4,470 export certificates for APEC economies, 3,614 (80.9%) were processed for China.</a:t>
            </a:r>
          </a:p>
          <a:p>
            <a:r>
              <a:rPr lang="en-US" altLang="zh-CN" sz="2800">
                <a:latin typeface="Arial" panose="020B0604020202020204" pitchFamily="34" charset="0"/>
                <a:ea typeface="ＭＳ Ｐゴシック" panose="020B0600070205080204" pitchFamily="34" charset="-128"/>
                <a:cs typeface="Arial" panose="020B0604020202020204" pitchFamily="34" charset="0"/>
              </a:rPr>
              <a:t>Certificates for each shipment may include Certificate of Free Sale, Certificate of Authenticity, Certificate of Health, Certificate of Sanitation and Certificate of Origin.</a:t>
            </a:r>
          </a:p>
          <a:p>
            <a:endParaRPr lang="en-US" altLang="zh-CN">
              <a:ea typeface="ＭＳ Ｐゴシック" panose="020B0600070205080204" pitchFamily="34" charset="-128"/>
            </a:endParaRPr>
          </a:p>
          <a:p>
            <a:endParaRPr lang="en-US" altLang="zh-CN">
              <a:ea typeface="ＭＳ Ｐゴシック" panose="020B0600070205080204" pitchFamily="34" charset="-128"/>
            </a:endParaRPr>
          </a:p>
          <a:p>
            <a:pPr>
              <a:buFont typeface="Wingdings 2" panose="05020102010507070707" pitchFamily="18" charset="2"/>
              <a:buNone/>
            </a:pPr>
            <a:endParaRPr lang="en-US" altLang="zh-CN">
              <a:latin typeface="黑体" panose="02010609060101010101" pitchFamily="49" charset="-122"/>
              <a:ea typeface="黑体" panose="02010609060101010101" pitchFamily="49" charset="-122"/>
            </a:endParaRPr>
          </a:p>
        </p:txBody>
      </p:sp>
      <p:sp>
        <p:nvSpPr>
          <p:cNvPr id="9219" name="Slide Number Placeholder 3">
            <a:extLst>
              <a:ext uri="{FF2B5EF4-FFF2-40B4-BE49-F238E27FC236}">
                <a16:creationId xmlns:a16="http://schemas.microsoft.com/office/drawing/2014/main" id="{09831E7C-67D4-FBF2-6F34-A6454CC111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CBADBC8A-FB30-41E3-BBB9-165D1E238F0A}" type="slidenum">
              <a:rPr lang="en-US" altLang="zh-CN" sz="1200">
                <a:solidFill>
                  <a:srgbClr val="B5A788"/>
                </a:solidFill>
              </a:rPr>
              <a:pPr eaLnBrk="1" hangingPunct="1">
                <a:spcBef>
                  <a:spcPct val="0"/>
                </a:spcBef>
                <a:buClrTx/>
                <a:buSzTx/>
                <a:buFontTx/>
                <a:buNone/>
              </a:pPr>
              <a:t>2</a:t>
            </a:fld>
            <a:endParaRPr lang="en-US" altLang="zh-CN" sz="1200">
              <a:solidFill>
                <a:srgbClr val="B5A78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1654E-FD76-39DA-4DB2-8DFADEFF2C72}"/>
              </a:ext>
            </a:extLst>
          </p:cNvPr>
          <p:cNvSpPr>
            <a:spLocks noGrp="1"/>
          </p:cNvSpPr>
          <p:nvPr>
            <p:ph type="title"/>
          </p:nvPr>
        </p:nvSpPr>
        <p:spPr/>
        <p:txBody>
          <a:bodyPr vert="horz" wrap="square" lIns="91440" tIns="45720" rIns="91440" bIns="45720" numCol="1" anchorCtr="0" compatLnSpc="1">
            <a:prstTxWarp prst="textNoShape">
              <a:avLst/>
            </a:prstTxWarp>
          </a:bodyPr>
          <a:lstStyle/>
          <a:p>
            <a:pPr>
              <a:defRPr/>
            </a:pPr>
            <a:r>
              <a:rPr lang="en-US" altLang="zh-CN" sz="3900">
                <a:effectLst>
                  <a:outerShdw blurRad="38100" dist="38100" dir="2700000" algn="tl">
                    <a:srgbClr val="C0C0C0"/>
                  </a:outerShdw>
                </a:effectLst>
                <a:latin typeface="Arial" pitchFamily="34" charset="0"/>
                <a:ea typeface="ＭＳ Ｐゴシック" pitchFamily="34" charset="-128"/>
                <a:cs typeface="Arial" pitchFamily="34" charset="0"/>
              </a:rPr>
              <a:t>Certificates for APEC Economies</a:t>
            </a:r>
            <a:endParaRPr lang="zh-CN" altLang="en-US" sz="3900">
              <a:effectLst>
                <a:outerShdw blurRad="38100" dist="38100" dir="2700000" algn="tl">
                  <a:srgbClr val="C0C0C0"/>
                </a:outerShdw>
              </a:effectLst>
              <a:latin typeface="Arial" pitchFamily="34" charset="0"/>
              <a:ea typeface="ＭＳ Ｐゴシック" pitchFamily="34" charset="-128"/>
              <a:cs typeface="Arial" pitchFamily="34" charset="0"/>
            </a:endParaRPr>
          </a:p>
        </p:txBody>
      </p:sp>
      <p:sp>
        <p:nvSpPr>
          <p:cNvPr id="10243" name="Slide Number Placeholder 3">
            <a:extLst>
              <a:ext uri="{FF2B5EF4-FFF2-40B4-BE49-F238E27FC236}">
                <a16:creationId xmlns:a16="http://schemas.microsoft.com/office/drawing/2014/main" id="{E22E28E3-5F2D-3A65-112E-C2F2B82655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2BFD7C12-343A-4F63-BAC2-0ED8A8A2ED64}" type="slidenum">
              <a:rPr lang="en-US" altLang="zh-CN" sz="1200">
                <a:solidFill>
                  <a:srgbClr val="B5A788"/>
                </a:solidFill>
              </a:rPr>
              <a:pPr eaLnBrk="1" hangingPunct="1">
                <a:spcBef>
                  <a:spcPct val="0"/>
                </a:spcBef>
                <a:buClrTx/>
                <a:buSzTx/>
                <a:buFontTx/>
                <a:buNone/>
              </a:pPr>
              <a:t>3</a:t>
            </a:fld>
            <a:endParaRPr lang="en-US" altLang="zh-CN" sz="1200">
              <a:solidFill>
                <a:srgbClr val="B5A788"/>
              </a:solidFill>
            </a:endParaRPr>
          </a:p>
        </p:txBody>
      </p:sp>
      <p:graphicFrame>
        <p:nvGraphicFramePr>
          <p:cNvPr id="10244" name="Content Placeholder 4">
            <a:extLst>
              <a:ext uri="{FF2B5EF4-FFF2-40B4-BE49-F238E27FC236}">
                <a16:creationId xmlns:a16="http://schemas.microsoft.com/office/drawing/2014/main" id="{2853B461-698F-ABA9-7F79-72F0D05951F8}"/>
              </a:ext>
            </a:extLst>
          </p:cNvPr>
          <p:cNvGraphicFramePr>
            <a:graphicFrameLocks noGrp="1"/>
          </p:cNvGraphicFramePr>
          <p:nvPr>
            <p:ph idx="1"/>
          </p:nvPr>
        </p:nvGraphicFramePr>
        <p:xfrm>
          <a:off x="1244600" y="1397000"/>
          <a:ext cx="7740650" cy="5207000"/>
        </p:xfrm>
        <a:graphic>
          <a:graphicData uri="http://schemas.openxmlformats.org/presentationml/2006/ole">
            <mc:AlternateContent xmlns:mc="http://schemas.openxmlformats.org/markup-compatibility/2006">
              <mc:Choice xmlns:v="urn:schemas-microsoft-com:vml" Requires="v">
                <p:oleObj r:id="rId2" imgW="7742591" imgH="5206435" progId="Excel.Chart.8">
                  <p:embed/>
                </p:oleObj>
              </mc:Choice>
              <mc:Fallback>
                <p:oleObj r:id="rId2" imgW="7742591" imgH="5206435" progId="Excel.Chart.8">
                  <p:embed/>
                  <p:pic>
                    <p:nvPicPr>
                      <p:cNvPr id="0" name="Content Placeholder 4"/>
                      <p:cNvPicPr>
                        <a:picLocks noGrp="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4600" y="1397000"/>
                        <a:ext cx="7740650"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5BB8A-ACE5-23D1-5414-961705E8C967}"/>
              </a:ext>
            </a:extLst>
          </p:cNvPr>
          <p:cNvSpPr>
            <a:spLocks noGrp="1"/>
          </p:cNvSpPr>
          <p:nvPr>
            <p:ph type="title"/>
          </p:nvPr>
        </p:nvSpPr>
        <p:spPr/>
        <p:txBody>
          <a:bodyPr vert="horz" wrap="square" lIns="91440" tIns="45720" rIns="91440" bIns="45720" numCol="1" anchorCtr="0" compatLnSpc="1">
            <a:prstTxWarp prst="textNoShape">
              <a:avLst/>
            </a:prstTxWarp>
            <a:normAutofit fontScale="90000"/>
          </a:bodyPr>
          <a:lstStyle/>
          <a:p>
            <a:pPr algn="ctr">
              <a:defRPr/>
            </a:pPr>
            <a:r>
              <a:rPr lang="en-US" altLang="en-US" sz="3900">
                <a:effectLst>
                  <a:outerShdw blurRad="38100" dist="38100" dir="2700000" algn="tl">
                    <a:srgbClr val="C0C0C0"/>
                  </a:outerShdw>
                </a:effectLst>
                <a:latin typeface="Arial" pitchFamily="34" charset="0"/>
                <a:ea typeface="ＭＳ Ｐゴシック" pitchFamily="34" charset="-128"/>
                <a:cs typeface="Arial" pitchFamily="34" charset="0"/>
              </a:rPr>
              <a:t>Cooperation Between TTB and AQSIQ</a:t>
            </a:r>
            <a:endParaRPr lang="zh-CN" altLang="en-US" sz="3900">
              <a:effectLst>
                <a:outerShdw blurRad="38100" dist="38100" dir="2700000" algn="tl">
                  <a:srgbClr val="C0C0C0"/>
                </a:outerShdw>
              </a:effectLst>
              <a:latin typeface="Arial" pitchFamily="34" charset="0"/>
              <a:ea typeface="ＭＳ Ｐゴシック" pitchFamily="34" charset="-128"/>
              <a:cs typeface="Arial" pitchFamily="34" charset="0"/>
            </a:endParaRPr>
          </a:p>
        </p:txBody>
      </p:sp>
      <p:sp>
        <p:nvSpPr>
          <p:cNvPr id="11267" name="Content Placeholder 2">
            <a:extLst>
              <a:ext uri="{FF2B5EF4-FFF2-40B4-BE49-F238E27FC236}">
                <a16:creationId xmlns:a16="http://schemas.microsoft.com/office/drawing/2014/main" id="{0371DEC2-B905-A58F-18AF-0BE04A6CD5F7}"/>
              </a:ext>
            </a:extLst>
          </p:cNvPr>
          <p:cNvSpPr>
            <a:spLocks noGrp="1"/>
          </p:cNvSpPr>
          <p:nvPr>
            <p:ph idx="1"/>
          </p:nvPr>
        </p:nvSpPr>
        <p:spPr/>
        <p:txBody>
          <a:bodyPr/>
          <a:lstStyle/>
          <a:p>
            <a:r>
              <a:rPr lang="en-US" altLang="zh-CN" sz="2400">
                <a:latin typeface="Arial" panose="020B0604020202020204" pitchFamily="34" charset="0"/>
                <a:ea typeface="黑体" panose="02010609060101010101" pitchFamily="49" charset="-122"/>
                <a:cs typeface="Arial" panose="020B0604020202020204" pitchFamily="34" charset="0"/>
              </a:rPr>
              <a:t>TTB signed a memorandum of understanding (MOU) with China’s General Administration of Quality Supervision, Inspection and Quarantine (AQSIQ) in December 2007.</a:t>
            </a:r>
          </a:p>
          <a:p>
            <a:r>
              <a:rPr lang="en-US" altLang="zh-CN" sz="2400">
                <a:latin typeface="Arial" panose="020B0604020202020204" pitchFamily="34" charset="0"/>
                <a:ea typeface="黑体" panose="02010609060101010101" pitchFamily="49" charset="-122"/>
                <a:cs typeface="Arial" panose="020B0604020202020204" pitchFamily="34" charset="0"/>
              </a:rPr>
              <a:t>TTB and AQSIQ started to negotiate the consolidated wine export certificate in the first quarter of 2012.</a:t>
            </a:r>
          </a:p>
          <a:p>
            <a:r>
              <a:rPr lang="en-US" altLang="zh-CN" sz="2400">
                <a:latin typeface="Arial" panose="020B0604020202020204" pitchFamily="34" charset="0"/>
                <a:ea typeface="黑体" panose="02010609060101010101" pitchFamily="49" charset="-122"/>
                <a:cs typeface="Arial" panose="020B0604020202020204" pitchFamily="34" charset="0"/>
              </a:rPr>
              <a:t>In June 2013, AQSIQ and TTB agreed on the content of the consolidated wine export certificate for US wine exported to China after 18 months negotiation.</a:t>
            </a:r>
          </a:p>
          <a:p>
            <a:pPr>
              <a:buFont typeface="Wingdings 2" panose="05020102010507070707" pitchFamily="18" charset="2"/>
              <a:buNone/>
            </a:pPr>
            <a:endParaRPr lang="en-US" altLang="zh-CN">
              <a:latin typeface="黑体" panose="02010609060101010101" pitchFamily="49" charset="-122"/>
              <a:ea typeface="黑体" panose="02010609060101010101" pitchFamily="49" charset="-122"/>
              <a:cs typeface="Arial" panose="020B0604020202020204" pitchFamily="34" charset="0"/>
            </a:endParaRPr>
          </a:p>
        </p:txBody>
      </p:sp>
      <p:sp>
        <p:nvSpPr>
          <p:cNvPr id="11268" name="Slide Number Placeholder 3">
            <a:extLst>
              <a:ext uri="{FF2B5EF4-FFF2-40B4-BE49-F238E27FC236}">
                <a16:creationId xmlns:a16="http://schemas.microsoft.com/office/drawing/2014/main" id="{B3140CCB-98C1-5448-7B88-509ED032D36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41119906-1DC2-49B2-B7DD-586DF5782D87}" type="slidenum">
              <a:rPr lang="en-US" altLang="zh-CN" sz="1200">
                <a:solidFill>
                  <a:srgbClr val="B5A788"/>
                </a:solidFill>
              </a:rPr>
              <a:pPr eaLnBrk="1" hangingPunct="1">
                <a:spcBef>
                  <a:spcPct val="0"/>
                </a:spcBef>
                <a:buClrTx/>
                <a:buSzTx/>
                <a:buFontTx/>
                <a:buNone/>
              </a:pPr>
              <a:t>4</a:t>
            </a:fld>
            <a:endParaRPr lang="en-US" altLang="zh-CN" sz="1200">
              <a:solidFill>
                <a:srgbClr val="B5A78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B98DD-1A07-A6CF-670C-CBD78FD65670}"/>
              </a:ext>
            </a:extLst>
          </p:cNvPr>
          <p:cNvSpPr>
            <a:spLocks noGrp="1"/>
          </p:cNvSpPr>
          <p:nvPr>
            <p:ph type="title"/>
          </p:nvPr>
        </p:nvSpPr>
        <p:spPr/>
        <p:txBody>
          <a:bodyPr vert="horz" wrap="square" lIns="91440" tIns="45720" rIns="91440" bIns="45720" numCol="1" anchorCtr="0" compatLnSpc="1">
            <a:prstTxWarp prst="textNoShape">
              <a:avLst/>
            </a:prstTxWarp>
            <a:normAutofit fontScale="90000"/>
          </a:bodyPr>
          <a:lstStyle/>
          <a:p>
            <a:pPr algn="ctr">
              <a:defRPr/>
            </a:pPr>
            <a:r>
              <a:rPr lang="en-US" altLang="zh-CN" sz="3900">
                <a:effectLst>
                  <a:outerShdw blurRad="38100" dist="38100" dir="2700000" algn="tl">
                    <a:srgbClr val="C0C0C0"/>
                  </a:outerShdw>
                </a:effectLst>
                <a:ea typeface="ＭＳ Ｐゴシック" pitchFamily="34" charset="-128"/>
              </a:rPr>
              <a:t>An Initial Version of the Certificate</a:t>
            </a:r>
            <a:endParaRPr lang="zh-CN" altLang="en-US" sz="3900">
              <a:effectLst>
                <a:outerShdw blurRad="38100" dist="38100" dir="2700000" algn="tl">
                  <a:srgbClr val="C0C0C0"/>
                </a:outerShdw>
              </a:effectLst>
              <a:ea typeface="ＭＳ Ｐゴシック" pitchFamily="34" charset="-128"/>
            </a:endParaRPr>
          </a:p>
        </p:txBody>
      </p:sp>
      <p:sp>
        <p:nvSpPr>
          <p:cNvPr id="12291" name="Slide Number Placeholder 3">
            <a:extLst>
              <a:ext uri="{FF2B5EF4-FFF2-40B4-BE49-F238E27FC236}">
                <a16:creationId xmlns:a16="http://schemas.microsoft.com/office/drawing/2014/main" id="{018C744A-748F-6BEF-32AA-7D3E6F68CFF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4948ED70-B140-4305-AC90-9A999AB9A307}" type="slidenum">
              <a:rPr lang="en-US" altLang="zh-CN" sz="1200">
                <a:solidFill>
                  <a:srgbClr val="B5A788"/>
                </a:solidFill>
              </a:rPr>
              <a:pPr eaLnBrk="1" hangingPunct="1">
                <a:spcBef>
                  <a:spcPct val="0"/>
                </a:spcBef>
                <a:buClrTx/>
                <a:buSzTx/>
                <a:buFontTx/>
                <a:buNone/>
              </a:pPr>
              <a:t>5</a:t>
            </a:fld>
            <a:endParaRPr lang="en-US" altLang="zh-CN" sz="1200">
              <a:solidFill>
                <a:srgbClr val="B5A788"/>
              </a:solidFill>
            </a:endParaRPr>
          </a:p>
        </p:txBody>
      </p:sp>
      <p:pic>
        <p:nvPicPr>
          <p:cNvPr id="12292" name="Picture 2" descr="G:\Pictures\Consolidated certificate.jpg">
            <a:extLst>
              <a:ext uri="{FF2B5EF4-FFF2-40B4-BE49-F238E27FC236}">
                <a16:creationId xmlns:a16="http://schemas.microsoft.com/office/drawing/2014/main" id="{631E6B19-E90D-4C07-A030-19CFEC6A597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0" y="1447800"/>
            <a:ext cx="4343400" cy="51816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E7D5E-D35D-91BC-ACF2-188FE353DD2D}"/>
              </a:ext>
            </a:extLst>
          </p:cNvPr>
          <p:cNvSpPr>
            <a:spLocks noGrp="1"/>
          </p:cNvSpPr>
          <p:nvPr>
            <p:ph type="title"/>
          </p:nvPr>
        </p:nvSpPr>
        <p:spPr/>
        <p:txBody>
          <a:bodyPr vert="horz" wrap="square" lIns="91440" tIns="45720" rIns="91440" bIns="45720" numCol="1" anchorCtr="0" compatLnSpc="1">
            <a:prstTxWarp prst="textNoShape">
              <a:avLst/>
            </a:prstTxWarp>
            <a:normAutofit fontScale="90000"/>
          </a:bodyPr>
          <a:lstStyle/>
          <a:p>
            <a:pPr algn="ctr">
              <a:defRPr/>
            </a:pPr>
            <a:r>
              <a:rPr lang="en-US" altLang="zh-CN" sz="3900">
                <a:effectLst>
                  <a:outerShdw blurRad="38100" dist="38100" dir="2700000" algn="tl">
                    <a:srgbClr val="C0C0C0"/>
                  </a:outerShdw>
                </a:effectLst>
                <a:latin typeface="Arial" pitchFamily="34" charset="0"/>
                <a:ea typeface="ＭＳ Ｐゴシック" pitchFamily="34" charset="-128"/>
                <a:cs typeface="Arial" pitchFamily="34" charset="0"/>
              </a:rPr>
              <a:t>The Final Version of the Certificate</a:t>
            </a:r>
            <a:endParaRPr lang="zh-CN" altLang="en-US" sz="3900">
              <a:effectLst>
                <a:outerShdw blurRad="38100" dist="38100" dir="2700000" algn="tl">
                  <a:srgbClr val="C0C0C0"/>
                </a:outerShdw>
              </a:effectLst>
              <a:latin typeface="Arial" pitchFamily="34" charset="0"/>
              <a:ea typeface="ＭＳ Ｐゴシック" pitchFamily="34" charset="-128"/>
              <a:cs typeface="Arial" pitchFamily="34" charset="0"/>
            </a:endParaRPr>
          </a:p>
        </p:txBody>
      </p:sp>
      <p:sp>
        <p:nvSpPr>
          <p:cNvPr id="13315" name="Content Placeholder 2">
            <a:extLst>
              <a:ext uri="{FF2B5EF4-FFF2-40B4-BE49-F238E27FC236}">
                <a16:creationId xmlns:a16="http://schemas.microsoft.com/office/drawing/2014/main" id="{B9F47D4B-7C21-5FAD-9632-BEFB55AD7FF2}"/>
              </a:ext>
            </a:extLst>
          </p:cNvPr>
          <p:cNvSpPr>
            <a:spLocks noGrp="1"/>
          </p:cNvSpPr>
          <p:nvPr>
            <p:ph idx="1"/>
          </p:nvPr>
        </p:nvSpPr>
        <p:spPr/>
        <p:txBody>
          <a:bodyPr/>
          <a:lstStyle/>
          <a:p>
            <a:pPr marL="82550" indent="0">
              <a:buFont typeface="Wingdings 2" panose="05020102010507070707" pitchFamily="18" charset="2"/>
              <a:buNone/>
            </a:pPr>
            <a:endParaRPr lang="en-US" altLang="zh-CN">
              <a:ea typeface="ＭＳ Ｐゴシック" panose="020B0600070205080204" pitchFamily="34" charset="-128"/>
            </a:endParaRPr>
          </a:p>
          <a:p>
            <a:pPr marL="82550" indent="0"/>
            <a:endParaRPr lang="zh-CN" altLang="en-US">
              <a:ea typeface="ＭＳ Ｐゴシック" panose="020B0600070205080204" pitchFamily="34" charset="-128"/>
            </a:endParaRPr>
          </a:p>
        </p:txBody>
      </p:sp>
      <p:sp>
        <p:nvSpPr>
          <p:cNvPr id="13316" name="Slide Number Placeholder 3">
            <a:extLst>
              <a:ext uri="{FF2B5EF4-FFF2-40B4-BE49-F238E27FC236}">
                <a16:creationId xmlns:a16="http://schemas.microsoft.com/office/drawing/2014/main" id="{186FE76A-57AA-24E6-7072-481EBCE02D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FA043E02-2A47-47F1-A088-D8F99E7BEFC7}" type="slidenum">
              <a:rPr lang="en-US" altLang="zh-CN" sz="1200">
                <a:solidFill>
                  <a:srgbClr val="B5A788"/>
                </a:solidFill>
              </a:rPr>
              <a:pPr eaLnBrk="1" hangingPunct="1">
                <a:spcBef>
                  <a:spcPct val="0"/>
                </a:spcBef>
                <a:buClrTx/>
                <a:buSzTx/>
                <a:buFontTx/>
                <a:buNone/>
              </a:pPr>
              <a:t>6</a:t>
            </a:fld>
            <a:endParaRPr lang="en-US" altLang="zh-CN" sz="1200">
              <a:solidFill>
                <a:srgbClr val="B5A788"/>
              </a:solidFill>
            </a:endParaRPr>
          </a:p>
        </p:txBody>
      </p:sp>
      <p:pic>
        <p:nvPicPr>
          <p:cNvPr id="13317" name="Picture 5">
            <a:extLst>
              <a:ext uri="{FF2B5EF4-FFF2-40B4-BE49-F238E27FC236}">
                <a16:creationId xmlns:a16="http://schemas.microsoft.com/office/drawing/2014/main" id="{72B072E1-1BD0-71E1-3CC0-661301D95D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676400"/>
            <a:ext cx="42672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4EE2E-DF07-79E5-8B04-BDD7FC127073}"/>
              </a:ext>
            </a:extLst>
          </p:cNvPr>
          <p:cNvSpPr>
            <a:spLocks noGrp="1"/>
          </p:cNvSpPr>
          <p:nvPr>
            <p:ph type="title"/>
          </p:nvPr>
        </p:nvSpPr>
        <p:spPr/>
        <p:txBody>
          <a:bodyPr/>
          <a:lstStyle/>
          <a:p>
            <a:pPr algn="ctr">
              <a:defRPr/>
            </a:pPr>
            <a:r>
              <a:rPr lang="en-US" altLang="zh-CN" dirty="0">
                <a:latin typeface="Arial" panose="020B0604020202020204" pitchFamily="34" charset="0"/>
                <a:cs typeface="Arial" panose="020B0604020202020204" pitchFamily="34" charset="0"/>
              </a:rPr>
              <a:t>Description of Wine</a:t>
            </a:r>
          </a:p>
        </p:txBody>
      </p:sp>
      <p:sp>
        <p:nvSpPr>
          <p:cNvPr id="14339" name="Content Placeholder 2">
            <a:extLst>
              <a:ext uri="{FF2B5EF4-FFF2-40B4-BE49-F238E27FC236}">
                <a16:creationId xmlns:a16="http://schemas.microsoft.com/office/drawing/2014/main" id="{92526416-50C8-1A67-9778-E4373A50EC39}"/>
              </a:ext>
            </a:extLst>
          </p:cNvPr>
          <p:cNvSpPr>
            <a:spLocks noGrp="1"/>
          </p:cNvSpPr>
          <p:nvPr>
            <p:ph idx="1"/>
          </p:nvPr>
        </p:nvSpPr>
        <p:spPr>
          <a:xfrm>
            <a:off x="1435100" y="1447800"/>
            <a:ext cx="7499350" cy="5181600"/>
          </a:xfrm>
        </p:spPr>
        <p:txBody>
          <a:bodyPr/>
          <a:lstStyle/>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Grade of Wine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Age of Wine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Appellation</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Geographic Indication</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Name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Brand</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Varietal or type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Vintage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Origin</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Net volume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Alcohol content</a:t>
            </a:r>
          </a:p>
          <a:p>
            <a:pPr marL="82550" indent="0">
              <a:buFont typeface="Wingdings 2" panose="05020102010507070707" pitchFamily="18" charset="2"/>
              <a:buNone/>
            </a:pPr>
            <a:endParaRPr lang="en-US" altLang="zh-CN" sz="2300">
              <a:latin typeface="黑体" panose="02010609060101010101" pitchFamily="49" charset="-122"/>
              <a:ea typeface="黑体" panose="02010609060101010101" pitchFamily="49" charset="-122"/>
              <a:cs typeface="Arial" panose="020B0604020202020204" pitchFamily="34" charset="0"/>
            </a:endParaRPr>
          </a:p>
        </p:txBody>
      </p:sp>
      <p:sp>
        <p:nvSpPr>
          <p:cNvPr id="14340" name="Slide Number Placeholder 3">
            <a:extLst>
              <a:ext uri="{FF2B5EF4-FFF2-40B4-BE49-F238E27FC236}">
                <a16:creationId xmlns:a16="http://schemas.microsoft.com/office/drawing/2014/main" id="{37803615-C4E5-97E3-DEA7-8D2DEAF2390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4EBAE793-43CE-4840-A297-1D580A35B669}" type="slidenum">
              <a:rPr lang="en-US" altLang="zh-CN" sz="1200">
                <a:solidFill>
                  <a:srgbClr val="B5A788"/>
                </a:solidFill>
              </a:rPr>
              <a:pPr eaLnBrk="1" hangingPunct="1">
                <a:spcBef>
                  <a:spcPct val="0"/>
                </a:spcBef>
                <a:buClrTx/>
                <a:buSzTx/>
                <a:buFontTx/>
                <a:buNone/>
              </a:pPr>
              <a:t>7</a:t>
            </a:fld>
            <a:endParaRPr lang="en-US" altLang="zh-CN" sz="1200">
              <a:solidFill>
                <a:srgbClr val="B5A788"/>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F1476-418B-C33A-4F42-96A153BB9B49}"/>
              </a:ext>
            </a:extLst>
          </p:cNvPr>
          <p:cNvSpPr>
            <a:spLocks noGrp="1"/>
          </p:cNvSpPr>
          <p:nvPr>
            <p:ph type="title"/>
          </p:nvPr>
        </p:nvSpPr>
        <p:spPr/>
        <p:txBody>
          <a:bodyPr/>
          <a:lstStyle/>
          <a:p>
            <a:pPr algn="ctr">
              <a:defRPr/>
            </a:pPr>
            <a:r>
              <a:rPr lang="en-US" altLang="zh-CN" dirty="0">
                <a:latin typeface="Arial" panose="020B0604020202020204" pitchFamily="34" charset="0"/>
                <a:cs typeface="Arial" panose="020B0604020202020204" pitchFamily="34" charset="0"/>
              </a:rPr>
              <a:t>Description of Wine</a:t>
            </a:r>
          </a:p>
        </p:txBody>
      </p:sp>
      <p:sp>
        <p:nvSpPr>
          <p:cNvPr id="15363" name="Content Placeholder 2">
            <a:extLst>
              <a:ext uri="{FF2B5EF4-FFF2-40B4-BE49-F238E27FC236}">
                <a16:creationId xmlns:a16="http://schemas.microsoft.com/office/drawing/2014/main" id="{08C3749B-D126-0C02-A96D-E5E4F8D85925}"/>
              </a:ext>
            </a:extLst>
          </p:cNvPr>
          <p:cNvSpPr>
            <a:spLocks noGrp="1"/>
          </p:cNvSpPr>
          <p:nvPr>
            <p:ph idx="1"/>
          </p:nvPr>
        </p:nvSpPr>
        <p:spPr>
          <a:xfrm>
            <a:off x="1435100" y="1447800"/>
            <a:ext cx="7499350" cy="5181600"/>
          </a:xfrm>
        </p:spPr>
        <p:txBody>
          <a:bodyPr/>
          <a:lstStyle/>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“May include” was used.</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Name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Brand</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Varietal or type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Vintage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Origin</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Net volume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Alcohol content</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Appellation</a:t>
            </a:r>
          </a:p>
          <a:p>
            <a:pPr marL="82550" indent="0">
              <a:buFont typeface="Wingdings 2" panose="05020102010507070707" pitchFamily="18" charset="2"/>
              <a:buNone/>
            </a:pPr>
            <a:endParaRPr lang="en-US" altLang="zh-CN" sz="2300">
              <a:latin typeface="Arial" panose="020B0604020202020204" pitchFamily="34" charset="0"/>
              <a:ea typeface="黑体" panose="02010609060101010101" pitchFamily="49" charset="-122"/>
              <a:cs typeface="Arial" panose="020B0604020202020204" pitchFamily="34" charset="0"/>
            </a:endParaRPr>
          </a:p>
          <a:p>
            <a:pPr marL="82550" indent="0">
              <a:buFont typeface="Wingdings 2" panose="05020102010507070707" pitchFamily="18" charset="2"/>
              <a:buNone/>
            </a:pPr>
            <a:endParaRPr lang="en-US" altLang="zh-CN" sz="2300">
              <a:latin typeface="黑体" panose="02010609060101010101" pitchFamily="49" charset="-122"/>
              <a:ea typeface="黑体" panose="02010609060101010101" pitchFamily="49" charset="-122"/>
              <a:cs typeface="Arial" panose="020B0604020202020204" pitchFamily="34" charset="0"/>
            </a:endParaRPr>
          </a:p>
        </p:txBody>
      </p:sp>
      <p:sp>
        <p:nvSpPr>
          <p:cNvPr id="15364" name="Slide Number Placeholder 3">
            <a:extLst>
              <a:ext uri="{FF2B5EF4-FFF2-40B4-BE49-F238E27FC236}">
                <a16:creationId xmlns:a16="http://schemas.microsoft.com/office/drawing/2014/main" id="{5214DEC8-2CE1-9E1D-57F6-63C746C6082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BEF88320-F83D-4C33-8D9A-C2DC5E7BC8D1}" type="slidenum">
              <a:rPr lang="en-US" altLang="zh-CN" sz="1200">
                <a:solidFill>
                  <a:srgbClr val="B5A788"/>
                </a:solidFill>
              </a:rPr>
              <a:pPr eaLnBrk="1" hangingPunct="1">
                <a:spcBef>
                  <a:spcPct val="0"/>
                </a:spcBef>
                <a:buClrTx/>
                <a:buSzTx/>
                <a:buFontTx/>
                <a:buNone/>
              </a:pPr>
              <a:t>8</a:t>
            </a:fld>
            <a:endParaRPr lang="en-US" altLang="zh-CN" sz="1200">
              <a:solidFill>
                <a:srgbClr val="B5A788"/>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B5FA2-EE27-C4C5-AA24-6F268B43B6C3}"/>
              </a:ext>
            </a:extLst>
          </p:cNvPr>
          <p:cNvSpPr>
            <a:spLocks noGrp="1"/>
          </p:cNvSpPr>
          <p:nvPr>
            <p:ph type="title"/>
          </p:nvPr>
        </p:nvSpPr>
        <p:spPr/>
        <p:txBody>
          <a:bodyPr/>
          <a:lstStyle/>
          <a:p>
            <a:pPr algn="ctr">
              <a:defRPr/>
            </a:pPr>
            <a:r>
              <a:rPr lang="en-US" altLang="zh-CN" dirty="0">
                <a:latin typeface="Arial" panose="020B0604020202020204" pitchFamily="34" charset="0"/>
                <a:cs typeface="Arial" panose="020B0604020202020204" pitchFamily="34" charset="0"/>
              </a:rPr>
              <a:t>Description of Wine</a:t>
            </a:r>
          </a:p>
        </p:txBody>
      </p:sp>
      <p:sp>
        <p:nvSpPr>
          <p:cNvPr id="16387" name="Content Placeholder 2">
            <a:extLst>
              <a:ext uri="{FF2B5EF4-FFF2-40B4-BE49-F238E27FC236}">
                <a16:creationId xmlns:a16="http://schemas.microsoft.com/office/drawing/2014/main" id="{258615D1-3B1B-0137-BE79-59850149206F}"/>
              </a:ext>
            </a:extLst>
          </p:cNvPr>
          <p:cNvSpPr>
            <a:spLocks noGrp="1"/>
          </p:cNvSpPr>
          <p:nvPr>
            <p:ph idx="1"/>
          </p:nvPr>
        </p:nvSpPr>
        <p:spPr>
          <a:xfrm>
            <a:off x="1435100" y="1447800"/>
            <a:ext cx="7499350" cy="5181600"/>
          </a:xfrm>
        </p:spPr>
        <p:txBody>
          <a:bodyPr/>
          <a:lstStyle/>
          <a:p>
            <a:pPr marL="82550" indent="0">
              <a:buFont typeface="Wingdings 2" panose="05020102010507070707" pitchFamily="18" charset="2"/>
              <a:buNone/>
            </a:pPr>
            <a:endParaRPr lang="en-US" altLang="zh-CN" sz="2300">
              <a:latin typeface="Arial" panose="020B0604020202020204" pitchFamily="34" charset="0"/>
              <a:ea typeface="黑体" panose="02010609060101010101" pitchFamily="49" charset="-122"/>
              <a:cs typeface="Arial" panose="020B0604020202020204" pitchFamily="34" charset="0"/>
            </a:endParaRP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Name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Brand</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Varietal or type (where applicable)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Vintage (where applicable)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Origin</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Net volume</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Alcohol content</a:t>
            </a:r>
          </a:p>
          <a:p>
            <a:pPr marL="82550" indent="0">
              <a:buFont typeface="Wingdings 2" panose="05020102010507070707" pitchFamily="18" charset="2"/>
              <a:buNone/>
            </a:pPr>
            <a:r>
              <a:rPr lang="en-US" altLang="zh-CN" sz="2300">
                <a:latin typeface="Arial" panose="020B0604020202020204" pitchFamily="34" charset="0"/>
                <a:ea typeface="黑体" panose="02010609060101010101" pitchFamily="49" charset="-122"/>
                <a:cs typeface="Arial" panose="020B0604020202020204" pitchFamily="34" charset="0"/>
              </a:rPr>
              <a:t>Appellation (where applicable)</a:t>
            </a:r>
          </a:p>
          <a:p>
            <a:pPr marL="82550" indent="0">
              <a:buFont typeface="Wingdings 2" panose="05020102010507070707" pitchFamily="18" charset="2"/>
              <a:buNone/>
            </a:pPr>
            <a:endParaRPr lang="en-US" altLang="zh-CN" sz="2300">
              <a:latin typeface="Arial" panose="020B0604020202020204" pitchFamily="34" charset="0"/>
              <a:ea typeface="黑体" panose="02010609060101010101" pitchFamily="49" charset="-122"/>
              <a:cs typeface="Arial" panose="020B0604020202020204" pitchFamily="34" charset="0"/>
            </a:endParaRPr>
          </a:p>
          <a:p>
            <a:pPr marL="82550" indent="0">
              <a:buFont typeface="Wingdings 2" panose="05020102010507070707" pitchFamily="18" charset="2"/>
              <a:buNone/>
            </a:pPr>
            <a:endParaRPr lang="en-US" altLang="zh-CN" sz="2300">
              <a:latin typeface="黑体" panose="02010609060101010101" pitchFamily="49" charset="-122"/>
              <a:ea typeface="黑体" panose="02010609060101010101" pitchFamily="49" charset="-122"/>
              <a:cs typeface="Arial" panose="020B0604020202020204" pitchFamily="34" charset="0"/>
            </a:endParaRPr>
          </a:p>
        </p:txBody>
      </p:sp>
      <p:sp>
        <p:nvSpPr>
          <p:cNvPr id="16388" name="Slide Number Placeholder 3">
            <a:extLst>
              <a:ext uri="{FF2B5EF4-FFF2-40B4-BE49-F238E27FC236}">
                <a16:creationId xmlns:a16="http://schemas.microsoft.com/office/drawing/2014/main" id="{AD2D387B-AEF4-EE8B-A71D-AAA7B93F1A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B9A2C799-20E3-4774-B840-271BDB89E394}" type="slidenum">
              <a:rPr lang="en-US" altLang="zh-CN" sz="1200">
                <a:solidFill>
                  <a:srgbClr val="B5A788"/>
                </a:solidFill>
              </a:rPr>
              <a:pPr eaLnBrk="1" hangingPunct="1">
                <a:spcBef>
                  <a:spcPct val="0"/>
                </a:spcBef>
                <a:buClrTx/>
                <a:buSzTx/>
                <a:buFontTx/>
                <a:buNone/>
              </a:pPr>
              <a:t>9</a:t>
            </a:fld>
            <a:endParaRPr lang="en-US" altLang="zh-CN" sz="1200">
              <a:solidFill>
                <a:srgbClr val="B5A788"/>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2807</TotalTime>
  <Words>449</Words>
  <Application>Microsoft Office PowerPoint</Application>
  <PresentationFormat>On-screen Show (4:3)</PresentationFormat>
  <Paragraphs>97</Paragraphs>
  <Slides>13</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vt:lpstr>
      <vt:lpstr>ＭＳ Ｐゴシック</vt:lpstr>
      <vt:lpstr>Gill Sans MT</vt:lpstr>
      <vt:lpstr>Wingdings 2</vt:lpstr>
      <vt:lpstr>Verdana</vt:lpstr>
      <vt:lpstr>Calibri</vt:lpstr>
      <vt:lpstr>黑体</vt:lpstr>
      <vt:lpstr>方正仿宋简体</vt:lpstr>
      <vt:lpstr>Solstice</vt:lpstr>
      <vt:lpstr>Microsoft Excel Chart</vt:lpstr>
      <vt:lpstr>Consolidated Wine Export Certificate for U.S. Wine Exported to China </vt:lpstr>
      <vt:lpstr>PowerPoint Presentation</vt:lpstr>
      <vt:lpstr>Certificates for APEC Economies</vt:lpstr>
      <vt:lpstr>Cooperation Between TTB and AQSIQ</vt:lpstr>
      <vt:lpstr>An Initial Version of the Certificate</vt:lpstr>
      <vt:lpstr>The Final Version of the Certificate</vt:lpstr>
      <vt:lpstr>Description of Wine</vt:lpstr>
      <vt:lpstr>Description of Wine</vt:lpstr>
      <vt:lpstr>Description of Wine</vt:lpstr>
      <vt:lpstr>Other Items Have Been Discussed</vt:lpstr>
      <vt:lpstr>What We Have Learned</vt:lpstr>
      <vt:lpstr>e-information Exchange Platform  </vt:lpstr>
      <vt:lpstr>PowerPoint Presentation</vt:lpstr>
    </vt:vector>
  </TitlesOfParts>
  <Company>DOC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Jamie Ferman</dc:creator>
  <cp:lastModifiedBy>Shin C. Kao</cp:lastModifiedBy>
  <cp:revision>162</cp:revision>
  <cp:lastPrinted>2013-10-25T01:39:40Z</cp:lastPrinted>
  <dcterms:created xsi:type="dcterms:W3CDTF">2011-07-13T19:15:32Z</dcterms:created>
  <dcterms:modified xsi:type="dcterms:W3CDTF">2024-10-23T18:16:18Z</dcterms:modified>
</cp:coreProperties>
</file>