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61" r:id="rId3"/>
    <p:sldId id="271" r:id="rId4"/>
    <p:sldId id="272" r:id="rId5"/>
    <p:sldId id="26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C82104-6A5E-44E8-2F2B-EEAD358CC2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5F65CA-6754-9084-41CD-1B5A7878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A7E239-465D-4ECA-82FE-9A7BBCF6B3CC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E1F03C-9CAE-CBF2-2A17-7963FD6F47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12B02-8A4E-16AB-9707-84A2A80AD2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37B024-C11A-4840-89D7-34425E8901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BA3C87-0F93-CAF6-EE84-AA985B1DAD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19614F-428C-ED7B-BD8A-DB75B30A5C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BBDDB9-4540-494B-8AA5-43C187CC034C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0E52C76-1A4D-C3BC-99D3-5270873ADD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00737B9-CA62-D2F9-E413-9EC04BF62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00AC0-CB9B-FD27-BD5A-E15722E4C0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21A77-1686-203E-AE53-67F326A193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337682-A241-47B1-AB72-83625A939F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158E64D-6D96-985A-F662-FC562D4989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FF7F1DC-DFBF-822B-A1FA-0FB5E47BB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00D446A-C094-8931-1361-D5E7FE78B3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BEE395E-94B1-630B-4A25-1EC46B67D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748408C5-5076-F2C3-DF5F-6B5DC73984B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9525" y="-68263"/>
            <a:ext cx="9144000" cy="6858001"/>
            <a:chOff x="-1" y="0"/>
            <a:chExt cx="12192002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3F632D3-A9E6-CB2A-FD7A-9AF36B7FD703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080CD8A-C6BC-D8D1-257E-0D7756F4AF15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4F9FD79-A799-99E4-ED0E-7EAF5B7D9412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ACF18A6-9CB7-FC1E-1393-26C4CCC92B74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8C81C90-4BDE-3F37-098E-C473E06BC4ED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148D00C-08BA-AC17-B191-AC162D9A9AFE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180336-B833-8708-40C8-BC0AB763F0CA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12C3640-9AC1-4F94-0637-00CF5F88525F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1DC0FF6-D477-D14D-63D5-4EEE8D5D7E82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B0357A8-A124-0707-B49A-A3CE08CB3875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FFC50C9-4CD3-8EF1-3D2A-4DBBA6F37080}"/>
                </a:ext>
              </a:extLst>
            </p:cNvPr>
            <p:cNvCxnSpPr/>
            <p:nvPr/>
          </p:nvCxnSpPr>
          <p:spPr bwMode="hidden">
            <a:xfrm>
              <a:off x="2115" y="385763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EFAA3E7-FAF0-9D0E-6F30-E9814DC34EB1}"/>
                </a:ext>
              </a:extLst>
            </p:cNvPr>
            <p:cNvCxnSpPr/>
            <p:nvPr/>
          </p:nvCxnSpPr>
          <p:spPr bwMode="hidden">
            <a:xfrm>
              <a:off x="2115" y="1611313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E06A038-3181-9CDA-4E9A-284EDA76D308}"/>
                </a:ext>
              </a:extLst>
            </p:cNvPr>
            <p:cNvCxnSpPr/>
            <p:nvPr/>
          </p:nvCxnSpPr>
          <p:spPr bwMode="hidden">
            <a:xfrm>
              <a:off x="2115" y="2835276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E5EE663-A7AD-87CA-1495-8ADFA10A63A1}"/>
                </a:ext>
              </a:extLst>
            </p:cNvPr>
            <p:cNvCxnSpPr/>
            <p:nvPr/>
          </p:nvCxnSpPr>
          <p:spPr bwMode="hidden">
            <a:xfrm>
              <a:off x="2115" y="4060825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7B6757E-83B8-8EBC-AC04-852409B35F69}"/>
                </a:ext>
              </a:extLst>
            </p:cNvPr>
            <p:cNvCxnSpPr/>
            <p:nvPr/>
          </p:nvCxnSpPr>
          <p:spPr bwMode="hidden">
            <a:xfrm>
              <a:off x="2115" y="5284787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52DBB9E-903F-5BB9-C8C0-B491EC9A8109}"/>
                </a:ext>
              </a:extLst>
            </p:cNvPr>
            <p:cNvCxnSpPr/>
            <p:nvPr/>
          </p:nvCxnSpPr>
          <p:spPr bwMode="hidden">
            <a:xfrm>
              <a:off x="2115" y="6510337"/>
              <a:ext cx="12189886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2">
              <a:extLst>
                <a:ext uri="{FF2B5EF4-FFF2-40B4-BE49-F238E27FC236}">
                  <a16:creationId xmlns:a16="http://schemas.microsoft.com/office/drawing/2014/main" id="{E672849E-93B5-1B58-C531-EA902AD045A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C1FE8ABC-B8DD-CB29-3EEA-547ADFF9B2BC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F7CF184-E361-AECC-7A29-B4E4B15916CC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53E18E9-D008-2429-2B75-FFF4E6AF014D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A7C65A64-C517-7D8F-FE23-7168BA1506F6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B1E716A-F29D-8B78-8453-9609F1E1847F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5">
                <a:extLst>
                  <a:ext uri="{FF2B5EF4-FFF2-40B4-BE49-F238E27FC236}">
                    <a16:creationId xmlns:a16="http://schemas.microsoft.com/office/drawing/2014/main" id="{C9C5F1C8-4765-7009-B671-3F05150FA9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41D27C54-2DA0-80CF-81F0-3322A660036E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121B53E2-140B-4BCD-DE97-7833AD3CC728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2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518A881E-2F28-5A56-13DE-9997328B7D66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A6172C36-73EC-B4B1-FA0D-E7E87659B246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59200F26-5E32-E302-EAA1-6B39D82BABF2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1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21650B81-C372-9286-428C-36BC7B266CC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6"/>
                <a:ext cx="5829301" cy="5845174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152D80CE-41C7-7A06-4E05-777F0BCDA55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F5676A9F-668B-D4EC-F2C0-775F30ECD4DF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18540CB-D977-1DB6-A061-BFC84953C89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73A1B682-319D-597B-2FA2-C77C3DF473C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79">
              <a:extLst>
                <a:ext uri="{FF2B5EF4-FFF2-40B4-BE49-F238E27FC236}">
                  <a16:creationId xmlns:a16="http://schemas.microsoft.com/office/drawing/2014/main" id="{F8B8FAB0-84AD-A43B-0B7A-09810E0E845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929CFC3-A5CC-A75C-3158-A40BBD8919A2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F9C2F08-16F1-3866-8199-A0B7F1A794B9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03448A6-3B7B-C4CE-3C0B-E23C0F25D0F3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88D4634B-54E3-EE87-C6B1-8C933B38C47C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73C26A5-D394-D29B-FBA3-6A7A30C805CE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Group 85">
                <a:extLst>
                  <a:ext uri="{FF2B5EF4-FFF2-40B4-BE49-F238E27FC236}">
                    <a16:creationId xmlns:a16="http://schemas.microsoft.com/office/drawing/2014/main" id="{C357F0CC-90B5-D57C-0587-95481AFAD9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7C8BA583-AB26-6C67-184B-196F1FDFA286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64836A4B-3B61-83EA-BB22-125F7662CC6F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2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45F40B58-7D6B-4EDF-A3AE-17C0F0392199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3A447E7-E95E-23B9-5394-CD727FBF3DE7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778C1801-007B-EB18-048E-4B7FCE21E543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1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48B4815-159C-B41E-8441-EEE06DE1DAEF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6"/>
                <a:ext cx="5829301" cy="5845174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181D91AE-30A4-AFB5-55C2-EBDDDB5F7F2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F859B31F-3AC7-E8A9-99F4-0AA3DDBE24B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0642393F-4E63-C3E5-72F6-51611EC7E3B5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0553685-E0EF-F04C-6C2A-918C36A548C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CE0B03-C8BA-36C5-8D43-B1B00F0852CD}"/>
              </a:ext>
            </a:extLst>
          </p:cNvPr>
          <p:cNvCxnSpPr/>
          <p:nvPr userDrawn="1"/>
        </p:nvCxnSpPr>
        <p:spPr>
          <a:xfrm>
            <a:off x="969963" y="4810125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ooter Placeholder 56">
            <a:extLst>
              <a:ext uri="{FF2B5EF4-FFF2-40B4-BE49-F238E27FC236}">
                <a16:creationId xmlns:a16="http://schemas.microsoft.com/office/drawing/2014/main" id="{F8F715A7-3FB3-848B-988B-2A91578A16F1}"/>
              </a:ext>
            </a:extLst>
          </p:cNvPr>
          <p:cNvSpPr txBox="1">
            <a:spLocks/>
          </p:cNvSpPr>
          <p:nvPr userDrawn="1"/>
        </p:nvSpPr>
        <p:spPr>
          <a:xfrm>
            <a:off x="4730750" y="6303963"/>
            <a:ext cx="3462338" cy="22383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Ottawa, Canada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BE7A406-BEE6-EEA9-8139-F0E2D72A27A0}"/>
              </a:ext>
            </a:extLst>
          </p:cNvPr>
          <p:cNvSpPr/>
          <p:nvPr userDrawn="1"/>
        </p:nvSpPr>
        <p:spPr>
          <a:xfrm>
            <a:off x="928688" y="6197600"/>
            <a:ext cx="36734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APEC Wine Regulatory Forum |  October 6-7, 2016</a:t>
            </a:r>
          </a:p>
        </p:txBody>
      </p:sp>
      <p:pic>
        <p:nvPicPr>
          <p:cNvPr id="58" name="Picture 162">
            <a:extLst>
              <a:ext uri="{FF2B5EF4-FFF2-40B4-BE49-F238E27FC236}">
                <a16:creationId xmlns:a16="http://schemas.microsoft.com/office/drawing/2014/main" id="{B6D05CBB-CA01-F135-15DA-9D5ED4DEBB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319088"/>
            <a:ext cx="419417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51010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539588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202845-71FF-DC5B-5DB1-A8B228E9E6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384EAE-BFD2-4461-BD18-6DAD845F92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00E73-7208-2429-1C7F-B311FF5B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C8F078-87E5-6C5B-87B3-10ED07833BCF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7350125" y="6289675"/>
            <a:ext cx="1028700" cy="222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78493964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84BB85B-E989-34CC-680C-04ABDC07A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521B47-2062-4EFD-91AA-31D28663F8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A0263-D2C8-8B9C-7051-026CB289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1300DCD-FD91-C6C9-6847-8F1AEFF32E97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31779473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79DD8B22-2673-6AB4-56C9-2EEFD0BEA99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CE9D481-BB30-49A3-F051-375DAA4A3592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9D2C2E9-CDE7-CF25-DB2C-E876E09CBAC0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967F30F-502E-1C06-DED1-BB59B6022955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05002C5-2F2D-FAC0-89E3-F38E6E2ABC63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90CC0E5-7871-D1AE-ACE1-3AAC6A69D2CF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8B4B499-4556-5A5F-4C7B-42FB7C9483BD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C2017A8-AC49-FFCE-79C1-131DEF89A824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3FBB23F-F58B-BA94-2E6E-BCDBB5E8F803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2471942-F145-36F3-6A28-133A76E98897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F334662-227B-1D8C-9DE9-57374D316BC0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4EB5DB9-B1B7-BD98-21B9-DB91F02EF42D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8A9C539-7112-65A6-0C92-2E59481093FB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FF5BE4E-DDA3-3A33-90D6-30FD7C2CE3C4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93695DC-181A-0212-AF36-45FE04D39A34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12F9B32-14D9-BF92-8BA2-235AB69E6BEE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6CDBFB1-6BDB-2B01-4FFA-E6D0F5E68F4B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id="{BA9968D3-C92E-CE69-8824-10332A24296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CBD46105-98A5-DFA7-4A39-27182B3CDCD3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7E7A6C8-B9C5-F02F-D5BA-033BF7766F90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2623F75-F33A-32A3-3C52-8BC84BE9FEC3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381CBF80-9F64-9CBB-AF38-407AEE83A7D3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F5309BF-7679-4FA4-F43E-B9DCD7B33046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46">
                <a:extLst>
                  <a:ext uri="{FF2B5EF4-FFF2-40B4-BE49-F238E27FC236}">
                    <a16:creationId xmlns:a16="http://schemas.microsoft.com/office/drawing/2014/main" id="{241564ED-ECEB-85CD-EEA2-D82300D0452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A20E5AEB-E89F-E1BB-7BD3-E3242B61EAC6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41185E46-13F3-CEA5-A7D2-C8A3AD5E6DBE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723AE4CC-B4C6-7FA2-2993-DEF76E38DDB1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E8BBB75F-3672-C5D9-9D90-82CCBAFF43C6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0CE22C18-EFF0-5896-065D-F81713F3B80C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16884C75-C994-7267-DFE8-3E0AFD75D2BF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2A1538A3-FCDE-ABD3-8027-5F199FD66C0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C1B221EC-43CD-0B75-1DA6-16A8506A5E1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A5CD19B-92EC-6D1E-77BE-725A6E35CD5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8154B86-DAAD-708A-8CBA-B156B73995D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id="{C1DD08A4-9190-F42D-0706-1F3B65F49DB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12E005C1-4CE0-1FB1-67A7-EC444CC2EE21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4EE76F3-FB77-1E05-F70A-0D81E5B76555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556FB495-9963-36B6-748E-FB95924D30D3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BD770AE-CCE0-1606-8231-B12D7F86203E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C804EEC1-D3F4-5E34-4306-1444402F3A34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Group 30">
                <a:extLst>
                  <a:ext uri="{FF2B5EF4-FFF2-40B4-BE49-F238E27FC236}">
                    <a16:creationId xmlns:a16="http://schemas.microsoft.com/office/drawing/2014/main" id="{32DCCE11-1CC0-6127-4144-AED0DCCFD8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2913DFBA-FB3A-1748-05AD-77925BB9BA51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CBE26948-D095-759A-DD79-EE830F4D5A1D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A3651CFF-29D3-9FAD-A252-CDA42D73A6C5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E2A92AFF-76A8-4FCD-4569-0C97522CF462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5FCFED37-751C-17A7-82A5-5CB1923B48D6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CD44AD2B-6927-C654-C2EB-C530DE99D8A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C9CEB99A-D375-420B-08A3-5A6F6C783C8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66C2FC1-59E1-4BF3-1457-784AC22FD9C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88715FC3-28FE-765A-487C-9A67B530FCF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A46BD481-FBB6-1E39-0695-A11B557C98F5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17EA352-5363-0C86-C99C-9EC4003A880C}"/>
              </a:ext>
            </a:extLst>
          </p:cNvPr>
          <p:cNvCxnSpPr/>
          <p:nvPr userDrawn="1"/>
        </p:nvCxnSpPr>
        <p:spPr>
          <a:xfrm>
            <a:off x="971550" y="5294313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24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5FD8062-EEF0-B3CC-8DF0-31632F182D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83CE76-2B77-423D-A112-F16A416413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25D50B-10B2-F47A-D47F-768EDFCE8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22C63B5-56F6-6E24-5540-901842B35C0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30453490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29BC61-16DC-AA40-ED1D-3B2E5168E3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3E3B1A-568E-4515-A782-F360EB5ADD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D109101-29F8-E5DA-3EF1-90D760851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C83DF26-DD59-0A7D-A839-3ADF0049909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19618318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079135A-5277-55BB-B563-86796538F0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434E6A-C4FD-42C0-BA60-55919547756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5F2EB2-6E17-9945-86B4-1213FC3E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0CCCD9-4916-8C91-C0E9-7084AC151C9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416552397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0">
            <a:extLst>
              <a:ext uri="{FF2B5EF4-FFF2-40B4-BE49-F238E27FC236}">
                <a16:creationId xmlns:a16="http://schemas.microsoft.com/office/drawing/2014/main" id="{FAF5FC82-B86E-242E-0460-2D2CE585F6C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1F7B96D0-13C3-87B3-AA92-8AC7F97EAAC5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4581DCF-B156-AC9A-89A6-D605F8349F30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C432653-383E-E407-96EE-D5680211D9A3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CAF4380-BAEE-7181-CF3E-3D7039718D20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679AC17-9B1D-ABB1-E6D0-C5B854596F7D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2D167A0-A384-4315-6E36-9306A959E4E7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A63C7C0-1AC7-A1E2-329B-A7373411264A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97ECF6-EF6C-2331-862E-D72CEE622035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C3F182E-F305-548A-CFAE-029A06E0901F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541F78C-9D52-1F78-DE3F-A1022AAF9603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65A156-B464-53E2-B205-10EFA0CD288D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09E507-301D-4187-89F5-302F281184F2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91711C0-FDEA-0157-1B5B-26201C0E7A2D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12F94E4-B37C-805D-17CD-918077453515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FA9FF2-53BA-CA98-8BC8-9100CF56CFBE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BC240EC-7F7E-B45F-59EE-C46A263462D3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77">
              <a:extLst>
                <a:ext uri="{FF2B5EF4-FFF2-40B4-BE49-F238E27FC236}">
                  <a16:creationId xmlns:a16="http://schemas.microsoft.com/office/drawing/2014/main" id="{C8C92E20-0027-0BF2-0311-3D48059C5B8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1E004DCD-560E-67B7-015A-0B7CD6B12D6C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AC054A3D-0FA6-CFF6-3422-C7197DE2DBD7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430C5F14-14D9-EF12-021B-CC5CBCF833D6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A859DAF-A2CD-88D0-A0DF-AE96664FE82D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9DC4DDD-11D4-E050-5743-B4520B406BFA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" name="Group 200">
                <a:extLst>
                  <a:ext uri="{FF2B5EF4-FFF2-40B4-BE49-F238E27FC236}">
                    <a16:creationId xmlns:a16="http://schemas.microsoft.com/office/drawing/2014/main" id="{798A09C2-5F39-4C51-E31B-98CF666052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30F66338-9426-47D6-0AD1-A6C8C2D93015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4BB2FAD9-46E7-77EF-10B0-6BC552307776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6E571A0B-8E2F-6666-5102-8C5A0443371D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6FC22BCE-1085-498F-452F-1C0F25809FDB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F9153D9F-70EC-EABB-2633-1B40636885B3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56EAE1FF-ABB1-DB38-CBB5-12BCAB40D4D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6FFF7F0-4679-679F-C50F-C5D5E28941DA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95FC716C-28EA-211F-BF16-161CC32CA63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BC79C3E5-1F43-4870-8DDA-DF063548616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2371288-611A-EDFA-7FE4-0245B1F6BD3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78">
              <a:extLst>
                <a:ext uri="{FF2B5EF4-FFF2-40B4-BE49-F238E27FC236}">
                  <a16:creationId xmlns:a16="http://schemas.microsoft.com/office/drawing/2014/main" id="{014C3751-130E-7E0E-E945-7A6C893F8D7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B20D53D-10A1-9517-EAAF-0D1DEC6FEADF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7DD778DB-F439-386D-4C94-7D9A97DFB032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3320EC4D-1C19-BA98-8002-5CDCB33D2345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E7C0DD3-FDEF-6CDB-AB1E-EC686357410B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1FB34636-B998-A4D3-E192-B8F36D64581B}"/>
                  </a:ext>
                </a:extLst>
              </p:cNvPr>
              <p:cNvCxnSpPr/>
              <p:nvPr/>
            </p:nvCxnSpPr>
            <p:spPr bwMode="hidden">
              <a:xfrm>
                <a:off x="5107516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184">
                <a:extLst>
                  <a:ext uri="{FF2B5EF4-FFF2-40B4-BE49-F238E27FC236}">
                    <a16:creationId xmlns:a16="http://schemas.microsoft.com/office/drawing/2014/main" id="{07D5FEEF-BBDB-15BE-8CEC-746CC091CA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5F4AE14A-02F2-6A6D-7A25-542D5D90DEF0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D5B0426A-F312-8151-19DC-5076309C9B65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F965A78-A4E6-A6BE-B8BC-0C2054740FD4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A1F19984-3018-1368-2843-B1FA6E30846E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FDCDA127-3436-9CFA-591C-9BB82F23A13E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0FCCE1AE-0444-E455-10E7-7EDA6F5FEFD0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1F3D20D-92C3-0309-749D-76AC2BE56DE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A0FA4D9-8138-4FB5-93F8-66770E1C1D2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D58D6C4-E494-71E8-E511-E7BCBC9FBB7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57B36C32-73DF-BC23-AED7-E9020818511B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Slide Number Placeholder 5">
            <a:extLst>
              <a:ext uri="{FF2B5EF4-FFF2-40B4-BE49-F238E27FC236}">
                <a16:creationId xmlns:a16="http://schemas.microsoft.com/office/drawing/2014/main" id="{FE9CC907-A96B-A1AB-22A9-AC29E616BA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701035-BE26-481E-A50A-8AD26988373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4" name="Footer Placeholder 4">
            <a:extLst>
              <a:ext uri="{FF2B5EF4-FFF2-40B4-BE49-F238E27FC236}">
                <a16:creationId xmlns:a16="http://schemas.microsoft.com/office/drawing/2014/main" id="{6157004F-BC7F-EAE8-31DD-901C5CCC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55" name="Date Placeholder 3">
            <a:extLst>
              <a:ext uri="{FF2B5EF4-FFF2-40B4-BE49-F238E27FC236}">
                <a16:creationId xmlns:a16="http://schemas.microsoft.com/office/drawing/2014/main" id="{FBC36BE5-E248-0294-2AFD-5CE046EF8CE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35490075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>
            <a:extLst>
              <a:ext uri="{FF2B5EF4-FFF2-40B4-BE49-F238E27FC236}">
                <a16:creationId xmlns:a16="http://schemas.microsoft.com/office/drawing/2014/main" id="{210669A9-2711-3DED-67E9-22A5EE98DE4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0AA6628-C022-951E-E8C7-E997F296063B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192EFB-9BA4-5AB3-A08C-12F9DBC99EA7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BDB43BB-0821-687D-9E75-0C0BA768253D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C716CE3-0C09-D8FC-A9AF-B769C000A4C5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0E862C-67EC-6678-690F-D2CFEB2299E3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E31DEB9-1232-AF6B-FCDD-AAE8B7EF4DED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D195769-64DB-8C71-8C27-D6D0ED6CD349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26D55F6-47C8-4901-A7A1-475EEA8A63C6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2C9E523-7A94-9C0F-02D1-FFF0593AF97D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924AB34-AE4B-B414-0EAB-E0D598310005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F7EF166-1B53-3787-FA8E-CD84E5952E96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2565717-025E-A795-5168-AB97F9A3F00F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B288454-DEC2-9DAE-C768-E90DF253160D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FB21C11-46D3-9D8B-8BBF-56D228D7CAF5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9432876-7A9F-D7E9-1ACC-59CBDD3304CE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80CC087-5160-05F2-5BB5-AAC5B854DB3D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266A4E74-8487-FB96-2D80-7743945BC08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F316FDD-2204-8DB3-20A8-CF157710D074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33530D9-1DC3-A0F0-A493-F89F85D23DBE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DE2F55F-DBB5-FEE9-66BA-FC3616582B37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8279092F-9896-79A2-5D05-753482F9730A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570E8C56-1713-9BD2-658B-F7FD8F1FA933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8">
                <a:extLst>
                  <a:ext uri="{FF2B5EF4-FFF2-40B4-BE49-F238E27FC236}">
                    <a16:creationId xmlns:a16="http://schemas.microsoft.com/office/drawing/2014/main" id="{EC7A89C9-8F69-B1B9-5D9E-BBD386F6A8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D4C3B4E8-79CE-00F3-0D38-266BDFBE6B76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A0D5CBE5-9D26-A74E-F61A-63F6B1CF3817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E734F9CD-3C20-E196-53D1-C60C176289FD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8738FED7-6013-07A6-3843-DE20FC2EAB81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09F44E74-8C1A-B890-2941-807F1FBE6083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A2BBE440-C522-0F2F-6125-201C8264734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899FB72C-A78F-ADF0-EE24-0FB5736141F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D0065487-7E36-35DA-FD3D-FFACF3AEBBE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32A0E0C2-B69E-92AF-1CDF-A2E802181F8D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4BF88A5-8158-FEED-BFC8-CB93611A3EF5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6">
              <a:extLst>
                <a:ext uri="{FF2B5EF4-FFF2-40B4-BE49-F238E27FC236}">
                  <a16:creationId xmlns:a16="http://schemas.microsoft.com/office/drawing/2014/main" id="{4F4B5530-ACC7-E593-5A66-11617D05F5E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99B2CE4-A1C6-47E6-E8CC-90206667CC64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F56D6495-320A-77EC-8C8A-F90D72FE509F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AF10E4F4-CC47-AE67-E14F-C2826CE69E1A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9C62A3A9-97A7-B31E-44F3-C7F4FB0B83FC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7561AC32-A821-5494-3907-70D304FEF62C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2">
                <a:extLst>
                  <a:ext uri="{FF2B5EF4-FFF2-40B4-BE49-F238E27FC236}">
                    <a16:creationId xmlns:a16="http://schemas.microsoft.com/office/drawing/2014/main" id="{E6BF3C1B-A868-142A-EF39-99A8F6FE9E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52A2E1B3-5D93-47AE-7004-2736A1BA86DB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B377103C-734B-A711-6FA5-74CAEBBBC389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83A2C995-16D9-F361-60D0-70A341B78F63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A9CB9FB7-7293-C9B0-460B-87F5AD3ACF65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E87D4984-7993-7EA8-31A2-8C30E18C283B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2EAF67B3-2CD0-8649-FD7E-2CFF647E482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1E58813-AB18-24A4-B2F0-EFD86A4E8BB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7300DFFE-F1B8-EBDB-D90C-BF770EC24DA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333A4A0-F5E7-AF8E-B12F-D37737D3546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5E58EE24-EFA8-35BF-5ACE-D828458ACEE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43CD8FFE-061F-BE8F-7E75-C22AA6B243E1}"/>
              </a:ext>
            </a:extLst>
          </p:cNvPr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C6CDFC6-64C5-E675-AE59-B745B25EA820}"/>
              </a:ext>
            </a:extLst>
          </p:cNvPr>
          <p:cNvCxnSpPr/>
          <p:nvPr userDrawn="1"/>
        </p:nvCxnSpPr>
        <p:spPr>
          <a:xfrm>
            <a:off x="5942013" y="2895600"/>
            <a:ext cx="274478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8" name="Slide Number Placeholder 5">
            <a:extLst>
              <a:ext uri="{FF2B5EF4-FFF2-40B4-BE49-F238E27FC236}">
                <a16:creationId xmlns:a16="http://schemas.microsoft.com/office/drawing/2014/main" id="{76F47A82-74CF-59C6-3C43-A867EC6B43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922512-9894-4DD0-8640-9A623610D44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9" name="Footer Placeholder 4">
            <a:extLst>
              <a:ext uri="{FF2B5EF4-FFF2-40B4-BE49-F238E27FC236}">
                <a16:creationId xmlns:a16="http://schemas.microsoft.com/office/drawing/2014/main" id="{E13C72F8-CEEC-36B7-764B-629D312F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0" name="Date Placeholder 3">
            <a:extLst>
              <a:ext uri="{FF2B5EF4-FFF2-40B4-BE49-F238E27FC236}">
                <a16:creationId xmlns:a16="http://schemas.microsoft.com/office/drawing/2014/main" id="{9612C47F-E24D-2BA9-BF0A-C71C9FE3FB2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102225" y="6289675"/>
            <a:ext cx="3276600" cy="2222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Ottawa, Canada</a:t>
            </a:r>
          </a:p>
        </p:txBody>
      </p:sp>
    </p:spTree>
    <p:extLst>
      <p:ext uri="{BB962C8B-B14F-4D97-AF65-F5344CB8AC3E}">
        <p14:creationId xmlns:p14="http://schemas.microsoft.com/office/powerpoint/2010/main" val="233877852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FAAFA8C4-C185-7829-A80F-41861D50093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F58E5CE-963C-7972-F25C-31F92933E00B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574E247-E0B0-3CB6-2EC8-D1669A7C9B98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599F088-958F-F596-5771-150D2D1D46D7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A61946F-C4E5-D564-B0AB-D3C7C4C52F12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EA87BDC-F8EC-7FE4-3130-A7BF9619D195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8160870-2CAE-E7FE-7D10-285DE246208A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CAD391E-FBC0-221F-F04E-813AC8156757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E228BDA-5361-3A87-AF4C-8A4C47B94C05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B95F14E-9A2F-B353-8D7C-2C653EA56701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2AFC50A-7B86-8ABD-3E92-DFC09C3478C1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943A552-A8D9-3661-7FBD-F1EAE7223913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80080B-B73A-DCB3-E6F5-E94E0C8BEB3C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DA60A92-5CE5-73FA-8A78-98C2EFDA7BAC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3FBDBB2-A09E-7DB1-79B6-6EA16C145293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A610A8B-3B8E-FAE1-7CC0-46997A6B162D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D62074A-B908-2FD3-09C8-BB9F2C46E9F1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id="{503CB937-D2C3-E304-3654-37CC84980A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" y="0"/>
              <a:ext cx="12192003" cy="6858000"/>
              <a:chOff x="-1" y="0"/>
              <a:chExt cx="12192003" cy="6858000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E327F138-0435-1AE9-3155-A49CE98ACEBF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A729C7D-F561-871D-CFA3-42DE2CDC5EDF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C1ED23F-4377-655F-F56B-EA99CB9AC5EB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D8DE87D4-AAC2-93E5-618F-680304E1A516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E3DE4C9E-A8F5-F5B3-DA7C-52630C1A6AFE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7">
                <a:extLst>
                  <a:ext uri="{FF2B5EF4-FFF2-40B4-BE49-F238E27FC236}">
                    <a16:creationId xmlns:a16="http://schemas.microsoft.com/office/drawing/2014/main" id="{25C63354-43EF-6F33-C8CF-D98B43335F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A35E6EBB-0D17-3268-EF9A-FFF936EBC702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2251D870-6607-EEA5-B313-44E9859D0A3C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0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D8B2FC8E-4C0E-BBB6-D970-F962352C0DB4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BDF57874-FA56-6F00-8BC8-84ADB1EE30B6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F84E8AE5-B0A7-2659-4C65-E214E25E3142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48D5408F-0E50-58A3-36FE-44D2CD64A423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2FE2E48-B17D-7F36-6D42-6C910B5D726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891FE68-5C44-BB02-C258-3EEAAAB5BF2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7526939-972B-AE4D-AE73-9BF045ED79A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8110C779-0819-C30D-FEEA-4EF60F54D0C9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id="{239B3724-4AAA-B739-A5EC-6DE7C9BD768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-2" y="0"/>
              <a:ext cx="12192003" cy="6858000"/>
              <a:chOff x="-1" y="0"/>
              <a:chExt cx="12192003" cy="6858000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993A0CC-74B4-C533-41C1-AF845C5A7C63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441F1707-1574-B521-340F-6AB3216FD1B7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EA111ABF-1548-B82A-A486-E661E1582CAF}"/>
                  </a:ext>
                </a:extLst>
              </p:cNvPr>
              <p:cNvCxnSpPr/>
              <p:nvPr/>
            </p:nvCxnSpPr>
            <p:spPr bwMode="hidden">
              <a:xfrm>
                <a:off x="2666999" y="0"/>
                <a:ext cx="6815668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20C9E63-644E-329E-C542-FE1F313E5696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B1AF563-4B34-296A-F517-9C6AE7FC4251}"/>
                  </a:ext>
                </a:extLst>
              </p:cNvPr>
              <p:cNvCxnSpPr/>
              <p:nvPr/>
            </p:nvCxnSpPr>
            <p:spPr bwMode="hidden">
              <a:xfrm>
                <a:off x="5149849" y="0"/>
                <a:ext cx="6817785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1">
                <a:extLst>
                  <a:ext uri="{FF2B5EF4-FFF2-40B4-BE49-F238E27FC236}">
                    <a16:creationId xmlns:a16="http://schemas.microsoft.com/office/drawing/2014/main" id="{3EBC0CB7-4A5D-CEE0-D555-481627ED67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8833" y="0"/>
                <a:ext cx="5863169" cy="5899150"/>
                <a:chOff x="6328833" y="0"/>
                <a:chExt cx="5863169" cy="5899150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7A00A8E6-9A72-55BF-08F0-904FBE9A3585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B4D40169-19F9-9113-0FD1-23B9FF20538E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90806D0F-C4A6-B391-8ABD-5D3AE153E971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69A56116-47ED-15ED-D2FD-A0BF1D219092}"/>
                    </a:ext>
                  </a:extLst>
                </p:cNvPr>
                <p:cNvCxnSpPr/>
                <p:nvPr/>
              </p:nvCxnSpPr>
              <p:spPr bwMode="hidden">
                <a:xfrm>
                  <a:off x="9982200" y="0"/>
                  <a:ext cx="2209800" cy="222726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603A878F-8E6A-B555-94B4-4CB978EB8894}"/>
                    </a:ext>
                  </a:extLst>
                </p:cNvPr>
                <p:cNvCxnSpPr/>
                <p:nvPr/>
              </p:nvCxnSpPr>
              <p:spPr bwMode="hidden">
                <a:xfrm>
                  <a:off x="11199283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6F46AC4B-715D-0762-A69A-A690F729C252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BDEC2A96-26A0-7D13-3ECA-B59E67FA23D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D041C5-6330-61E3-9A9E-00C33A881318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F35EE43-016F-1099-0337-A9B01968D797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CC0BEA64-4B62-1A96-4840-C7488C99574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50900972-A8C5-4A8D-1842-9085F9A66A7C}"/>
              </a:ext>
            </a:extLst>
          </p:cNvPr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8B704CC-E2A8-D129-5D55-23B60EECFEA8}"/>
              </a:ext>
            </a:extLst>
          </p:cNvPr>
          <p:cNvCxnSpPr/>
          <p:nvPr/>
        </p:nvCxnSpPr>
        <p:spPr>
          <a:xfrm>
            <a:off x="5942013" y="2895600"/>
            <a:ext cx="274478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641989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3000">
              <a:srgbClr val="FFFFFF">
                <a:alpha val="81450"/>
              </a:srgbClr>
            </a:gs>
            <a:gs pos="100000">
              <a:srgbClr val="F2F2F2">
                <a:alpha val="64999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5">
            <a:extLst>
              <a:ext uri="{FF2B5EF4-FFF2-40B4-BE49-F238E27FC236}">
                <a16:creationId xmlns:a16="http://schemas.microsoft.com/office/drawing/2014/main" id="{6D4B6579-BDFA-9A37-125B-6A3D1480778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-1" y="0"/>
            <a:chExt cx="12192002" cy="68580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CDACD1E-7ABC-E4F0-9D6D-A68B589BB867}"/>
                </a:ext>
              </a:extLst>
            </p:cNvPr>
            <p:cNvCxnSpPr/>
            <p:nvPr/>
          </p:nvCxnSpPr>
          <p:spPr bwMode="hidden">
            <a:xfrm>
              <a:off x="6095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4A90530B-6958-099F-0C06-23676D2EF8BF}"/>
                </a:ext>
              </a:extLst>
            </p:cNvPr>
            <p:cNvCxnSpPr/>
            <p:nvPr/>
          </p:nvCxnSpPr>
          <p:spPr bwMode="hidden">
            <a:xfrm>
              <a:off x="1828799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B6C62A6A-73CA-B7A1-9904-9DF32599E312}"/>
                </a:ext>
              </a:extLst>
            </p:cNvPr>
            <p:cNvCxnSpPr/>
            <p:nvPr/>
          </p:nvCxnSpPr>
          <p:spPr bwMode="hidden">
            <a:xfrm>
              <a:off x="30480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D5625865-4693-924B-8E18-4E58AF440B89}"/>
                </a:ext>
              </a:extLst>
            </p:cNvPr>
            <p:cNvCxnSpPr/>
            <p:nvPr/>
          </p:nvCxnSpPr>
          <p:spPr bwMode="hidden">
            <a:xfrm>
              <a:off x="42672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376CFBD-BBD4-58A7-CE0C-C984BB68FBDB}"/>
                </a:ext>
              </a:extLst>
            </p:cNvPr>
            <p:cNvCxnSpPr/>
            <p:nvPr/>
          </p:nvCxnSpPr>
          <p:spPr bwMode="hidden">
            <a:xfrm>
              <a:off x="54864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8DB15D3-A5A7-0147-49BC-923529E5936C}"/>
                </a:ext>
              </a:extLst>
            </p:cNvPr>
            <p:cNvCxnSpPr/>
            <p:nvPr/>
          </p:nvCxnSpPr>
          <p:spPr bwMode="hidden">
            <a:xfrm>
              <a:off x="67056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7C6A9E7D-ABA8-F5F5-4C64-BF6701326850}"/>
                </a:ext>
              </a:extLst>
            </p:cNvPr>
            <p:cNvCxnSpPr/>
            <p:nvPr/>
          </p:nvCxnSpPr>
          <p:spPr bwMode="hidden">
            <a:xfrm>
              <a:off x="792480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D679C852-C797-D8E4-049A-51A4A4E70A6F}"/>
                </a:ext>
              </a:extLst>
            </p:cNvPr>
            <p:cNvCxnSpPr/>
            <p:nvPr/>
          </p:nvCxnSpPr>
          <p:spPr bwMode="hidden">
            <a:xfrm>
              <a:off x="91440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C4D7C3C1-D5EA-8557-1DE6-F3492C382DAC}"/>
                </a:ext>
              </a:extLst>
            </p:cNvPr>
            <p:cNvCxnSpPr/>
            <p:nvPr/>
          </p:nvCxnSpPr>
          <p:spPr bwMode="hidden">
            <a:xfrm>
              <a:off x="103632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4A349B5-149B-ECC7-A04D-51B30ECB0486}"/>
                </a:ext>
              </a:extLst>
            </p:cNvPr>
            <p:cNvCxnSpPr/>
            <p:nvPr/>
          </p:nvCxnSpPr>
          <p:spPr bwMode="hidden">
            <a:xfrm>
              <a:off x="11582401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BF33212A-54FA-E526-AFFB-1A795C0B3B81}"/>
                </a:ext>
              </a:extLst>
            </p:cNvPr>
            <p:cNvCxnSpPr/>
            <p:nvPr/>
          </p:nvCxnSpPr>
          <p:spPr bwMode="hidden">
            <a:xfrm>
              <a:off x="2116" y="38576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57821C9E-F23B-D5DF-0A28-B11E6A62E367}"/>
                </a:ext>
              </a:extLst>
            </p:cNvPr>
            <p:cNvCxnSpPr/>
            <p:nvPr/>
          </p:nvCxnSpPr>
          <p:spPr bwMode="hidden">
            <a:xfrm>
              <a:off x="2116" y="1611313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F889C033-CAFD-5D10-7259-9C4F244EF5E2}"/>
                </a:ext>
              </a:extLst>
            </p:cNvPr>
            <p:cNvCxnSpPr/>
            <p:nvPr/>
          </p:nvCxnSpPr>
          <p:spPr bwMode="hidden">
            <a:xfrm>
              <a:off x="2116" y="283527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F29820B8-F526-7865-6342-F733327642E5}"/>
                </a:ext>
              </a:extLst>
            </p:cNvPr>
            <p:cNvCxnSpPr/>
            <p:nvPr/>
          </p:nvCxnSpPr>
          <p:spPr bwMode="hidden">
            <a:xfrm>
              <a:off x="2116" y="4060825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55440883-F487-5FCB-CE6E-EDF6F5DC8E1C}"/>
                </a:ext>
              </a:extLst>
            </p:cNvPr>
            <p:cNvCxnSpPr/>
            <p:nvPr/>
          </p:nvCxnSpPr>
          <p:spPr bwMode="hidden">
            <a:xfrm>
              <a:off x="2116" y="528478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04938D1-6F39-1A44-39FF-A7BDE883A6FE}"/>
                </a:ext>
              </a:extLst>
            </p:cNvPr>
            <p:cNvCxnSpPr/>
            <p:nvPr/>
          </p:nvCxnSpPr>
          <p:spPr bwMode="hidden">
            <a:xfrm>
              <a:off x="2116" y="6510338"/>
              <a:ext cx="12189885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49" name="Group 112">
              <a:extLst>
                <a:ext uri="{FF2B5EF4-FFF2-40B4-BE49-F238E27FC236}">
                  <a16:creationId xmlns:a16="http://schemas.microsoft.com/office/drawing/2014/main" id="{E8736B73-6F4B-A99C-6528-42CBE712BC0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CB262A5A-B647-FE01-4C89-4198B1877854}"/>
                  </a:ext>
                </a:extLst>
              </p:cNvPr>
              <p:cNvCxnSpPr/>
              <p:nvPr/>
            </p:nvCxnSpPr>
            <p:spPr bwMode="hidden">
              <a:xfrm>
                <a:off x="226483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CD53E514-AEC7-BC45-B65C-D66E335D4EE3}"/>
                  </a:ext>
                </a:extLst>
              </p:cNvPr>
              <p:cNvCxnSpPr/>
              <p:nvPr/>
            </p:nvCxnSpPr>
            <p:spPr bwMode="hidden">
              <a:xfrm>
                <a:off x="14499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F23613F2-14D7-BEE4-4DF4-60DB5B0B1820}"/>
                  </a:ext>
                </a:extLst>
              </p:cNvPr>
              <p:cNvCxnSpPr/>
              <p:nvPr/>
            </p:nvCxnSpPr>
            <p:spPr bwMode="hidden">
              <a:xfrm>
                <a:off x="2667000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703107EB-C011-8204-1397-C0C0D4E65CD6}"/>
                  </a:ext>
                </a:extLst>
              </p:cNvPr>
              <p:cNvCxnSpPr/>
              <p:nvPr/>
            </p:nvCxnSpPr>
            <p:spPr bwMode="hidden">
              <a:xfrm>
                <a:off x="3884084" y="0"/>
                <a:ext cx="6817784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96FD91D6-4348-16E2-0F4A-9D72614E6848}"/>
                  </a:ext>
                </a:extLst>
              </p:cNvPr>
              <p:cNvCxnSpPr/>
              <p:nvPr/>
            </p:nvCxnSpPr>
            <p:spPr bwMode="hidden">
              <a:xfrm>
                <a:off x="5107517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72" name="Group 135">
                <a:extLst>
                  <a:ext uri="{FF2B5EF4-FFF2-40B4-BE49-F238E27FC236}">
                    <a16:creationId xmlns:a16="http://schemas.microsoft.com/office/drawing/2014/main" id="{FC8A250A-91D1-19E5-B07B-7F72AA56A1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357176FB-59FB-F9D6-CE2D-FEED51531002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5F917F52-CB1A-6685-9ED7-E897F763ED93}"/>
                    </a:ext>
                  </a:extLst>
                </p:cNvPr>
                <p:cNvCxnSpPr/>
                <p:nvPr/>
              </p:nvCxnSpPr>
              <p:spPr bwMode="hidden">
                <a:xfrm>
                  <a:off x="7550151" y="0"/>
                  <a:ext cx="4641851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AFCEC343-510E-2BD4-354F-ABD7743AC37A}"/>
                    </a:ext>
                  </a:extLst>
                </p:cNvPr>
                <p:cNvCxnSpPr/>
                <p:nvPr/>
              </p:nvCxnSpPr>
              <p:spPr bwMode="hidden">
                <a:xfrm>
                  <a:off x="8773584" y="0"/>
                  <a:ext cx="3418417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304DF658-DBAF-9213-4149-F38DA1EED931}"/>
                    </a:ext>
                  </a:extLst>
                </p:cNvPr>
                <p:cNvCxnSpPr/>
                <p:nvPr/>
              </p:nvCxnSpPr>
              <p:spPr bwMode="hidden">
                <a:xfrm>
                  <a:off x="9982201" y="0"/>
                  <a:ext cx="2209801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E0C91253-FF5F-6595-94DC-8E0FF653692D}"/>
                    </a:ext>
                  </a:extLst>
                </p:cNvPr>
                <p:cNvCxnSpPr/>
                <p:nvPr/>
              </p:nvCxnSpPr>
              <p:spPr bwMode="hidden">
                <a:xfrm>
                  <a:off x="11199285" y="0"/>
                  <a:ext cx="992716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6078221F-4836-3603-515F-6C36F2D91DEC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7EE73417-44C7-2099-0BDD-FDB5047A8E76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A8462049-3CC2-DFFA-8EC6-99C517EA24FE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9074A9E7-0519-813F-9437-383678A75FE5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98B42202-AD28-37EB-A8AF-CCE27AFC329B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0" name="Group 113">
              <a:extLst>
                <a:ext uri="{FF2B5EF4-FFF2-40B4-BE49-F238E27FC236}">
                  <a16:creationId xmlns:a16="http://schemas.microsoft.com/office/drawing/2014/main" id="{21BC1C5C-341E-0D80-F5B6-965311566B5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BFE3B5DF-A5AF-5CA4-5472-4E332C44F42A}"/>
                  </a:ext>
                </a:extLst>
              </p:cNvPr>
              <p:cNvCxnSpPr/>
              <p:nvPr/>
            </p:nvCxnSpPr>
            <p:spPr bwMode="hidden">
              <a:xfrm>
                <a:off x="226482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3211856F-66A0-83A9-7CF3-2D2783A174BB}"/>
                  </a:ext>
                </a:extLst>
              </p:cNvPr>
              <p:cNvCxnSpPr/>
              <p:nvPr/>
            </p:nvCxnSpPr>
            <p:spPr bwMode="hidden">
              <a:xfrm>
                <a:off x="1449915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0736D061-E61A-FFFB-99F3-552B835F67AE}"/>
                  </a:ext>
                </a:extLst>
              </p:cNvPr>
              <p:cNvCxnSpPr/>
              <p:nvPr/>
            </p:nvCxnSpPr>
            <p:spPr bwMode="hidden">
              <a:xfrm>
                <a:off x="2667000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4911F7BA-63A9-4FF2-728B-D2E03C04FECB}"/>
                  </a:ext>
                </a:extLst>
              </p:cNvPr>
              <p:cNvCxnSpPr/>
              <p:nvPr/>
            </p:nvCxnSpPr>
            <p:spPr bwMode="hidden">
              <a:xfrm>
                <a:off x="3884082" y="0"/>
                <a:ext cx="6817785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D7345D98-F93D-C9EF-D896-B894A984D03A}"/>
                  </a:ext>
                </a:extLst>
              </p:cNvPr>
              <p:cNvCxnSpPr/>
              <p:nvPr/>
            </p:nvCxnSpPr>
            <p:spPr bwMode="hidden">
              <a:xfrm>
                <a:off x="5107516" y="0"/>
                <a:ext cx="6815668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56" name="Group 119">
                <a:extLst>
                  <a:ext uri="{FF2B5EF4-FFF2-40B4-BE49-F238E27FC236}">
                    <a16:creationId xmlns:a16="http://schemas.microsoft.com/office/drawing/2014/main" id="{DACDB3B0-17F7-4F90-AD95-A2C45711FD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>
                  <a:extLst>
                    <a:ext uri="{FF2B5EF4-FFF2-40B4-BE49-F238E27FC236}">
                      <a16:creationId xmlns:a16="http://schemas.microsoft.com/office/drawing/2014/main" id="{E746645D-B1D6-4D54-AFFB-78E147AB16DE}"/>
                    </a:ext>
                  </a:extLst>
                </p:cNvPr>
                <p:cNvCxnSpPr/>
                <p:nvPr/>
              </p:nvCxnSpPr>
              <p:spPr bwMode="hidden">
                <a:xfrm>
                  <a:off x="6328833" y="0"/>
                  <a:ext cx="5863168" cy="589915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>
                  <a:extLst>
                    <a:ext uri="{FF2B5EF4-FFF2-40B4-BE49-F238E27FC236}">
                      <a16:creationId xmlns:a16="http://schemas.microsoft.com/office/drawing/2014/main" id="{C8AA8E14-C20E-9FB7-579D-78A48B01B4E4}"/>
                    </a:ext>
                  </a:extLst>
                </p:cNvPr>
                <p:cNvCxnSpPr/>
                <p:nvPr/>
              </p:nvCxnSpPr>
              <p:spPr bwMode="hidden">
                <a:xfrm>
                  <a:off x="7550149" y="0"/>
                  <a:ext cx="4641852" cy="467201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7AF11411-5130-07E6-13EA-0CA67CCE764A}"/>
                    </a:ext>
                  </a:extLst>
                </p:cNvPr>
                <p:cNvCxnSpPr/>
                <p:nvPr/>
              </p:nvCxnSpPr>
              <p:spPr bwMode="hidden">
                <a:xfrm>
                  <a:off x="8773583" y="0"/>
                  <a:ext cx="3418418" cy="345757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E0A83B53-9552-4605-506D-C644D2A37D3D}"/>
                    </a:ext>
                  </a:extLst>
                </p:cNvPr>
                <p:cNvCxnSpPr/>
                <p:nvPr/>
              </p:nvCxnSpPr>
              <p:spPr bwMode="hidden">
                <a:xfrm>
                  <a:off x="9982201" y="0"/>
                  <a:ext cx="2209801" cy="222726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C8F07334-15EA-DAA9-B6F6-EAAA0D39503F}"/>
                    </a:ext>
                  </a:extLst>
                </p:cNvPr>
                <p:cNvCxnSpPr/>
                <p:nvPr/>
              </p:nvCxnSpPr>
              <p:spPr bwMode="hidden">
                <a:xfrm>
                  <a:off x="11199284" y="0"/>
                  <a:ext cx="992718" cy="1003300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96CD6F32-2518-DFBE-E45C-004062AA781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1012825"/>
                <a:ext cx="5829301" cy="58451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5F1FA110-6DBD-217B-DB55-B200C80505C5}"/>
                  </a:ext>
                </a:extLst>
              </p:cNvPr>
              <p:cNvCxnSpPr/>
              <p:nvPr/>
            </p:nvCxnSpPr>
            <p:spPr bwMode="hidden">
              <a:xfrm flipH="1" flipV="1">
                <a:off x="-1" y="2227263"/>
                <a:ext cx="4614334" cy="463073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6C02744E-F975-3B46-E02F-24BC5304324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3432175"/>
                <a:ext cx="3399367" cy="34258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BE53B28A-74D6-00F1-B59D-DA36F2AC4F54}"/>
                  </a:ext>
                </a:extLst>
              </p:cNvPr>
              <p:cNvCxnSpPr/>
              <p:nvPr/>
            </p:nvCxnSpPr>
            <p:spPr bwMode="hidden">
              <a:xfrm flipH="1" flipV="1">
                <a:off x="-1" y="4651375"/>
                <a:ext cx="2197100" cy="220662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9987CB4B-C8E0-2999-3337-3BA3AB50D271}"/>
                  </a:ext>
                </a:extLst>
              </p:cNvPr>
              <p:cNvCxnSpPr/>
              <p:nvPr/>
            </p:nvCxnSpPr>
            <p:spPr bwMode="hidden">
              <a:xfrm flipH="1" flipV="1">
                <a:off x="-1" y="5864225"/>
                <a:ext cx="986367" cy="99377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DEB13BA-3BC4-520C-3E5F-53B9891944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71550" y="503238"/>
            <a:ext cx="7200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650A786-FC66-1AA0-8AAC-32615B6A91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71550" y="1981200"/>
            <a:ext cx="72009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D05794A-7CE0-BAC8-E077-00E66355B64F}"/>
              </a:ext>
            </a:extLst>
          </p:cNvPr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00AF3AFA-9164-3237-BFCA-5452AEA76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8825" y="6289675"/>
            <a:ext cx="309563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F7F7F"/>
                </a:solidFill>
              </a:defRPr>
            </a:lvl1pPr>
          </a:lstStyle>
          <a:p>
            <a:fld id="{59613769-6B02-4AA5-9FCC-C08EDD23D0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0" name="Footer Placeholder 4">
            <a:extLst>
              <a:ext uri="{FF2B5EF4-FFF2-40B4-BE49-F238E27FC236}">
                <a16:creationId xmlns:a16="http://schemas.microsoft.com/office/drawing/2014/main" id="{4EB81A8C-A3D4-6AB7-27D6-A1B992DD2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289675"/>
            <a:ext cx="4595813" cy="222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APEC Wine Regulatory Forum |  October 6-7, 2016</a:t>
            </a:r>
          </a:p>
        </p:txBody>
      </p:sp>
      <p:sp>
        <p:nvSpPr>
          <p:cNvPr id="61" name="Date Placeholder 3">
            <a:extLst>
              <a:ext uri="{FF2B5EF4-FFF2-40B4-BE49-F238E27FC236}">
                <a16:creationId xmlns:a16="http://schemas.microsoft.com/office/drawing/2014/main" id="{5ED7ABD2-AC4B-ED5A-F5F8-55B5BE4DE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84763" y="6289675"/>
            <a:ext cx="3294062" cy="2222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Ottawa, Canada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 spd="med">
    <p:fade/>
  </p:transition>
  <p:hf hdr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Arial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6525" algn="l" defTabSz="685800" rtl="0" eaLnBrk="0" fontAlgn="base" hangingPunct="0">
        <a:lnSpc>
          <a:spcPct val="90000"/>
        </a:lnSpc>
        <a:spcBef>
          <a:spcPts val="9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3350" algn="l" defTabSz="685800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6525" algn="l" defTabSz="685800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3350" algn="l" defTabSz="685800" rtl="0" eaLnBrk="0" fontAlgn="base" hangingPunct="0">
        <a:lnSpc>
          <a:spcPct val="90000"/>
        </a:lnSpc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▪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A2AB-ADDA-FCB6-7FC7-83B3D32D1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3188" y="2932113"/>
            <a:ext cx="6507162" cy="17176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rgbClr val="0000CC"/>
                </a:solidFill>
                <a:latin typeface="+mn-lt"/>
              </a:rPr>
              <a:t>WELCOME TO</a:t>
            </a:r>
            <a:br>
              <a:rPr lang="en-US" sz="4800" dirty="0">
                <a:solidFill>
                  <a:srgbClr val="0000CC"/>
                </a:solidFill>
                <a:latin typeface="+mn-lt"/>
              </a:rPr>
            </a:br>
            <a:br>
              <a:rPr lang="en-US" sz="4800" dirty="0">
                <a:solidFill>
                  <a:srgbClr val="0000CC"/>
                </a:solidFill>
                <a:latin typeface="+mn-lt"/>
              </a:rPr>
            </a:br>
            <a:r>
              <a:rPr lang="en-US" sz="4800" dirty="0">
                <a:solidFill>
                  <a:srgbClr val="0000CC"/>
                </a:solidFill>
                <a:latin typeface="+mn-lt"/>
              </a:rPr>
              <a:t>APEC VIET NAM 2017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8">
            <a:extLst>
              <a:ext uri="{FF2B5EF4-FFF2-40B4-BE49-F238E27FC236}">
                <a16:creationId xmlns:a16="http://schemas.microsoft.com/office/drawing/2014/main" id="{A3A22818-9F74-34B6-C4B5-D6DDE8F5F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663" y="-17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TextBox 11">
            <a:extLst>
              <a:ext uri="{FF2B5EF4-FFF2-40B4-BE49-F238E27FC236}">
                <a16:creationId xmlns:a16="http://schemas.microsoft.com/office/drawing/2014/main" id="{7AFE0EC7-C9FE-23BE-6909-74DBD9AD1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425" y="565150"/>
            <a:ext cx="7427913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CC"/>
                </a:solidFill>
              </a:rPr>
              <a:t>Events</a:t>
            </a:r>
          </a:p>
          <a:p>
            <a:pPr eaLnBrk="1" hangingPunct="1"/>
            <a:endParaRPr lang="en-US" altLang="en-US">
              <a:solidFill>
                <a:srgbClr val="0000CC"/>
              </a:solidFill>
            </a:endParaRPr>
          </a:p>
          <a:p>
            <a:pPr eaLnBrk="1" hangingPunct="1"/>
            <a:endParaRPr lang="en-US" altLang="en-US">
              <a:solidFill>
                <a:srgbClr val="0000CC"/>
              </a:solidFill>
            </a:endParaRPr>
          </a:p>
          <a:p>
            <a:pPr eaLnBrk="1" hangingPunct="1"/>
            <a:endParaRPr lang="en-US" altLang="en-US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0000CC"/>
                </a:solidFill>
              </a:rPr>
              <a:t>The Informal Senior Officials' Meeting (ISOM) and the Seminar on the priorities on APEC 2017 will be held on December, 2016;</a:t>
            </a:r>
          </a:p>
          <a:p>
            <a:pPr eaLnBrk="1" hangingPunct="1"/>
            <a:endParaRPr lang="en-US" altLang="en-US" b="1">
              <a:solidFill>
                <a:srgbClr val="0000CC"/>
              </a:solidFill>
            </a:endParaRPr>
          </a:p>
          <a:p>
            <a:pPr eaLnBrk="1" hangingPunct="1"/>
            <a:endParaRPr lang="en-US" altLang="en-US" b="1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0000CC"/>
                </a:solidFill>
              </a:rPr>
              <a:t>The First Senior Officials' Meeting (SOM1) and Related Meetings will be held from February to March, 2017;</a:t>
            </a:r>
          </a:p>
          <a:p>
            <a:pPr eaLnBrk="1" hangingPunct="1"/>
            <a:endParaRPr lang="en-US" altLang="en-US" b="1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0000CC"/>
                </a:solidFill>
              </a:rPr>
              <a:t>The Second Senior Officials' Meeting (SOM2) and Related Meetings will be held on May, 2017;</a:t>
            </a:r>
          </a:p>
          <a:p>
            <a:pPr eaLnBrk="1" hangingPunct="1"/>
            <a:endParaRPr lang="en-US" altLang="en-US" b="1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0000CC"/>
                </a:solidFill>
              </a:rPr>
              <a:t>The Third Senior Officials' Meeting (SOM3) and Related Meetings will be held on August, 2017;</a:t>
            </a:r>
          </a:p>
          <a:p>
            <a:pPr eaLnBrk="1" hangingPunct="1"/>
            <a:endParaRPr lang="en-US" altLang="en-US" b="1">
              <a:solidFill>
                <a:srgbClr val="0000CC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0000CC"/>
                </a:solidFill>
              </a:rPr>
              <a:t>The APEC CEO Summit and the Economic Leaders' Meeting will be held on the second week of November, 2017.</a:t>
            </a:r>
            <a:endParaRPr lang="en-US" altLang="en-US" b="1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2" descr="vietnam-map.gif.jpg">
            <a:extLst>
              <a:ext uri="{FF2B5EF4-FFF2-40B4-BE49-F238E27FC236}">
                <a16:creationId xmlns:a16="http://schemas.microsoft.com/office/drawing/2014/main" id="{1D969986-FF2A-785A-3771-07FC56824D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0"/>
            <a:ext cx="4159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8">
            <a:extLst>
              <a:ext uri="{FF2B5EF4-FFF2-40B4-BE49-F238E27FC236}">
                <a16:creationId xmlns:a16="http://schemas.microsoft.com/office/drawing/2014/main" id="{D856F2EE-6C4F-8D0F-96C1-44A227CF2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663" y="-17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FF5D3-6186-E589-0331-6C2702344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3832225"/>
            <a:ext cx="5376863" cy="92551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rgbClr val="0000CC"/>
                </a:solidFill>
                <a:latin typeface="+mn-lt"/>
              </a:rPr>
              <a:t>Welcome to Viet Nam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iamondGrid">
    <a:dk1>
      <a:srgbClr val="2D2E2D"/>
    </a:dk1>
    <a:lt1>
      <a:sysClr val="window" lastClr="FFFFFF"/>
    </a:lt1>
    <a:dk2>
      <a:srgbClr val="000000"/>
    </a:dk2>
    <a:lt2>
      <a:srgbClr val="EAEAEA"/>
    </a:lt2>
    <a:accent1>
      <a:srgbClr val="D15A3E"/>
    </a:accent1>
    <a:accent2>
      <a:srgbClr val="B2B2B2"/>
    </a:accent2>
    <a:accent3>
      <a:srgbClr val="4F91A1"/>
    </a:accent3>
    <a:accent4>
      <a:srgbClr val="F0BA34"/>
    </a:accent4>
    <a:accent5>
      <a:srgbClr val="AEB733"/>
    </a:accent5>
    <a:accent6>
      <a:srgbClr val="926397"/>
    </a:accent6>
    <a:hlink>
      <a:srgbClr val="4F91A1"/>
    </a:hlink>
    <a:folHlink>
      <a:srgbClr val="808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123</Words>
  <Application>Microsoft Office PowerPoint</Application>
  <PresentationFormat>On-screen Show (4:3)</PresentationFormat>
  <Paragraphs>16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Diamond Grid 16x9</vt:lpstr>
      <vt:lpstr>WELCOME TO  APEC VIET NAM 2017</vt:lpstr>
      <vt:lpstr>PowerPoint Presentation</vt:lpstr>
      <vt:lpstr>PowerPoint Presentation</vt:lpstr>
      <vt:lpstr>Welcome to Viet Nam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2016-08-31T23:08:32Z</dcterms:created>
  <dcterms:modified xsi:type="dcterms:W3CDTF">2024-10-23T19:16:30Z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