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9"/>
  </p:handoutMasterIdLst>
  <p:sldIdLst>
    <p:sldId id="256" r:id="rId2"/>
    <p:sldId id="259" r:id="rId3"/>
    <p:sldId id="260" r:id="rId4"/>
    <p:sldId id="261" r:id="rId5"/>
    <p:sldId id="263" r:id="rId6"/>
    <p:sldId id="264" r:id="rId7"/>
    <p:sldId id="265" r:id="rId8"/>
    <p:sldId id="271" r:id="rId9"/>
    <p:sldId id="272" r:id="rId10"/>
    <p:sldId id="273" r:id="rId11"/>
    <p:sldId id="274" r:id="rId12"/>
    <p:sldId id="275" r:id="rId13"/>
    <p:sldId id="276" r:id="rId14"/>
    <p:sldId id="278" r:id="rId15"/>
    <p:sldId id="280" r:id="rId16"/>
    <p:sldId id="281" r:id="rId17"/>
    <p:sldId id="279" r:id="rId18"/>
  </p:sldIdLst>
  <p:sldSz cx="9144000" cy="6858000" type="screen4x3"/>
  <p:notesSz cx="6797675" cy="9928225"/>
  <p:defaultTextStyle>
    <a:defPPr>
      <a:defRPr lang="zh-CN"/>
    </a:defPPr>
    <a:lvl1pPr algn="l" rtl="0" eaLnBrk="0" fontAlgn="base" hangingPunct="0">
      <a:spcBef>
        <a:spcPct val="0"/>
      </a:spcBef>
      <a:spcAft>
        <a:spcPct val="0"/>
      </a:spcAft>
      <a:defRPr sz="900" kern="1200">
        <a:solidFill>
          <a:srgbClr val="000000"/>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900" kern="1200">
        <a:solidFill>
          <a:srgbClr val="000000"/>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900" kern="1200">
        <a:solidFill>
          <a:srgbClr val="000000"/>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900" kern="1200">
        <a:solidFill>
          <a:srgbClr val="000000"/>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900" kern="1200">
        <a:solidFill>
          <a:srgbClr val="000000"/>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900" kern="1200">
        <a:solidFill>
          <a:srgbClr val="000000"/>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900" kern="1200">
        <a:solidFill>
          <a:srgbClr val="000000"/>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900" kern="1200">
        <a:solidFill>
          <a:srgbClr val="000000"/>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900" kern="1200">
        <a:solidFill>
          <a:srgbClr val="000000"/>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FF00"/>
    <a:srgbClr val="663300"/>
    <a:srgbClr val="66CCFF"/>
    <a:srgbClr val="0000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3" d="100"/>
          <a:sy n="73" d="100"/>
        </p:scale>
        <p:origin x="65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6234E014-0B47-480D-BF47-396178C58CFA}"/>
              </a:ext>
            </a:extLst>
          </p:cNvPr>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solidFill>
                  <a:schemeClr val="tx1"/>
                </a:solidFill>
                <a:latin typeface="Arial" charset="0"/>
                <a:ea typeface="宋体" pitchFamily="2" charset="-122"/>
                <a:cs typeface="+mn-cs"/>
              </a:defRPr>
            </a:lvl1pPr>
          </a:lstStyle>
          <a:p>
            <a:pPr>
              <a:defRPr/>
            </a:pPr>
            <a:endParaRPr lang="en-US" altLang="zh-CN"/>
          </a:p>
        </p:txBody>
      </p:sp>
      <p:sp>
        <p:nvSpPr>
          <p:cNvPr id="32771" name="Rectangle 3">
            <a:extLst>
              <a:ext uri="{FF2B5EF4-FFF2-40B4-BE49-F238E27FC236}">
                <a16:creationId xmlns:a16="http://schemas.microsoft.com/office/drawing/2014/main" id="{96076BC3-F78B-4CD5-A4F6-0BB1F900C7BE}"/>
              </a:ext>
            </a:extLst>
          </p:cNvPr>
          <p:cNvSpPr>
            <a:spLocks noGrp="1" noChangeArrowheads="1"/>
          </p:cNvSpPr>
          <p:nvPr>
            <p:ph type="dt" sz="quarter"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solidFill>
                  <a:schemeClr val="tx1"/>
                </a:solidFill>
                <a:latin typeface="Arial" charset="0"/>
                <a:ea typeface="宋体" pitchFamily="2" charset="-122"/>
                <a:cs typeface="+mn-cs"/>
              </a:defRPr>
            </a:lvl1pPr>
          </a:lstStyle>
          <a:p>
            <a:pPr>
              <a:defRPr/>
            </a:pPr>
            <a:endParaRPr lang="en-US" altLang="zh-CN"/>
          </a:p>
        </p:txBody>
      </p:sp>
      <p:sp>
        <p:nvSpPr>
          <p:cNvPr id="32772" name="Rectangle 4">
            <a:extLst>
              <a:ext uri="{FF2B5EF4-FFF2-40B4-BE49-F238E27FC236}">
                <a16:creationId xmlns:a16="http://schemas.microsoft.com/office/drawing/2014/main" id="{EAC1D12B-97DC-4083-9957-E0C02A5B7662}"/>
              </a:ext>
            </a:extLst>
          </p:cNvPr>
          <p:cNvSpPr>
            <a:spLocks noGrp="1" noChangeArrowheads="1"/>
          </p:cNvSpPr>
          <p:nvPr>
            <p:ph type="ftr" sz="quarter" idx="2"/>
          </p:nvPr>
        </p:nvSpPr>
        <p:spPr bwMode="auto">
          <a:xfrm>
            <a:off x="0"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solidFill>
                  <a:schemeClr val="tx1"/>
                </a:solidFill>
                <a:latin typeface="Arial" charset="0"/>
                <a:ea typeface="宋体" pitchFamily="2" charset="-122"/>
                <a:cs typeface="+mn-cs"/>
              </a:defRPr>
            </a:lvl1pPr>
          </a:lstStyle>
          <a:p>
            <a:pPr>
              <a:defRPr/>
            </a:pPr>
            <a:endParaRPr lang="en-US" altLang="zh-CN"/>
          </a:p>
        </p:txBody>
      </p:sp>
      <p:sp>
        <p:nvSpPr>
          <p:cNvPr id="32773" name="Rectangle 5">
            <a:extLst>
              <a:ext uri="{FF2B5EF4-FFF2-40B4-BE49-F238E27FC236}">
                <a16:creationId xmlns:a16="http://schemas.microsoft.com/office/drawing/2014/main" id="{DC30FAD7-78A5-41DC-8215-7B81FE9BEDAE}"/>
              </a:ext>
            </a:extLst>
          </p:cNvPr>
          <p:cNvSpPr>
            <a:spLocks noGrp="1" noChangeArrowheads="1"/>
          </p:cNvSpPr>
          <p:nvPr>
            <p:ph type="sldNum" sz="quarter" idx="3"/>
          </p:nvPr>
        </p:nvSpPr>
        <p:spPr bwMode="auto">
          <a:xfrm>
            <a:off x="3849688"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solidFill>
                  <a:schemeClr val="tx1"/>
                </a:solidFill>
                <a:ea typeface="宋体" panose="02010600030101010101" pitchFamily="2" charset="-122"/>
              </a:defRPr>
            </a:lvl1pPr>
          </a:lstStyle>
          <a:p>
            <a:fld id="{19A033C5-6D63-47A6-A49C-A3F4C12C596A}" type="slidenum">
              <a:rPr lang="en-US" altLang="zh-CN"/>
              <a:pPr/>
              <a:t>‹#›</a:t>
            </a:fld>
            <a:endParaRPr lang="en-US" altLang="zh-CN"/>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5F90CF01-DCD4-221B-B5AD-3A93BB8A6868}"/>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a:extLst>
              <a:ext uri="{FF2B5EF4-FFF2-40B4-BE49-F238E27FC236}">
                <a16:creationId xmlns:a16="http://schemas.microsoft.com/office/drawing/2014/main" id="{F85ABBE6-C27B-3CE9-C625-40A055ECF589}"/>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a:extLst>
              <a:ext uri="{FF2B5EF4-FFF2-40B4-BE49-F238E27FC236}">
                <a16:creationId xmlns:a16="http://schemas.microsoft.com/office/drawing/2014/main" id="{75028B20-8E8C-1015-D209-482319CC610D}"/>
              </a:ext>
            </a:extLst>
          </p:cNvPr>
          <p:cNvSpPr>
            <a:spLocks noGrp="1" noChangeArrowheads="1"/>
          </p:cNvSpPr>
          <p:nvPr>
            <p:ph type="sldNum" sz="quarter" idx="12"/>
          </p:nvPr>
        </p:nvSpPr>
        <p:spPr>
          <a:ln/>
        </p:spPr>
        <p:txBody>
          <a:bodyPr/>
          <a:lstStyle>
            <a:lvl1pPr>
              <a:defRPr/>
            </a:lvl1pPr>
          </a:lstStyle>
          <a:p>
            <a:fld id="{4CA6AD29-D507-4B87-9FAA-7CEA8EE68CC4}" type="slidenum">
              <a:rPr lang="en-US" altLang="zh-CN"/>
              <a:pPr/>
              <a:t>‹#›</a:t>
            </a:fld>
            <a:endParaRPr lang="en-US" altLang="zh-CN"/>
          </a:p>
        </p:txBody>
      </p:sp>
    </p:spTree>
    <p:extLst>
      <p:ext uri="{BB962C8B-B14F-4D97-AF65-F5344CB8AC3E}">
        <p14:creationId xmlns:p14="http://schemas.microsoft.com/office/powerpoint/2010/main" val="2453665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982E686-FBA1-B875-109B-F9E0F89EA11F}"/>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a:extLst>
              <a:ext uri="{FF2B5EF4-FFF2-40B4-BE49-F238E27FC236}">
                <a16:creationId xmlns:a16="http://schemas.microsoft.com/office/drawing/2014/main" id="{75C39B6B-84DD-2735-5E1A-86EBA451647E}"/>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a:extLst>
              <a:ext uri="{FF2B5EF4-FFF2-40B4-BE49-F238E27FC236}">
                <a16:creationId xmlns:a16="http://schemas.microsoft.com/office/drawing/2014/main" id="{F0E866D4-6980-D47C-A4D9-BF7E49C21558}"/>
              </a:ext>
            </a:extLst>
          </p:cNvPr>
          <p:cNvSpPr>
            <a:spLocks noGrp="1" noChangeArrowheads="1"/>
          </p:cNvSpPr>
          <p:nvPr>
            <p:ph type="sldNum" sz="quarter" idx="12"/>
          </p:nvPr>
        </p:nvSpPr>
        <p:spPr>
          <a:ln/>
        </p:spPr>
        <p:txBody>
          <a:bodyPr/>
          <a:lstStyle>
            <a:lvl1pPr>
              <a:defRPr/>
            </a:lvl1pPr>
          </a:lstStyle>
          <a:p>
            <a:fld id="{B6DB82FA-5C91-4E5D-B4FD-57F7351F1486}" type="slidenum">
              <a:rPr lang="en-US" altLang="zh-CN"/>
              <a:pPr/>
              <a:t>‹#›</a:t>
            </a:fld>
            <a:endParaRPr lang="en-US" altLang="zh-CN"/>
          </a:p>
        </p:txBody>
      </p:sp>
    </p:spTree>
    <p:extLst>
      <p:ext uri="{BB962C8B-B14F-4D97-AF65-F5344CB8AC3E}">
        <p14:creationId xmlns:p14="http://schemas.microsoft.com/office/powerpoint/2010/main" val="569420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155971A-7D64-E4FC-781C-3483C9CD99E8}"/>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a:extLst>
              <a:ext uri="{FF2B5EF4-FFF2-40B4-BE49-F238E27FC236}">
                <a16:creationId xmlns:a16="http://schemas.microsoft.com/office/drawing/2014/main" id="{E0FF0001-2DD2-BC01-D98C-36F4293EDC3B}"/>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a:extLst>
              <a:ext uri="{FF2B5EF4-FFF2-40B4-BE49-F238E27FC236}">
                <a16:creationId xmlns:a16="http://schemas.microsoft.com/office/drawing/2014/main" id="{1654F4C5-9B1F-2784-0EA5-4AED0B5E1DA3}"/>
              </a:ext>
            </a:extLst>
          </p:cNvPr>
          <p:cNvSpPr>
            <a:spLocks noGrp="1" noChangeArrowheads="1"/>
          </p:cNvSpPr>
          <p:nvPr>
            <p:ph type="sldNum" sz="quarter" idx="12"/>
          </p:nvPr>
        </p:nvSpPr>
        <p:spPr>
          <a:ln/>
        </p:spPr>
        <p:txBody>
          <a:bodyPr/>
          <a:lstStyle>
            <a:lvl1pPr>
              <a:defRPr/>
            </a:lvl1pPr>
          </a:lstStyle>
          <a:p>
            <a:fld id="{70BD1AAD-0607-4325-93E4-09695BE71721}" type="slidenum">
              <a:rPr lang="en-US" altLang="zh-CN"/>
              <a:pPr/>
              <a:t>‹#›</a:t>
            </a:fld>
            <a:endParaRPr lang="en-US" altLang="zh-CN"/>
          </a:p>
        </p:txBody>
      </p:sp>
    </p:spTree>
    <p:extLst>
      <p:ext uri="{BB962C8B-B14F-4D97-AF65-F5344CB8AC3E}">
        <p14:creationId xmlns:p14="http://schemas.microsoft.com/office/powerpoint/2010/main" val="1827987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19ABCEA-654E-6E27-80F3-17CBBA76CB5B}"/>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a:extLst>
              <a:ext uri="{FF2B5EF4-FFF2-40B4-BE49-F238E27FC236}">
                <a16:creationId xmlns:a16="http://schemas.microsoft.com/office/drawing/2014/main" id="{7C6B6A92-7316-6644-8A76-A3492312FE30}"/>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a:extLst>
              <a:ext uri="{FF2B5EF4-FFF2-40B4-BE49-F238E27FC236}">
                <a16:creationId xmlns:a16="http://schemas.microsoft.com/office/drawing/2014/main" id="{EA28B549-5323-A2EE-0EB7-354EC4B6381D}"/>
              </a:ext>
            </a:extLst>
          </p:cNvPr>
          <p:cNvSpPr>
            <a:spLocks noGrp="1" noChangeArrowheads="1"/>
          </p:cNvSpPr>
          <p:nvPr>
            <p:ph type="sldNum" sz="quarter" idx="12"/>
          </p:nvPr>
        </p:nvSpPr>
        <p:spPr>
          <a:ln/>
        </p:spPr>
        <p:txBody>
          <a:bodyPr/>
          <a:lstStyle>
            <a:lvl1pPr>
              <a:defRPr/>
            </a:lvl1pPr>
          </a:lstStyle>
          <a:p>
            <a:fld id="{909647AE-5712-4FB6-A014-047ABCCCC743}" type="slidenum">
              <a:rPr lang="en-US" altLang="zh-CN"/>
              <a:pPr/>
              <a:t>‹#›</a:t>
            </a:fld>
            <a:endParaRPr lang="en-US" altLang="zh-CN"/>
          </a:p>
        </p:txBody>
      </p:sp>
    </p:spTree>
    <p:extLst>
      <p:ext uri="{BB962C8B-B14F-4D97-AF65-F5344CB8AC3E}">
        <p14:creationId xmlns:p14="http://schemas.microsoft.com/office/powerpoint/2010/main" val="925927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10EB20E3-9E2A-B88C-1735-650A8AB7311C}"/>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a:extLst>
              <a:ext uri="{FF2B5EF4-FFF2-40B4-BE49-F238E27FC236}">
                <a16:creationId xmlns:a16="http://schemas.microsoft.com/office/drawing/2014/main" id="{9AFEE143-5E70-D102-3B1F-4F036ABF467D}"/>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a:extLst>
              <a:ext uri="{FF2B5EF4-FFF2-40B4-BE49-F238E27FC236}">
                <a16:creationId xmlns:a16="http://schemas.microsoft.com/office/drawing/2014/main" id="{9415D4EF-FC1F-23C0-5A55-2C80F667BE4C}"/>
              </a:ext>
            </a:extLst>
          </p:cNvPr>
          <p:cNvSpPr>
            <a:spLocks noGrp="1" noChangeArrowheads="1"/>
          </p:cNvSpPr>
          <p:nvPr>
            <p:ph type="sldNum" sz="quarter" idx="12"/>
          </p:nvPr>
        </p:nvSpPr>
        <p:spPr>
          <a:ln/>
        </p:spPr>
        <p:txBody>
          <a:bodyPr/>
          <a:lstStyle>
            <a:lvl1pPr>
              <a:defRPr/>
            </a:lvl1pPr>
          </a:lstStyle>
          <a:p>
            <a:fld id="{F01F1576-5479-45FB-9466-BADDD0ED2FB5}" type="slidenum">
              <a:rPr lang="en-US" altLang="zh-CN"/>
              <a:pPr/>
              <a:t>‹#›</a:t>
            </a:fld>
            <a:endParaRPr lang="en-US" altLang="zh-CN"/>
          </a:p>
        </p:txBody>
      </p:sp>
    </p:spTree>
    <p:extLst>
      <p:ext uri="{BB962C8B-B14F-4D97-AF65-F5344CB8AC3E}">
        <p14:creationId xmlns:p14="http://schemas.microsoft.com/office/powerpoint/2010/main" val="634335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D1CDD3C1-1A1F-C1B8-6014-9E605A6D6B6C}"/>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a:extLst>
              <a:ext uri="{FF2B5EF4-FFF2-40B4-BE49-F238E27FC236}">
                <a16:creationId xmlns:a16="http://schemas.microsoft.com/office/drawing/2014/main" id="{882215BF-46AF-B9F4-F30B-A65D8B3C8966}"/>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a:extLst>
              <a:ext uri="{FF2B5EF4-FFF2-40B4-BE49-F238E27FC236}">
                <a16:creationId xmlns:a16="http://schemas.microsoft.com/office/drawing/2014/main" id="{14E691D2-29D0-4E36-A7FE-2DC38565E9C9}"/>
              </a:ext>
            </a:extLst>
          </p:cNvPr>
          <p:cNvSpPr>
            <a:spLocks noGrp="1" noChangeArrowheads="1"/>
          </p:cNvSpPr>
          <p:nvPr>
            <p:ph type="sldNum" sz="quarter" idx="12"/>
          </p:nvPr>
        </p:nvSpPr>
        <p:spPr>
          <a:ln/>
        </p:spPr>
        <p:txBody>
          <a:bodyPr/>
          <a:lstStyle>
            <a:lvl1pPr>
              <a:defRPr/>
            </a:lvl1pPr>
          </a:lstStyle>
          <a:p>
            <a:fld id="{E70545DD-C12C-432E-A56F-E1C588A1C7DB}" type="slidenum">
              <a:rPr lang="en-US" altLang="zh-CN"/>
              <a:pPr/>
              <a:t>‹#›</a:t>
            </a:fld>
            <a:endParaRPr lang="en-US" altLang="zh-CN"/>
          </a:p>
        </p:txBody>
      </p:sp>
    </p:spTree>
    <p:extLst>
      <p:ext uri="{BB962C8B-B14F-4D97-AF65-F5344CB8AC3E}">
        <p14:creationId xmlns:p14="http://schemas.microsoft.com/office/powerpoint/2010/main" val="2801027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F37BBFC9-F6E3-68D8-34D2-A61861963DAE}"/>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5">
            <a:extLst>
              <a:ext uri="{FF2B5EF4-FFF2-40B4-BE49-F238E27FC236}">
                <a16:creationId xmlns:a16="http://schemas.microsoft.com/office/drawing/2014/main" id="{96F9A970-42B2-9217-2E4C-6A37A994ADFC}"/>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6">
            <a:extLst>
              <a:ext uri="{FF2B5EF4-FFF2-40B4-BE49-F238E27FC236}">
                <a16:creationId xmlns:a16="http://schemas.microsoft.com/office/drawing/2014/main" id="{1313AE07-FDB3-FCA8-7425-6C25EC575DCF}"/>
              </a:ext>
            </a:extLst>
          </p:cNvPr>
          <p:cNvSpPr>
            <a:spLocks noGrp="1" noChangeArrowheads="1"/>
          </p:cNvSpPr>
          <p:nvPr>
            <p:ph type="sldNum" sz="quarter" idx="12"/>
          </p:nvPr>
        </p:nvSpPr>
        <p:spPr>
          <a:ln/>
        </p:spPr>
        <p:txBody>
          <a:bodyPr/>
          <a:lstStyle>
            <a:lvl1pPr>
              <a:defRPr/>
            </a:lvl1pPr>
          </a:lstStyle>
          <a:p>
            <a:fld id="{4554CE13-7226-4674-9F60-A8E4683AD25F}" type="slidenum">
              <a:rPr lang="en-US" altLang="zh-CN"/>
              <a:pPr/>
              <a:t>‹#›</a:t>
            </a:fld>
            <a:endParaRPr lang="en-US" altLang="zh-CN"/>
          </a:p>
        </p:txBody>
      </p:sp>
    </p:spTree>
    <p:extLst>
      <p:ext uri="{BB962C8B-B14F-4D97-AF65-F5344CB8AC3E}">
        <p14:creationId xmlns:p14="http://schemas.microsoft.com/office/powerpoint/2010/main" val="3392948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201580F-6474-DDE5-275B-305A604AB932}"/>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5">
            <a:extLst>
              <a:ext uri="{FF2B5EF4-FFF2-40B4-BE49-F238E27FC236}">
                <a16:creationId xmlns:a16="http://schemas.microsoft.com/office/drawing/2014/main" id="{51D07312-C11A-BDE9-EB07-FD8C17D0BF5A}"/>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6">
            <a:extLst>
              <a:ext uri="{FF2B5EF4-FFF2-40B4-BE49-F238E27FC236}">
                <a16:creationId xmlns:a16="http://schemas.microsoft.com/office/drawing/2014/main" id="{CD770F8D-F594-8D1F-1DD5-3CA6F3E84669}"/>
              </a:ext>
            </a:extLst>
          </p:cNvPr>
          <p:cNvSpPr>
            <a:spLocks noGrp="1" noChangeArrowheads="1"/>
          </p:cNvSpPr>
          <p:nvPr>
            <p:ph type="sldNum" sz="quarter" idx="12"/>
          </p:nvPr>
        </p:nvSpPr>
        <p:spPr>
          <a:ln/>
        </p:spPr>
        <p:txBody>
          <a:bodyPr/>
          <a:lstStyle>
            <a:lvl1pPr>
              <a:defRPr/>
            </a:lvl1pPr>
          </a:lstStyle>
          <a:p>
            <a:fld id="{D35F73C4-CBBC-4599-A6E1-565F88DF63C4}" type="slidenum">
              <a:rPr lang="en-US" altLang="zh-CN"/>
              <a:pPr/>
              <a:t>‹#›</a:t>
            </a:fld>
            <a:endParaRPr lang="en-US" altLang="zh-CN"/>
          </a:p>
        </p:txBody>
      </p:sp>
    </p:spTree>
    <p:extLst>
      <p:ext uri="{BB962C8B-B14F-4D97-AF65-F5344CB8AC3E}">
        <p14:creationId xmlns:p14="http://schemas.microsoft.com/office/powerpoint/2010/main" val="2915257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9E5CB3C-5237-2B28-08FB-6236D2842576}"/>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5">
            <a:extLst>
              <a:ext uri="{FF2B5EF4-FFF2-40B4-BE49-F238E27FC236}">
                <a16:creationId xmlns:a16="http://schemas.microsoft.com/office/drawing/2014/main" id="{0459BEF1-E36B-59E1-C787-730E4991C17A}"/>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6">
            <a:extLst>
              <a:ext uri="{FF2B5EF4-FFF2-40B4-BE49-F238E27FC236}">
                <a16:creationId xmlns:a16="http://schemas.microsoft.com/office/drawing/2014/main" id="{89DD8692-EC52-CF82-A054-EC0FBA80D78C}"/>
              </a:ext>
            </a:extLst>
          </p:cNvPr>
          <p:cNvSpPr>
            <a:spLocks noGrp="1" noChangeArrowheads="1"/>
          </p:cNvSpPr>
          <p:nvPr>
            <p:ph type="sldNum" sz="quarter" idx="12"/>
          </p:nvPr>
        </p:nvSpPr>
        <p:spPr>
          <a:ln/>
        </p:spPr>
        <p:txBody>
          <a:bodyPr/>
          <a:lstStyle>
            <a:lvl1pPr>
              <a:defRPr/>
            </a:lvl1pPr>
          </a:lstStyle>
          <a:p>
            <a:fld id="{82D4591A-8B25-468D-B668-C978190CBB8D}" type="slidenum">
              <a:rPr lang="en-US" altLang="zh-CN"/>
              <a:pPr/>
              <a:t>‹#›</a:t>
            </a:fld>
            <a:endParaRPr lang="en-US" altLang="zh-CN"/>
          </a:p>
        </p:txBody>
      </p:sp>
    </p:spTree>
    <p:extLst>
      <p:ext uri="{BB962C8B-B14F-4D97-AF65-F5344CB8AC3E}">
        <p14:creationId xmlns:p14="http://schemas.microsoft.com/office/powerpoint/2010/main" val="278150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D76730CF-F1E1-4510-68FC-7A850AE8CD62}"/>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a:extLst>
              <a:ext uri="{FF2B5EF4-FFF2-40B4-BE49-F238E27FC236}">
                <a16:creationId xmlns:a16="http://schemas.microsoft.com/office/drawing/2014/main" id="{6187C72F-9E6F-55DA-C77F-9B96CFF4C9A9}"/>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a:extLst>
              <a:ext uri="{FF2B5EF4-FFF2-40B4-BE49-F238E27FC236}">
                <a16:creationId xmlns:a16="http://schemas.microsoft.com/office/drawing/2014/main" id="{AEF794DC-AB74-4C92-3C11-8E010C87CCEA}"/>
              </a:ext>
            </a:extLst>
          </p:cNvPr>
          <p:cNvSpPr>
            <a:spLocks noGrp="1" noChangeArrowheads="1"/>
          </p:cNvSpPr>
          <p:nvPr>
            <p:ph type="sldNum" sz="quarter" idx="12"/>
          </p:nvPr>
        </p:nvSpPr>
        <p:spPr>
          <a:ln/>
        </p:spPr>
        <p:txBody>
          <a:bodyPr/>
          <a:lstStyle>
            <a:lvl1pPr>
              <a:defRPr/>
            </a:lvl1pPr>
          </a:lstStyle>
          <a:p>
            <a:fld id="{18A90FD9-01D6-418B-AEF3-F7C1834CB76F}" type="slidenum">
              <a:rPr lang="en-US" altLang="zh-CN"/>
              <a:pPr/>
              <a:t>‹#›</a:t>
            </a:fld>
            <a:endParaRPr lang="en-US" altLang="zh-CN"/>
          </a:p>
        </p:txBody>
      </p:sp>
    </p:spTree>
    <p:extLst>
      <p:ext uri="{BB962C8B-B14F-4D97-AF65-F5344CB8AC3E}">
        <p14:creationId xmlns:p14="http://schemas.microsoft.com/office/powerpoint/2010/main" val="1846286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B685E5F9-1A84-5193-87CA-9C39DC9EE3B0}"/>
              </a:ext>
            </a:extLst>
          </p:cNvPr>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a:extLst>
              <a:ext uri="{FF2B5EF4-FFF2-40B4-BE49-F238E27FC236}">
                <a16:creationId xmlns:a16="http://schemas.microsoft.com/office/drawing/2014/main" id="{B1A2956C-55E3-57F5-C211-3AFC88EFC9D0}"/>
              </a:ext>
            </a:extLst>
          </p:cNvPr>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a:extLst>
              <a:ext uri="{FF2B5EF4-FFF2-40B4-BE49-F238E27FC236}">
                <a16:creationId xmlns:a16="http://schemas.microsoft.com/office/drawing/2014/main" id="{8E6CCCE7-9A56-F11D-6E07-4BD20D50DF51}"/>
              </a:ext>
            </a:extLst>
          </p:cNvPr>
          <p:cNvSpPr>
            <a:spLocks noGrp="1" noChangeArrowheads="1"/>
          </p:cNvSpPr>
          <p:nvPr>
            <p:ph type="sldNum" sz="quarter" idx="12"/>
          </p:nvPr>
        </p:nvSpPr>
        <p:spPr>
          <a:ln/>
        </p:spPr>
        <p:txBody>
          <a:bodyPr/>
          <a:lstStyle>
            <a:lvl1pPr>
              <a:defRPr/>
            </a:lvl1pPr>
          </a:lstStyle>
          <a:p>
            <a:fld id="{ADCA2466-C53F-42BC-9AF5-76D0E9B7D77B}" type="slidenum">
              <a:rPr lang="en-US" altLang="zh-CN"/>
              <a:pPr/>
              <a:t>‹#›</a:t>
            </a:fld>
            <a:endParaRPr lang="en-US" altLang="zh-CN"/>
          </a:p>
        </p:txBody>
      </p:sp>
    </p:spTree>
    <p:extLst>
      <p:ext uri="{BB962C8B-B14F-4D97-AF65-F5344CB8AC3E}">
        <p14:creationId xmlns:p14="http://schemas.microsoft.com/office/powerpoint/2010/main" val="2555043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4C25B47-E25A-5CC0-B850-45D9E908CD2C}"/>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7" name="Rectangle 3">
            <a:extLst>
              <a:ext uri="{FF2B5EF4-FFF2-40B4-BE49-F238E27FC236}">
                <a16:creationId xmlns:a16="http://schemas.microsoft.com/office/drawing/2014/main" id="{D2FFDC43-8C91-86B8-A2D3-B8D88D608698}"/>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028" name="Rectangle 4">
            <a:extLst>
              <a:ext uri="{FF2B5EF4-FFF2-40B4-BE49-F238E27FC236}">
                <a16:creationId xmlns:a16="http://schemas.microsoft.com/office/drawing/2014/main" id="{2F7D8A7A-964C-4C28-8B6C-04EFEB422AE5}"/>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solidFill>
                  <a:schemeClr val="tx1"/>
                </a:solidFill>
                <a:latin typeface="Arial" charset="0"/>
                <a:ea typeface="+mn-ea"/>
                <a:cs typeface="+mn-cs"/>
              </a:defRPr>
            </a:lvl1pPr>
          </a:lstStyle>
          <a:p>
            <a:pPr>
              <a:defRPr/>
            </a:pPr>
            <a:endParaRPr lang="en-US" altLang="zh-CN"/>
          </a:p>
        </p:txBody>
      </p:sp>
      <p:sp>
        <p:nvSpPr>
          <p:cNvPr id="1029" name="Rectangle 5">
            <a:extLst>
              <a:ext uri="{FF2B5EF4-FFF2-40B4-BE49-F238E27FC236}">
                <a16:creationId xmlns:a16="http://schemas.microsoft.com/office/drawing/2014/main" id="{9DB9C174-6803-428D-8F72-FF528FD6A62F}"/>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solidFill>
                  <a:schemeClr val="tx1"/>
                </a:solidFill>
                <a:latin typeface="Arial" charset="0"/>
                <a:ea typeface="+mn-ea"/>
                <a:cs typeface="+mn-cs"/>
              </a:defRPr>
            </a:lvl1pPr>
          </a:lstStyle>
          <a:p>
            <a:pPr>
              <a:defRPr/>
            </a:pPr>
            <a:endParaRPr lang="en-US" altLang="zh-CN"/>
          </a:p>
        </p:txBody>
      </p:sp>
      <p:sp>
        <p:nvSpPr>
          <p:cNvPr id="1030" name="Rectangle 6">
            <a:extLst>
              <a:ext uri="{FF2B5EF4-FFF2-40B4-BE49-F238E27FC236}">
                <a16:creationId xmlns:a16="http://schemas.microsoft.com/office/drawing/2014/main" id="{F3BC1802-B69D-481D-8085-0AF65CD9C952}"/>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solidFill>
                  <a:schemeClr val="tx1"/>
                </a:solidFill>
                <a:ea typeface="宋体" panose="02010600030101010101" pitchFamily="2" charset="-122"/>
              </a:defRPr>
            </a:lvl1pPr>
          </a:lstStyle>
          <a:p>
            <a:fld id="{A59242C7-DF58-413B-9A64-A23579A6EE6F}" type="slidenum">
              <a:rPr lang="en-US" altLang="zh-CN"/>
              <a:pPr/>
              <a:t>‹#›</a:t>
            </a:fld>
            <a:endParaRPr lang="en-US"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宋体" pitchFamily="2" charset="-122"/>
        </a:defRPr>
      </a:lvl2pPr>
      <a:lvl3pPr algn="ctr" rtl="0" eaLnBrk="0" fontAlgn="base" hangingPunct="0">
        <a:spcBef>
          <a:spcPct val="0"/>
        </a:spcBef>
        <a:spcAft>
          <a:spcPct val="0"/>
        </a:spcAft>
        <a:defRPr sz="4400">
          <a:solidFill>
            <a:schemeClr val="tx2"/>
          </a:solidFill>
          <a:latin typeface="Arial" charset="0"/>
          <a:ea typeface="宋体" pitchFamily="2" charset="-122"/>
        </a:defRPr>
      </a:lvl3pPr>
      <a:lvl4pPr algn="ctr" rtl="0" eaLnBrk="0" fontAlgn="base" hangingPunct="0">
        <a:spcBef>
          <a:spcPct val="0"/>
        </a:spcBef>
        <a:spcAft>
          <a:spcPct val="0"/>
        </a:spcAft>
        <a:defRPr sz="4400">
          <a:solidFill>
            <a:schemeClr val="tx2"/>
          </a:solidFill>
          <a:latin typeface="Arial" charset="0"/>
          <a:ea typeface="宋体" pitchFamily="2" charset="-122"/>
        </a:defRPr>
      </a:lvl4pPr>
      <a:lvl5pPr algn="ctr" rtl="0" eaLnBrk="0" fontAlgn="base" hangingPunct="0">
        <a:spcBef>
          <a:spcPct val="0"/>
        </a:spcBef>
        <a:spcAft>
          <a:spcPct val="0"/>
        </a:spcAft>
        <a:defRPr sz="4400">
          <a:solidFill>
            <a:schemeClr val="tx2"/>
          </a:solidFill>
          <a:latin typeface="Arial" charset="0"/>
          <a:ea typeface="宋体" pitchFamily="2" charset="-122"/>
        </a:defRPr>
      </a:lvl5pPr>
      <a:lvl6pPr marL="457200" algn="ctr" rtl="0" fontAlgn="base">
        <a:spcBef>
          <a:spcPct val="0"/>
        </a:spcBef>
        <a:spcAft>
          <a:spcPct val="0"/>
        </a:spcAft>
        <a:defRPr sz="4400">
          <a:solidFill>
            <a:schemeClr val="tx2"/>
          </a:solidFill>
          <a:latin typeface="Arial" charset="0"/>
          <a:ea typeface="宋体" pitchFamily="2" charset="-122"/>
        </a:defRPr>
      </a:lvl6pPr>
      <a:lvl7pPr marL="914400" algn="ctr" rtl="0" fontAlgn="base">
        <a:spcBef>
          <a:spcPct val="0"/>
        </a:spcBef>
        <a:spcAft>
          <a:spcPct val="0"/>
        </a:spcAft>
        <a:defRPr sz="4400">
          <a:solidFill>
            <a:schemeClr val="tx2"/>
          </a:solidFill>
          <a:latin typeface="Arial" charset="0"/>
          <a:ea typeface="宋体" pitchFamily="2" charset="-122"/>
        </a:defRPr>
      </a:lvl7pPr>
      <a:lvl8pPr marL="1371600" algn="ctr" rtl="0" fontAlgn="base">
        <a:spcBef>
          <a:spcPct val="0"/>
        </a:spcBef>
        <a:spcAft>
          <a:spcPct val="0"/>
        </a:spcAft>
        <a:defRPr sz="4400">
          <a:solidFill>
            <a:schemeClr val="tx2"/>
          </a:solidFill>
          <a:latin typeface="Arial" charset="0"/>
          <a:ea typeface="宋体" pitchFamily="2" charset="-122"/>
        </a:defRPr>
      </a:lvl8pPr>
      <a:lvl9pPr marL="1828800" algn="ctr" rtl="0" fontAlgn="base">
        <a:spcBef>
          <a:spcPct val="0"/>
        </a:spcBef>
        <a:spcAft>
          <a:spcPct val="0"/>
        </a:spcAft>
        <a:defRPr sz="4400">
          <a:solidFill>
            <a:schemeClr val="tx2"/>
          </a:solidFill>
          <a:latin typeface="Arial" charset="0"/>
          <a:ea typeface="宋体"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Text Box 4">
            <a:extLst>
              <a:ext uri="{FF2B5EF4-FFF2-40B4-BE49-F238E27FC236}">
                <a16:creationId xmlns:a16="http://schemas.microsoft.com/office/drawing/2014/main" id="{0A4C3B73-F6A7-BDE5-0855-2D1CAE1BF692}"/>
              </a:ext>
            </a:extLst>
          </p:cNvPr>
          <p:cNvSpPr txBox="1">
            <a:spLocks noChangeArrowheads="1"/>
          </p:cNvSpPr>
          <p:nvPr/>
        </p:nvSpPr>
        <p:spPr bwMode="auto">
          <a:xfrm>
            <a:off x="0" y="62372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50000"/>
              </a:spcBef>
              <a:buFontTx/>
              <a:buNone/>
            </a:pPr>
            <a:r>
              <a:rPr lang="en-US" altLang="zh-CN" sz="2000" b="1">
                <a:solidFill>
                  <a:srgbClr val="66CCFF"/>
                </a:solidFill>
                <a:cs typeface="Arial" panose="020B0604020202020204" pitchFamily="34" charset="0"/>
              </a:rPr>
              <a:t>CODEX MRLs (CXLs)</a:t>
            </a:r>
            <a:r>
              <a:rPr lang="en-US" altLang="zh-CN" sz="2400" b="1">
                <a:solidFill>
                  <a:srgbClr val="66CCFF"/>
                </a:solidFill>
                <a:cs typeface="Arial" panose="020B0604020202020204" pitchFamily="34" charset="0"/>
              </a:rPr>
              <a:t>      </a:t>
            </a:r>
            <a:r>
              <a:rPr lang="en-US" altLang="zh-CN" sz="2000">
                <a:solidFill>
                  <a:srgbClr val="66CCFF"/>
                </a:solidFill>
                <a:cs typeface="Arial" panose="020B0604020202020204" pitchFamily="34" charset="0"/>
              </a:rPr>
              <a:t>International Food Standards on Pesticide Residues</a:t>
            </a:r>
          </a:p>
        </p:txBody>
      </p:sp>
      <p:graphicFrame>
        <p:nvGraphicFramePr>
          <p:cNvPr id="2074" name="Group 26">
            <a:extLst>
              <a:ext uri="{FF2B5EF4-FFF2-40B4-BE49-F238E27FC236}">
                <a16:creationId xmlns:a16="http://schemas.microsoft.com/office/drawing/2014/main" id="{04DAB921-3517-4E02-BAD4-D8FF88BF52A9}"/>
              </a:ext>
            </a:extLst>
          </p:cNvPr>
          <p:cNvGraphicFramePr>
            <a:graphicFrameLocks noGrp="1"/>
          </p:cNvGraphicFramePr>
          <p:nvPr/>
        </p:nvGraphicFramePr>
        <p:xfrm>
          <a:off x="-1588" y="6165850"/>
          <a:ext cx="9145588" cy="288925"/>
        </p:xfrm>
        <a:graphic>
          <a:graphicData uri="http://schemas.openxmlformats.org/drawingml/2006/table">
            <a:tbl>
              <a:tblPr/>
              <a:tblGrid>
                <a:gridCol w="9145588">
                  <a:extLst>
                    <a:ext uri="{9D8B030D-6E8A-4147-A177-3AD203B41FA5}">
                      <a16:colId xmlns:a16="http://schemas.microsoft.com/office/drawing/2014/main" val="20000"/>
                    </a:ext>
                  </a:extLst>
                </a:gridCol>
              </a:tblGrid>
              <a:tr h="288925">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800" b="0" i="0" u="none" strike="noStrike" cap="none" normalizeH="0" baseline="0">
                        <a:ln>
                          <a:noFill/>
                        </a:ln>
                        <a:solidFill>
                          <a:schemeClr val="tx1"/>
                        </a:solidFill>
                        <a:effectLst/>
                        <a:latin typeface="Arial" charset="0"/>
                        <a:ea typeface="宋体" pitchFamily="2" charset="-122"/>
                      </a:endParaRPr>
                    </a:p>
                  </a:txBody>
                  <a:tcPr horzOverflow="overflow">
                    <a:lnL cap="flat">
                      <a:noFill/>
                    </a:lnL>
                    <a:lnR cap="flat">
                      <a:noFill/>
                    </a:lnR>
                    <a:lnT w="38100" cap="flat" cmpd="sng" algn="ctr">
                      <a:solidFill>
                        <a:schemeClr val="tx1"/>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0"/>
                  </a:ext>
                </a:extLst>
              </a:tr>
            </a:tbl>
          </a:graphicData>
        </a:graphic>
      </p:graphicFrame>
      <p:sp>
        <p:nvSpPr>
          <p:cNvPr id="3078" name="Rectangle 29">
            <a:extLst>
              <a:ext uri="{FF2B5EF4-FFF2-40B4-BE49-F238E27FC236}">
                <a16:creationId xmlns:a16="http://schemas.microsoft.com/office/drawing/2014/main" id="{9B8CC6AF-D8A0-4E29-B4F6-50168A106DF9}"/>
              </a:ext>
            </a:extLst>
          </p:cNvPr>
          <p:cNvSpPr>
            <a:spLocks noChangeArrowheads="1"/>
          </p:cNvSpPr>
          <p:nvPr/>
        </p:nvSpPr>
        <p:spPr bwMode="auto">
          <a:xfrm>
            <a:off x="611188" y="1773238"/>
            <a:ext cx="79883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zh-CN" sz="2400" b="1">
                <a:cs typeface="Arial" panose="020B0604020202020204" pitchFamily="34" charset="0"/>
              </a:rPr>
              <a:t>Operation of Codex Committee on Pesticide Residues</a:t>
            </a:r>
            <a:endParaRPr lang="en-US" altLang="zh-CN" sz="1800">
              <a:cs typeface="Arial" panose="020B0604020202020204" pitchFamily="34" charset="0"/>
            </a:endParaRPr>
          </a:p>
        </p:txBody>
      </p:sp>
      <p:sp>
        <p:nvSpPr>
          <p:cNvPr id="3079" name="Rectangle 30">
            <a:extLst>
              <a:ext uri="{FF2B5EF4-FFF2-40B4-BE49-F238E27FC236}">
                <a16:creationId xmlns:a16="http://schemas.microsoft.com/office/drawing/2014/main" id="{69BD7FA6-8CF6-B841-8A48-32DCA2F9988F}"/>
              </a:ext>
            </a:extLst>
          </p:cNvPr>
          <p:cNvSpPr>
            <a:spLocks noChangeArrowheads="1"/>
          </p:cNvSpPr>
          <p:nvPr/>
        </p:nvSpPr>
        <p:spPr bwMode="auto">
          <a:xfrm>
            <a:off x="1130300" y="3827463"/>
            <a:ext cx="6630988"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zh-CN" sz="2200">
                <a:cs typeface="Arial" panose="020B0604020202020204" pitchFamily="34" charset="0"/>
              </a:rPr>
              <a:t>Xiongwu   QIAO</a:t>
            </a:r>
          </a:p>
          <a:p>
            <a:pPr algn="ctr" eaLnBrk="1" hangingPunct="1">
              <a:spcBef>
                <a:spcPct val="0"/>
              </a:spcBef>
              <a:buFontTx/>
              <a:buNone/>
            </a:pPr>
            <a:endParaRPr lang="en-US" altLang="zh-CN" sz="2200">
              <a:cs typeface="Arial" panose="020B0604020202020204" pitchFamily="34" charset="0"/>
            </a:endParaRPr>
          </a:p>
          <a:p>
            <a:pPr algn="ctr" eaLnBrk="1" hangingPunct="1">
              <a:spcBef>
                <a:spcPct val="0"/>
              </a:spcBef>
              <a:buFontTx/>
              <a:buNone/>
            </a:pPr>
            <a:r>
              <a:rPr lang="en-US" altLang="zh-CN" sz="2200">
                <a:cs typeface="Arial" panose="020B0604020202020204" pitchFamily="34" charset="0"/>
              </a:rPr>
              <a:t>Codex Committee on Pesticide Residues,</a:t>
            </a:r>
          </a:p>
          <a:p>
            <a:pPr algn="ctr" eaLnBrk="1" hangingPunct="1">
              <a:spcBef>
                <a:spcPct val="0"/>
              </a:spcBef>
              <a:buFontTx/>
              <a:buNone/>
            </a:pPr>
            <a:r>
              <a:rPr lang="en-US" altLang="zh-CN" sz="2200">
                <a:cs typeface="Arial" panose="020B0604020202020204" pitchFamily="34" charset="0"/>
              </a:rPr>
              <a:t>Shanxi Academy of Agricultural Sciences, PR China</a:t>
            </a:r>
          </a:p>
        </p:txBody>
      </p:sp>
      <p:sp>
        <p:nvSpPr>
          <p:cNvPr id="3080" name="Rectangle 33">
            <a:extLst>
              <a:ext uri="{FF2B5EF4-FFF2-40B4-BE49-F238E27FC236}">
                <a16:creationId xmlns:a16="http://schemas.microsoft.com/office/drawing/2014/main" id="{9C0D3B93-69B7-AD0A-0BC1-BC83A12B1BF5}"/>
              </a:ext>
            </a:extLst>
          </p:cNvPr>
          <p:cNvSpPr>
            <a:spLocks noChangeArrowheads="1"/>
          </p:cNvSpPr>
          <p:nvPr/>
        </p:nvSpPr>
        <p:spPr bwMode="auto">
          <a:xfrm>
            <a:off x="755650" y="573088"/>
            <a:ext cx="58943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r>
              <a:rPr lang="en-US" altLang="zh-CN" sz="1600">
                <a:cs typeface="Arial" panose="020B0604020202020204" pitchFamily="34" charset="0"/>
              </a:rPr>
              <a:t>APEC Wine Regulation Forum, September 11-12, 2014, Beijing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4">
            <a:extLst>
              <a:ext uri="{FF2B5EF4-FFF2-40B4-BE49-F238E27FC236}">
                <a16:creationId xmlns:a16="http://schemas.microsoft.com/office/drawing/2014/main" id="{75C69915-B88D-97FC-A6F7-85CA10C25F6D}"/>
              </a:ext>
            </a:extLst>
          </p:cNvPr>
          <p:cNvSpPr txBox="1">
            <a:spLocks noChangeArrowheads="1"/>
          </p:cNvSpPr>
          <p:nvPr/>
        </p:nvSpPr>
        <p:spPr bwMode="auto">
          <a:xfrm>
            <a:off x="0" y="64008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50000"/>
              </a:spcBef>
              <a:buFontTx/>
              <a:buNone/>
            </a:pPr>
            <a:r>
              <a:rPr lang="en-US" altLang="zh-CN" sz="2000" b="1">
                <a:solidFill>
                  <a:srgbClr val="66CCFF"/>
                </a:solidFill>
                <a:cs typeface="Arial" panose="020B0604020202020204" pitchFamily="34" charset="0"/>
              </a:rPr>
              <a:t>CODEX MRLs (CXLs)</a:t>
            </a:r>
            <a:r>
              <a:rPr lang="en-US" altLang="zh-CN" sz="2400" b="1">
                <a:solidFill>
                  <a:srgbClr val="66CCFF"/>
                </a:solidFill>
                <a:cs typeface="Arial" panose="020B0604020202020204" pitchFamily="34" charset="0"/>
              </a:rPr>
              <a:t>      </a:t>
            </a:r>
            <a:r>
              <a:rPr lang="en-US" altLang="zh-CN" sz="2000">
                <a:solidFill>
                  <a:srgbClr val="66CCFF"/>
                </a:solidFill>
                <a:cs typeface="Arial" panose="020B0604020202020204" pitchFamily="34" charset="0"/>
              </a:rPr>
              <a:t>International Food Standards on Pesticide Residues</a:t>
            </a:r>
          </a:p>
        </p:txBody>
      </p:sp>
      <p:graphicFrame>
        <p:nvGraphicFramePr>
          <p:cNvPr id="22533" name="Group 5">
            <a:extLst>
              <a:ext uri="{FF2B5EF4-FFF2-40B4-BE49-F238E27FC236}">
                <a16:creationId xmlns:a16="http://schemas.microsoft.com/office/drawing/2014/main" id="{FE77ADAD-57A3-4165-9B0C-10C92577A1C9}"/>
              </a:ext>
            </a:extLst>
          </p:cNvPr>
          <p:cNvGraphicFramePr>
            <a:graphicFrameLocks noGrp="1"/>
          </p:cNvGraphicFramePr>
          <p:nvPr/>
        </p:nvGraphicFramePr>
        <p:xfrm>
          <a:off x="-1588" y="6165850"/>
          <a:ext cx="9145588" cy="288925"/>
        </p:xfrm>
        <a:graphic>
          <a:graphicData uri="http://schemas.openxmlformats.org/drawingml/2006/table">
            <a:tbl>
              <a:tblPr/>
              <a:tblGrid>
                <a:gridCol w="9145588">
                  <a:extLst>
                    <a:ext uri="{9D8B030D-6E8A-4147-A177-3AD203B41FA5}">
                      <a16:colId xmlns:a16="http://schemas.microsoft.com/office/drawing/2014/main" val="20000"/>
                    </a:ext>
                  </a:extLst>
                </a:gridCol>
              </a:tblGrid>
              <a:tr h="288925">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800" b="0" i="0" u="none" strike="noStrike" cap="none" normalizeH="0" baseline="0">
                        <a:ln>
                          <a:noFill/>
                        </a:ln>
                        <a:solidFill>
                          <a:schemeClr val="tx1"/>
                        </a:solidFill>
                        <a:effectLst/>
                        <a:latin typeface="Arial" charset="0"/>
                        <a:ea typeface="宋体" pitchFamily="2" charset="-122"/>
                      </a:endParaRPr>
                    </a:p>
                  </a:txBody>
                  <a:tcPr horzOverflow="overflow">
                    <a:lnL cap="flat">
                      <a:noFill/>
                    </a:lnL>
                    <a:lnR cap="flat">
                      <a:noFill/>
                    </a:lnR>
                    <a:lnT w="38100" cap="flat" cmpd="sng" algn="ctr">
                      <a:solidFill>
                        <a:schemeClr val="tx1"/>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0"/>
                  </a:ext>
                </a:extLst>
              </a:tr>
            </a:tbl>
          </a:graphicData>
        </a:graphic>
      </p:graphicFrame>
      <p:pic>
        <p:nvPicPr>
          <p:cNvPr id="12294" name="Picture 11" descr="WHO-FAO">
            <a:extLst>
              <a:ext uri="{FF2B5EF4-FFF2-40B4-BE49-F238E27FC236}">
                <a16:creationId xmlns:a16="http://schemas.microsoft.com/office/drawing/2014/main" id="{56ACC063-4559-39B2-1A28-AD5AA2D724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5" name="Rectangle 115">
            <a:extLst>
              <a:ext uri="{FF2B5EF4-FFF2-40B4-BE49-F238E27FC236}">
                <a16:creationId xmlns:a16="http://schemas.microsoft.com/office/drawing/2014/main" id="{22E76D47-0789-EF6E-D881-DD338FC785DC}"/>
              </a:ext>
            </a:extLst>
          </p:cNvPr>
          <p:cNvSpPr>
            <a:spLocks noChangeArrowheads="1"/>
          </p:cNvSpPr>
          <p:nvPr/>
        </p:nvSpPr>
        <p:spPr bwMode="auto">
          <a:xfrm>
            <a:off x="1187450" y="1412875"/>
            <a:ext cx="66960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r>
              <a:rPr lang="en-US" altLang="zh-CN" sz="2400" b="1">
                <a:cs typeface="Arial" panose="020B0604020202020204" pitchFamily="34" charset="0"/>
              </a:rPr>
              <a:t>CCPR recommendation of CXLs (2006-2014)</a:t>
            </a:r>
          </a:p>
        </p:txBody>
      </p:sp>
      <p:graphicFrame>
        <p:nvGraphicFramePr>
          <p:cNvPr id="23176" name="Group 648">
            <a:extLst>
              <a:ext uri="{FF2B5EF4-FFF2-40B4-BE49-F238E27FC236}">
                <a16:creationId xmlns:a16="http://schemas.microsoft.com/office/drawing/2014/main" id="{B3ABAEE0-295C-475D-9F3E-DB40BF3EE483}"/>
              </a:ext>
            </a:extLst>
          </p:cNvPr>
          <p:cNvGraphicFramePr>
            <a:graphicFrameLocks noGrp="1"/>
          </p:cNvGraphicFramePr>
          <p:nvPr/>
        </p:nvGraphicFramePr>
        <p:xfrm>
          <a:off x="827088" y="1844675"/>
          <a:ext cx="7415212" cy="4170363"/>
        </p:xfrm>
        <a:graphic>
          <a:graphicData uri="http://schemas.openxmlformats.org/drawingml/2006/table">
            <a:tbl>
              <a:tblPr/>
              <a:tblGrid>
                <a:gridCol w="1579562">
                  <a:extLst>
                    <a:ext uri="{9D8B030D-6E8A-4147-A177-3AD203B41FA5}">
                      <a16:colId xmlns:a16="http://schemas.microsoft.com/office/drawing/2014/main" val="1336801608"/>
                    </a:ext>
                  </a:extLst>
                </a:gridCol>
                <a:gridCol w="1458913">
                  <a:extLst>
                    <a:ext uri="{9D8B030D-6E8A-4147-A177-3AD203B41FA5}">
                      <a16:colId xmlns:a16="http://schemas.microsoft.com/office/drawing/2014/main" val="2986840894"/>
                    </a:ext>
                  </a:extLst>
                </a:gridCol>
                <a:gridCol w="1458912">
                  <a:extLst>
                    <a:ext uri="{9D8B030D-6E8A-4147-A177-3AD203B41FA5}">
                      <a16:colId xmlns:a16="http://schemas.microsoft.com/office/drawing/2014/main" val="644850824"/>
                    </a:ext>
                  </a:extLst>
                </a:gridCol>
                <a:gridCol w="1458913">
                  <a:extLst>
                    <a:ext uri="{9D8B030D-6E8A-4147-A177-3AD203B41FA5}">
                      <a16:colId xmlns:a16="http://schemas.microsoft.com/office/drawing/2014/main" val="4015646980"/>
                    </a:ext>
                  </a:extLst>
                </a:gridCol>
                <a:gridCol w="1458912">
                  <a:extLst>
                    <a:ext uri="{9D8B030D-6E8A-4147-A177-3AD203B41FA5}">
                      <a16:colId xmlns:a16="http://schemas.microsoft.com/office/drawing/2014/main" val="2976978301"/>
                    </a:ext>
                  </a:extLst>
                </a:gridCol>
              </a:tblGrid>
              <a:tr h="558799">
                <a:tc rowSpan="2">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CCPR sessions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6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(year)</a:t>
                      </a:r>
                      <a:endParaRPr kumimoji="0" lang="en-US" altLang="zh-CN" sz="16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8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CCPR’s recommendation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78674158"/>
                  </a:ext>
                </a:extLst>
              </a:tr>
              <a:tr h="560387">
                <a:tc vMerge="1">
                  <a:txBody>
                    <a:bodyPr/>
                    <a:lstStyle/>
                    <a:p>
                      <a:endParaRPr lang="en-US"/>
                    </a:p>
                  </a:txBody>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Step 8</a:t>
                      </a:r>
                      <a:endParaRPr kumimoji="0" lang="en-US" altLang="zh-CN" sz="14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Step 5/8</a:t>
                      </a:r>
                      <a:endParaRPr kumimoji="0" lang="en-US" altLang="zh-CN" sz="14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Step 5</a:t>
                      </a:r>
                      <a:endParaRPr kumimoji="0" lang="en-US" altLang="zh-CN" sz="14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4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revokation</a:t>
                      </a:r>
                      <a:endParaRPr kumimoji="0" lang="en-US" altLang="zh-CN" sz="14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9966116"/>
                  </a:ext>
                </a:extLst>
              </a:tr>
              <a:tr h="338138">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a:ln>
                            <a:noFill/>
                          </a:ln>
                          <a:solidFill>
                            <a:schemeClr val="tx1"/>
                          </a:solidFill>
                          <a:effectLst/>
                          <a:latin typeface="仿宋" pitchFamily="49" charset="-122"/>
                          <a:ea typeface="Arial Unicode MS" panose="020B0604020202020204" pitchFamily="34" charset="-128"/>
                          <a:cs typeface="Times New Roman" panose="02020603050405020304" pitchFamily="18" charset="0"/>
                        </a:rPr>
                        <a:t>38</a:t>
                      </a:r>
                      <a:r>
                        <a:rPr kumimoji="0" lang="en-US" altLang="zh-CN" sz="1200" b="1" i="0" u="none" strike="noStrike" cap="none" normalizeH="0" baseline="30000">
                          <a:ln>
                            <a:noFill/>
                          </a:ln>
                          <a:solidFill>
                            <a:schemeClr val="tx1"/>
                          </a:solidFill>
                          <a:effectLst/>
                          <a:latin typeface="仿宋" pitchFamily="49" charset="-122"/>
                          <a:ea typeface="Arial Unicode MS" panose="020B0604020202020204" pitchFamily="34" charset="-128"/>
                          <a:cs typeface="Times New Roman" panose="02020603050405020304" pitchFamily="18" charset="0"/>
                        </a:rPr>
                        <a:t>th</a:t>
                      </a:r>
                      <a:r>
                        <a:rPr kumimoji="0" lang="en-US" altLang="zh-CN" sz="1200" b="1" i="0" u="none" strike="noStrike" cap="none" normalizeH="0" baseline="0">
                          <a:ln>
                            <a:noFill/>
                          </a:ln>
                          <a:solidFill>
                            <a:schemeClr val="tx1"/>
                          </a:solidFill>
                          <a:effectLst/>
                          <a:latin typeface="仿宋" pitchFamily="49" charset="-122"/>
                          <a:ea typeface="Arial Unicode MS" panose="020B0604020202020204" pitchFamily="34" charset="-128"/>
                          <a:cs typeface="Times New Roman" panose="02020603050405020304" pitchFamily="18" charset="0"/>
                        </a:rPr>
                        <a:t>(2006)</a:t>
                      </a:r>
                      <a:endParaRPr kumimoji="0" lang="en-US" altLang="zh-CN" sz="12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0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284</a:t>
                      </a:r>
                      <a:endParaRPr kumimoji="0"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207</a:t>
                      </a:r>
                      <a:endParaRPr kumimoji="0"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5</a:t>
                      </a:r>
                      <a:endParaRPr kumimoji="0"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174</a:t>
                      </a:r>
                      <a:endParaRPr kumimoji="0"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3180694"/>
                  </a:ext>
                </a:extLst>
              </a:tr>
              <a:tr h="338138">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a:ln>
                            <a:noFill/>
                          </a:ln>
                          <a:solidFill>
                            <a:schemeClr val="tx1"/>
                          </a:solidFill>
                          <a:effectLst/>
                          <a:latin typeface="仿宋" pitchFamily="49" charset="-122"/>
                          <a:ea typeface="Arial Unicode MS" panose="020B0604020202020204" pitchFamily="34" charset="-128"/>
                          <a:cs typeface="Times New Roman" panose="02020603050405020304" pitchFamily="18" charset="0"/>
                        </a:rPr>
                        <a:t>39</a:t>
                      </a:r>
                      <a:r>
                        <a:rPr kumimoji="0" lang="en-US" altLang="zh-CN" sz="1200" b="1" i="0" u="none" strike="noStrike" cap="none" normalizeH="0" baseline="30000">
                          <a:ln>
                            <a:noFill/>
                          </a:ln>
                          <a:solidFill>
                            <a:schemeClr val="tx1"/>
                          </a:solidFill>
                          <a:effectLst/>
                          <a:latin typeface="仿宋" pitchFamily="49" charset="-122"/>
                          <a:ea typeface="Arial Unicode MS" panose="020B0604020202020204" pitchFamily="34" charset="-128"/>
                          <a:cs typeface="Times New Roman" panose="02020603050405020304" pitchFamily="18" charset="0"/>
                        </a:rPr>
                        <a:t>th</a:t>
                      </a:r>
                      <a:r>
                        <a:rPr kumimoji="0" lang="en-US" altLang="zh-CN" sz="1200" b="1" i="0" u="none" strike="noStrike" cap="none" normalizeH="0" baseline="0">
                          <a:ln>
                            <a:noFill/>
                          </a:ln>
                          <a:solidFill>
                            <a:schemeClr val="tx1"/>
                          </a:solidFill>
                          <a:effectLst/>
                          <a:latin typeface="仿宋" pitchFamily="49" charset="-122"/>
                          <a:ea typeface="Arial Unicode MS" panose="020B0604020202020204" pitchFamily="34" charset="-128"/>
                          <a:cs typeface="Times New Roman" panose="02020603050405020304" pitchFamily="18" charset="0"/>
                        </a:rPr>
                        <a:t>(2007)</a:t>
                      </a:r>
                      <a:endParaRPr kumimoji="0" lang="en-US" altLang="zh-CN" sz="1200" b="1" i="0" u="none" strike="noStrike" cap="none" normalizeH="0" baseline="0">
                        <a:ln>
                          <a:noFill/>
                        </a:ln>
                        <a:solidFill>
                          <a:schemeClr val="tx1"/>
                        </a:solidFill>
                        <a:effectLst/>
                        <a:latin typeface="Arial" panose="020B0604020202020204" pitchFamily="34" charset="0"/>
                        <a:ea typeface="Arial Unicode MS" panose="020B0604020202020204" pitchFamily="34" charset="-128"/>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4</a:t>
                      </a:r>
                      <a:endParaRPr kumimoji="0"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183</a:t>
                      </a:r>
                      <a:endParaRPr kumimoji="0"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7</a:t>
                      </a:r>
                      <a:endParaRPr kumimoji="0"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124</a:t>
                      </a:r>
                      <a:endParaRPr kumimoji="0"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64878129"/>
                  </a:ext>
                </a:extLst>
              </a:tr>
              <a:tr h="338138">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a:ln>
                            <a:noFill/>
                          </a:ln>
                          <a:solidFill>
                            <a:schemeClr val="tx1"/>
                          </a:solidFill>
                          <a:effectLst/>
                          <a:latin typeface="仿宋" pitchFamily="49" charset="-122"/>
                          <a:ea typeface="Arial Unicode MS" panose="020B0604020202020204" pitchFamily="34" charset="-128"/>
                          <a:cs typeface="Times New Roman" panose="02020603050405020304" pitchFamily="18" charset="0"/>
                        </a:rPr>
                        <a:t>40</a:t>
                      </a:r>
                      <a:r>
                        <a:rPr kumimoji="0" lang="en-US" altLang="zh-CN" sz="1200" b="1" i="0" u="none" strike="noStrike" cap="none" normalizeH="0" baseline="30000">
                          <a:ln>
                            <a:noFill/>
                          </a:ln>
                          <a:solidFill>
                            <a:schemeClr val="tx1"/>
                          </a:solidFill>
                          <a:effectLst/>
                          <a:latin typeface="仿宋" pitchFamily="49" charset="-122"/>
                          <a:ea typeface="Arial Unicode MS" panose="020B0604020202020204" pitchFamily="34" charset="-128"/>
                          <a:cs typeface="Times New Roman" panose="02020603050405020304" pitchFamily="18" charset="0"/>
                        </a:rPr>
                        <a:t>th</a:t>
                      </a:r>
                      <a:r>
                        <a:rPr kumimoji="0" lang="en-US" altLang="zh-CN" sz="1200" b="1" i="0" u="none" strike="noStrike" cap="none" normalizeH="0" baseline="0">
                          <a:ln>
                            <a:noFill/>
                          </a:ln>
                          <a:solidFill>
                            <a:schemeClr val="tx1"/>
                          </a:solidFill>
                          <a:effectLst/>
                          <a:latin typeface="仿宋" pitchFamily="49" charset="-122"/>
                          <a:ea typeface="Arial Unicode MS" panose="020B0604020202020204" pitchFamily="34" charset="-128"/>
                          <a:cs typeface="Times New Roman" panose="02020603050405020304" pitchFamily="18" charset="0"/>
                        </a:rPr>
                        <a:t>(2008)</a:t>
                      </a:r>
                      <a:endParaRPr kumimoji="0" lang="en-US" altLang="zh-CN" sz="1200" b="1" i="0" u="none" strike="noStrike" cap="none" normalizeH="0" baseline="0">
                        <a:ln>
                          <a:noFill/>
                        </a:ln>
                        <a:solidFill>
                          <a:schemeClr val="tx1"/>
                        </a:solidFill>
                        <a:effectLst/>
                        <a:latin typeface="Arial" panose="020B0604020202020204" pitchFamily="34" charset="0"/>
                        <a:ea typeface="Arial Unicode MS" panose="020B0604020202020204" pitchFamily="34" charset="-128"/>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18</a:t>
                      </a:r>
                      <a:endParaRPr kumimoji="0"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261</a:t>
                      </a:r>
                      <a:endParaRPr kumimoji="0"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17</a:t>
                      </a:r>
                      <a:endParaRPr kumimoji="0"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92</a:t>
                      </a:r>
                      <a:endParaRPr kumimoji="0"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6696876"/>
                  </a:ext>
                </a:extLst>
              </a:tr>
              <a:tr h="338138">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a:ln>
                            <a:noFill/>
                          </a:ln>
                          <a:solidFill>
                            <a:schemeClr val="tx1"/>
                          </a:solidFill>
                          <a:effectLst/>
                          <a:latin typeface="仿宋" pitchFamily="49" charset="-122"/>
                          <a:ea typeface="Arial Unicode MS" panose="020B0604020202020204" pitchFamily="34" charset="-128"/>
                          <a:cs typeface="Times New Roman" panose="02020603050405020304" pitchFamily="18" charset="0"/>
                        </a:rPr>
                        <a:t>41</a:t>
                      </a:r>
                      <a:r>
                        <a:rPr kumimoji="0" lang="en-US" altLang="zh-CN" sz="1200" b="1" i="0" u="none" strike="noStrike" cap="none" normalizeH="0" baseline="30000">
                          <a:ln>
                            <a:noFill/>
                          </a:ln>
                          <a:solidFill>
                            <a:schemeClr val="tx1"/>
                          </a:solidFill>
                          <a:effectLst/>
                          <a:latin typeface="仿宋" pitchFamily="49" charset="-122"/>
                          <a:ea typeface="Arial Unicode MS" panose="020B0604020202020204" pitchFamily="34" charset="-128"/>
                          <a:cs typeface="Times New Roman" panose="02020603050405020304" pitchFamily="18" charset="0"/>
                        </a:rPr>
                        <a:t>st</a:t>
                      </a:r>
                      <a:r>
                        <a:rPr kumimoji="0" lang="en-US" altLang="zh-CN" sz="1200" b="1" i="0" u="none" strike="noStrike" cap="none" normalizeH="0" baseline="0">
                          <a:ln>
                            <a:noFill/>
                          </a:ln>
                          <a:solidFill>
                            <a:schemeClr val="tx1"/>
                          </a:solidFill>
                          <a:effectLst/>
                          <a:latin typeface="仿宋" pitchFamily="49" charset="-122"/>
                          <a:ea typeface="Arial Unicode MS" panose="020B0604020202020204" pitchFamily="34" charset="-128"/>
                          <a:cs typeface="Times New Roman" panose="02020603050405020304" pitchFamily="18" charset="0"/>
                        </a:rPr>
                        <a:t>(2009)</a:t>
                      </a:r>
                      <a:endParaRPr kumimoji="0" lang="en-US" altLang="zh-CN" sz="1200" b="1" i="0" u="none" strike="noStrike" cap="none" normalizeH="0" baseline="0">
                        <a:ln>
                          <a:noFill/>
                        </a:ln>
                        <a:solidFill>
                          <a:schemeClr val="tx1"/>
                        </a:solidFill>
                        <a:effectLst/>
                        <a:latin typeface="Arial" panose="020B0604020202020204" pitchFamily="34" charset="0"/>
                        <a:ea typeface="Arial Unicode MS" panose="020B0604020202020204" pitchFamily="34" charset="-128"/>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13</a:t>
                      </a:r>
                      <a:endParaRPr kumimoji="0"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228</a:t>
                      </a:r>
                      <a:endParaRPr kumimoji="0"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29</a:t>
                      </a:r>
                      <a:endParaRPr kumimoji="0"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114</a:t>
                      </a:r>
                      <a:endParaRPr kumimoji="0"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6272755"/>
                  </a:ext>
                </a:extLst>
              </a:tr>
              <a:tr h="338138">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a:ln>
                            <a:noFill/>
                          </a:ln>
                          <a:solidFill>
                            <a:schemeClr val="tx1"/>
                          </a:solidFill>
                          <a:effectLst/>
                          <a:latin typeface="仿宋" pitchFamily="49" charset="-122"/>
                          <a:ea typeface="Arial Unicode MS" panose="020B0604020202020204" pitchFamily="34" charset="-128"/>
                          <a:cs typeface="Times New Roman" panose="02020603050405020304" pitchFamily="18" charset="0"/>
                        </a:rPr>
                        <a:t>42</a:t>
                      </a:r>
                      <a:r>
                        <a:rPr kumimoji="0" lang="en-US" altLang="zh-CN" sz="1200" b="1" i="0" u="none" strike="noStrike" cap="none" normalizeH="0" baseline="30000">
                          <a:ln>
                            <a:noFill/>
                          </a:ln>
                          <a:solidFill>
                            <a:schemeClr val="tx1"/>
                          </a:solidFill>
                          <a:effectLst/>
                          <a:latin typeface="仿宋" pitchFamily="49" charset="-122"/>
                          <a:ea typeface="Arial Unicode MS" panose="020B0604020202020204" pitchFamily="34" charset="-128"/>
                          <a:cs typeface="Times New Roman" panose="02020603050405020304" pitchFamily="18" charset="0"/>
                        </a:rPr>
                        <a:t>nd</a:t>
                      </a:r>
                      <a:r>
                        <a:rPr kumimoji="0" lang="en-US" altLang="zh-CN" sz="1200" b="1" i="0" u="none" strike="noStrike" cap="none" normalizeH="0" baseline="0">
                          <a:ln>
                            <a:noFill/>
                          </a:ln>
                          <a:solidFill>
                            <a:schemeClr val="tx1"/>
                          </a:solidFill>
                          <a:effectLst/>
                          <a:latin typeface="仿宋" pitchFamily="49" charset="-122"/>
                          <a:ea typeface="Arial Unicode MS" panose="020B0604020202020204" pitchFamily="34" charset="-128"/>
                          <a:cs typeface="Times New Roman" panose="02020603050405020304" pitchFamily="18" charset="0"/>
                        </a:rPr>
                        <a:t>(2010)</a:t>
                      </a:r>
                      <a:endParaRPr kumimoji="0" lang="en-US" altLang="zh-CN" sz="1200" b="1" i="0" u="none" strike="noStrike" cap="none" normalizeH="0" baseline="0">
                        <a:ln>
                          <a:noFill/>
                        </a:ln>
                        <a:solidFill>
                          <a:schemeClr val="tx1"/>
                        </a:solidFill>
                        <a:effectLst/>
                        <a:latin typeface="Arial" panose="020B0604020202020204" pitchFamily="34" charset="0"/>
                        <a:ea typeface="Arial Unicode MS" panose="020B0604020202020204" pitchFamily="34" charset="-128"/>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6</a:t>
                      </a:r>
                      <a:endParaRPr kumimoji="0"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211</a:t>
                      </a:r>
                      <a:endParaRPr kumimoji="0"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52</a:t>
                      </a:r>
                      <a:endParaRPr kumimoji="0"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95</a:t>
                      </a:r>
                      <a:endParaRPr kumimoji="0"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24025471"/>
                  </a:ext>
                </a:extLst>
              </a:tr>
              <a:tr h="338138">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a:ln>
                            <a:noFill/>
                          </a:ln>
                          <a:solidFill>
                            <a:schemeClr val="tx1"/>
                          </a:solidFill>
                          <a:effectLst/>
                          <a:latin typeface="Times New Roman" panose="02020603050405020304" pitchFamily="18" charset="0"/>
                          <a:ea typeface="Arial Unicode MS" panose="020B0604020202020204" pitchFamily="34" charset="-128"/>
                          <a:cs typeface="Times New Roman" panose="02020603050405020304" pitchFamily="18" charset="0"/>
                        </a:rPr>
                        <a:t>43</a:t>
                      </a:r>
                      <a:r>
                        <a:rPr kumimoji="0" lang="en-US" altLang="zh-CN" sz="1200" b="1" i="0" u="none" strike="noStrike" cap="none" normalizeH="0" baseline="30000">
                          <a:ln>
                            <a:noFill/>
                          </a:ln>
                          <a:solidFill>
                            <a:schemeClr val="tx1"/>
                          </a:solidFill>
                          <a:effectLst/>
                          <a:latin typeface="Times New Roman" panose="02020603050405020304" pitchFamily="18" charset="0"/>
                          <a:ea typeface="Arial Unicode MS" panose="020B0604020202020204" pitchFamily="34" charset="-128"/>
                          <a:cs typeface="Times New Roman" panose="02020603050405020304" pitchFamily="18" charset="0"/>
                        </a:rPr>
                        <a:t>rd</a:t>
                      </a:r>
                      <a:r>
                        <a:rPr kumimoji="0" lang="en-US" altLang="zh-CN" sz="1200" b="1" i="0" u="none" strike="noStrike" cap="none" normalizeH="0" baseline="0">
                          <a:ln>
                            <a:noFill/>
                          </a:ln>
                          <a:solidFill>
                            <a:schemeClr val="tx1"/>
                          </a:solidFill>
                          <a:effectLst/>
                          <a:latin typeface="Times New Roman" panose="02020603050405020304" pitchFamily="18" charset="0"/>
                          <a:ea typeface="Arial Unicode MS" panose="020B0604020202020204" pitchFamily="34" charset="-128"/>
                          <a:cs typeface="Times New Roman" panose="02020603050405020304" pitchFamily="18" charset="0"/>
                        </a:rPr>
                        <a:t> (2011)</a:t>
                      </a:r>
                      <a:endParaRPr kumimoji="0" lang="en-US" altLang="zh-CN" sz="1200" b="1" i="0" u="none" strike="noStrike" cap="none" normalizeH="0" baseline="0">
                        <a:ln>
                          <a:noFill/>
                        </a:ln>
                        <a:solidFill>
                          <a:schemeClr val="tx1"/>
                        </a:solidFill>
                        <a:effectLst/>
                        <a:latin typeface="Arial" panose="020B0604020202020204" pitchFamily="34" charset="0"/>
                        <a:ea typeface="Arial Unicode MS" panose="020B0604020202020204" pitchFamily="34" charset="-128"/>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35</a:t>
                      </a:r>
                      <a:endParaRPr kumimoji="0"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282</a:t>
                      </a:r>
                      <a:endParaRPr kumimoji="0"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22</a:t>
                      </a:r>
                      <a:endParaRPr kumimoji="0"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125</a:t>
                      </a:r>
                      <a:endParaRPr kumimoji="0" lang="en-US" altLang="zh-CN" sz="1800" b="0" i="0" u="none" strike="noStrike" cap="none" normalizeH="0" baseline="0">
                        <a:ln>
                          <a:noFill/>
                        </a:ln>
                        <a:solidFill>
                          <a:schemeClr val="tx1"/>
                        </a:solidFill>
                        <a:effectLst/>
                        <a:latin typeface="Arial" panose="020B0604020202020204" pitchFamily="34" charset="0"/>
                        <a:ea typeface="宋体" panose="02010600030101010101" pitchFamily="2" charset="-122"/>
                        <a:cs typeface="Times New Roman" panose="02020603050405020304"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5591748"/>
                  </a:ext>
                </a:extLst>
              </a:tr>
              <a:tr h="338138">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a:ln>
                            <a:noFill/>
                          </a:ln>
                          <a:solidFill>
                            <a:schemeClr val="tx1"/>
                          </a:solidFill>
                          <a:effectLst/>
                          <a:latin typeface="Times New Roman" panose="02020603050405020304" pitchFamily="18" charset="0"/>
                          <a:ea typeface="Arial Unicode MS" panose="020B0604020202020204" pitchFamily="34" charset="-128"/>
                          <a:cs typeface="Times New Roman" panose="02020603050405020304" pitchFamily="18" charset="0"/>
                        </a:rPr>
                        <a:t>44</a:t>
                      </a:r>
                      <a:r>
                        <a:rPr kumimoji="0" lang="en-US" altLang="zh-CN" sz="1200" b="1" i="0" u="none" strike="noStrike" cap="none" normalizeH="0" baseline="30000">
                          <a:ln>
                            <a:noFill/>
                          </a:ln>
                          <a:solidFill>
                            <a:schemeClr val="tx1"/>
                          </a:solidFill>
                          <a:effectLst/>
                          <a:latin typeface="Times New Roman" panose="02020603050405020304" pitchFamily="18" charset="0"/>
                          <a:ea typeface="Arial Unicode MS" panose="020B0604020202020204" pitchFamily="34" charset="-128"/>
                          <a:cs typeface="Times New Roman" panose="02020603050405020304" pitchFamily="18" charset="0"/>
                        </a:rPr>
                        <a:t>th</a:t>
                      </a:r>
                      <a:r>
                        <a:rPr kumimoji="0" lang="en-US" altLang="zh-CN" sz="1200" b="1" i="0" u="none" strike="noStrike" cap="none" normalizeH="0" baseline="0">
                          <a:ln>
                            <a:noFill/>
                          </a:ln>
                          <a:solidFill>
                            <a:schemeClr val="tx1"/>
                          </a:solidFill>
                          <a:effectLst/>
                          <a:latin typeface="Times New Roman" panose="02020603050405020304" pitchFamily="18" charset="0"/>
                          <a:ea typeface="Arial Unicode MS" panose="020B0604020202020204" pitchFamily="34" charset="-128"/>
                          <a:cs typeface="Times New Roman" panose="02020603050405020304" pitchFamily="18" charset="0"/>
                        </a:rPr>
                        <a:t> (2012)</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251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59</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43567405"/>
                  </a:ext>
                </a:extLst>
              </a:tr>
              <a:tr h="346075">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a:ln>
                            <a:noFill/>
                          </a:ln>
                          <a:solidFill>
                            <a:schemeClr val="tx1"/>
                          </a:solidFill>
                          <a:effectLst/>
                          <a:latin typeface="Times New Roman" panose="02020603050405020304" pitchFamily="18" charset="0"/>
                          <a:ea typeface="Arial Unicode MS" panose="020B0604020202020204" pitchFamily="34" charset="-128"/>
                          <a:cs typeface="Times New Roman" panose="02020603050405020304" pitchFamily="18" charset="0"/>
                        </a:rPr>
                        <a:t>45</a:t>
                      </a:r>
                      <a:r>
                        <a:rPr kumimoji="0" lang="en-US" altLang="zh-CN" sz="1200" b="1" i="0" u="none" strike="noStrike" cap="none" normalizeH="0" baseline="30000">
                          <a:ln>
                            <a:noFill/>
                          </a:ln>
                          <a:solidFill>
                            <a:schemeClr val="tx1"/>
                          </a:solidFill>
                          <a:effectLst/>
                          <a:latin typeface="Times New Roman" panose="02020603050405020304" pitchFamily="18" charset="0"/>
                          <a:ea typeface="Arial Unicode MS" panose="020B0604020202020204" pitchFamily="34" charset="-128"/>
                          <a:cs typeface="Times New Roman" panose="02020603050405020304" pitchFamily="18" charset="0"/>
                        </a:rPr>
                        <a:t>th</a:t>
                      </a:r>
                      <a:r>
                        <a:rPr kumimoji="0" lang="en-US" altLang="zh-CN" sz="1200" b="1" i="0" u="none" strike="noStrike" cap="none" normalizeH="0" baseline="0">
                          <a:ln>
                            <a:noFill/>
                          </a:ln>
                          <a:solidFill>
                            <a:schemeClr val="tx1"/>
                          </a:solidFill>
                          <a:effectLst/>
                          <a:latin typeface="Times New Roman" panose="02020603050405020304" pitchFamily="18" charset="0"/>
                          <a:ea typeface="Arial Unicode MS" panose="020B0604020202020204" pitchFamily="34" charset="-128"/>
                          <a:cs typeface="Times New Roman" panose="02020603050405020304" pitchFamily="18" charset="0"/>
                        </a:rPr>
                        <a:t> (2013)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36</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331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146</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76979554"/>
                  </a:ext>
                </a:extLst>
              </a:tr>
              <a:tr h="338138">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a:ln>
                            <a:noFill/>
                          </a:ln>
                          <a:solidFill>
                            <a:schemeClr val="tx1"/>
                          </a:solidFill>
                          <a:effectLst/>
                          <a:latin typeface="Times New Roman" panose="02020603050405020304" pitchFamily="18" charset="0"/>
                          <a:ea typeface="Arial Unicode MS" panose="020B0604020202020204" pitchFamily="34" charset="-128"/>
                          <a:cs typeface="Times New Roman" panose="02020603050405020304" pitchFamily="18" charset="0"/>
                        </a:rPr>
                        <a:t>46</a:t>
                      </a:r>
                      <a:r>
                        <a:rPr kumimoji="0" lang="en-US" altLang="zh-CN" sz="1200" b="1" i="0" u="none" strike="noStrike" cap="none" normalizeH="0" baseline="30000">
                          <a:ln>
                            <a:noFill/>
                          </a:ln>
                          <a:solidFill>
                            <a:schemeClr val="tx1"/>
                          </a:solidFill>
                          <a:effectLst/>
                          <a:latin typeface="Times New Roman" panose="02020603050405020304" pitchFamily="18" charset="0"/>
                          <a:ea typeface="Arial Unicode MS" panose="020B0604020202020204" pitchFamily="34" charset="-128"/>
                          <a:cs typeface="Times New Roman" panose="02020603050405020304" pitchFamily="18" charset="0"/>
                        </a:rPr>
                        <a:t>th</a:t>
                      </a:r>
                      <a:r>
                        <a:rPr kumimoji="0" lang="en-US" altLang="zh-CN" sz="1200" b="1" i="0" u="none" strike="noStrike" cap="none" normalizeH="0" baseline="0">
                          <a:ln>
                            <a:noFill/>
                          </a:ln>
                          <a:solidFill>
                            <a:schemeClr val="tx1"/>
                          </a:solidFill>
                          <a:effectLst/>
                          <a:latin typeface="Times New Roman" panose="02020603050405020304" pitchFamily="18" charset="0"/>
                          <a:ea typeface="Arial Unicode MS" panose="020B0604020202020204" pitchFamily="34" charset="-128"/>
                          <a:cs typeface="Times New Roman" panose="02020603050405020304" pitchFamily="18" charset="0"/>
                        </a:rPr>
                        <a:t> (2014)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345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0</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anose="020B0604020202020204" pitchFamily="34" charset="0"/>
                          <a:ea typeface="宋体" panose="02010600030101010101" pitchFamily="2" charset="-122"/>
                        </a:defRPr>
                      </a:lvl1pPr>
                      <a:lvl2pPr marL="742950" indent="-285750" eaLnBrk="0" hangingPunct="0">
                        <a:spcBef>
                          <a:spcPct val="20000"/>
                        </a:spcBef>
                        <a:defRPr sz="2400">
                          <a:solidFill>
                            <a:schemeClr val="tx1"/>
                          </a:solidFill>
                          <a:latin typeface="Arial" panose="020B0604020202020204" pitchFamily="34" charset="0"/>
                          <a:ea typeface="宋体" panose="02010600030101010101" pitchFamily="2" charset="-122"/>
                        </a:defRPr>
                      </a:lvl2pPr>
                      <a:lvl3pPr marL="1143000" indent="-228600" eaLnBrk="0" hangingPunct="0">
                        <a:spcBef>
                          <a:spcPct val="20000"/>
                        </a:spcBef>
                        <a:defRPr sz="2000">
                          <a:solidFill>
                            <a:schemeClr val="tx1"/>
                          </a:solidFill>
                          <a:latin typeface="Arial" panose="020B0604020202020204" pitchFamily="34" charset="0"/>
                          <a:ea typeface="宋体" panose="02010600030101010101" pitchFamily="2" charset="-122"/>
                        </a:defRPr>
                      </a:lvl3pPr>
                      <a:lvl4pPr marL="1600200" indent="-228600" eaLnBrk="0" hangingPunct="0">
                        <a:spcBef>
                          <a:spcPct val="20000"/>
                        </a:spcBef>
                        <a:defRPr>
                          <a:solidFill>
                            <a:schemeClr val="tx1"/>
                          </a:solidFill>
                          <a:latin typeface="Arial" panose="020B0604020202020204" pitchFamily="34" charset="0"/>
                          <a:ea typeface="宋体" panose="02010600030101010101" pitchFamily="2" charset="-122"/>
                        </a:defRPr>
                      </a:lvl4pPr>
                      <a:lvl5pPr marL="2057400" indent="-228600" eaLnBrk="0" hangingPunct="0">
                        <a:spcBef>
                          <a:spcPct val="20000"/>
                        </a:spcBef>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100" b="0" i="0" u="none" strike="noStrike" cap="none" normalizeH="0" baseline="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105</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31177049"/>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4">
            <a:extLst>
              <a:ext uri="{FF2B5EF4-FFF2-40B4-BE49-F238E27FC236}">
                <a16:creationId xmlns:a16="http://schemas.microsoft.com/office/drawing/2014/main" id="{717902CC-0E67-A939-AB58-BAFF72C67B5E}"/>
              </a:ext>
            </a:extLst>
          </p:cNvPr>
          <p:cNvSpPr txBox="1">
            <a:spLocks noChangeArrowheads="1"/>
          </p:cNvSpPr>
          <p:nvPr/>
        </p:nvSpPr>
        <p:spPr bwMode="auto">
          <a:xfrm>
            <a:off x="0" y="64008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50000"/>
              </a:spcBef>
              <a:buFontTx/>
              <a:buNone/>
            </a:pPr>
            <a:r>
              <a:rPr lang="en-US" altLang="zh-CN" sz="2000" b="1">
                <a:solidFill>
                  <a:srgbClr val="66CCFF"/>
                </a:solidFill>
                <a:cs typeface="Arial" panose="020B0604020202020204" pitchFamily="34" charset="0"/>
              </a:rPr>
              <a:t>CODEX MRLs (CXLs)</a:t>
            </a:r>
            <a:r>
              <a:rPr lang="en-US" altLang="zh-CN" sz="2400" b="1">
                <a:solidFill>
                  <a:srgbClr val="66CCFF"/>
                </a:solidFill>
                <a:cs typeface="Arial" panose="020B0604020202020204" pitchFamily="34" charset="0"/>
              </a:rPr>
              <a:t>      </a:t>
            </a:r>
            <a:r>
              <a:rPr lang="en-US" altLang="zh-CN" sz="2000">
                <a:solidFill>
                  <a:srgbClr val="66CCFF"/>
                </a:solidFill>
                <a:cs typeface="Arial" panose="020B0604020202020204" pitchFamily="34" charset="0"/>
              </a:rPr>
              <a:t>International Food Standards on Pesticide Residues</a:t>
            </a:r>
          </a:p>
        </p:txBody>
      </p:sp>
      <p:graphicFrame>
        <p:nvGraphicFramePr>
          <p:cNvPr id="23557" name="Group 5">
            <a:extLst>
              <a:ext uri="{FF2B5EF4-FFF2-40B4-BE49-F238E27FC236}">
                <a16:creationId xmlns:a16="http://schemas.microsoft.com/office/drawing/2014/main" id="{E5E73812-A122-4D98-9DD4-7DFE949371A6}"/>
              </a:ext>
            </a:extLst>
          </p:cNvPr>
          <p:cNvGraphicFramePr>
            <a:graphicFrameLocks noGrp="1"/>
          </p:cNvGraphicFramePr>
          <p:nvPr/>
        </p:nvGraphicFramePr>
        <p:xfrm>
          <a:off x="-1588" y="6165850"/>
          <a:ext cx="9145588" cy="288925"/>
        </p:xfrm>
        <a:graphic>
          <a:graphicData uri="http://schemas.openxmlformats.org/drawingml/2006/table">
            <a:tbl>
              <a:tblPr/>
              <a:tblGrid>
                <a:gridCol w="9145588">
                  <a:extLst>
                    <a:ext uri="{9D8B030D-6E8A-4147-A177-3AD203B41FA5}">
                      <a16:colId xmlns:a16="http://schemas.microsoft.com/office/drawing/2014/main" val="20000"/>
                    </a:ext>
                  </a:extLst>
                </a:gridCol>
              </a:tblGrid>
              <a:tr h="288925">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800" b="0" i="0" u="none" strike="noStrike" cap="none" normalizeH="0" baseline="0">
                        <a:ln>
                          <a:noFill/>
                        </a:ln>
                        <a:solidFill>
                          <a:schemeClr val="tx1"/>
                        </a:solidFill>
                        <a:effectLst/>
                        <a:latin typeface="Arial" charset="0"/>
                        <a:ea typeface="宋体" pitchFamily="2" charset="-122"/>
                      </a:endParaRPr>
                    </a:p>
                  </a:txBody>
                  <a:tcPr horzOverflow="overflow">
                    <a:lnL cap="flat">
                      <a:noFill/>
                    </a:lnL>
                    <a:lnR cap="flat">
                      <a:noFill/>
                    </a:lnR>
                    <a:lnT w="38100" cap="flat" cmpd="sng" algn="ctr">
                      <a:solidFill>
                        <a:schemeClr val="tx1"/>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0"/>
                  </a:ext>
                </a:extLst>
              </a:tr>
            </a:tbl>
          </a:graphicData>
        </a:graphic>
      </p:graphicFrame>
      <p:pic>
        <p:nvPicPr>
          <p:cNvPr id="13318" name="Picture 11" descr="WHO-FAO">
            <a:extLst>
              <a:ext uri="{FF2B5EF4-FFF2-40B4-BE49-F238E27FC236}">
                <a16:creationId xmlns:a16="http://schemas.microsoft.com/office/drawing/2014/main" id="{97CDC6E5-B88C-F042-0E8C-56211A09DA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9" name="Rectangle 12">
            <a:extLst>
              <a:ext uri="{FF2B5EF4-FFF2-40B4-BE49-F238E27FC236}">
                <a16:creationId xmlns:a16="http://schemas.microsoft.com/office/drawing/2014/main" id="{B71F85C3-2FD9-1499-5D2D-644434F4921D}"/>
              </a:ext>
            </a:extLst>
          </p:cNvPr>
          <p:cNvSpPr>
            <a:spLocks noChangeArrowheads="1"/>
          </p:cNvSpPr>
          <p:nvPr/>
        </p:nvSpPr>
        <p:spPr bwMode="auto">
          <a:xfrm>
            <a:off x="684213" y="1700213"/>
            <a:ext cx="7848600" cy="3786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ea typeface="宋体" panose="02010600030101010101" pitchFamily="2" charset="-122"/>
              </a:defRPr>
            </a:lvl1pPr>
            <a:lvl2pPr marL="800100" indent="-342900">
              <a:spcBef>
                <a:spcPct val="20000"/>
              </a:spcBef>
              <a:buChar char="–"/>
              <a:defRPr sz="2800">
                <a:solidFill>
                  <a:schemeClr val="tx1"/>
                </a:solidFill>
                <a:latin typeface="Arial" panose="020B0604020202020204" pitchFamily="34" charset="0"/>
                <a:ea typeface="宋体" panose="02010600030101010101" pitchFamily="2" charset="-122"/>
              </a:defRPr>
            </a:lvl2pPr>
            <a:lvl3pPr marL="1257300" indent="-342900">
              <a:spcBef>
                <a:spcPct val="20000"/>
              </a:spcBef>
              <a:buChar char="•"/>
              <a:defRPr sz="2400">
                <a:solidFill>
                  <a:schemeClr val="tx1"/>
                </a:solidFill>
                <a:latin typeface="Arial" panose="020B0604020202020204" pitchFamily="34" charset="0"/>
                <a:ea typeface="宋体" panose="02010600030101010101" pitchFamily="2" charset="-122"/>
              </a:defRPr>
            </a:lvl3pPr>
            <a:lvl4pPr marL="1714500" indent="-342900">
              <a:spcBef>
                <a:spcPct val="20000"/>
              </a:spcBef>
              <a:buChar char="–"/>
              <a:defRPr sz="2000">
                <a:solidFill>
                  <a:schemeClr val="tx1"/>
                </a:solidFill>
                <a:latin typeface="Arial" panose="020B0604020202020204" pitchFamily="34" charset="0"/>
                <a:ea typeface="宋体" panose="02010600030101010101" pitchFamily="2" charset="-122"/>
              </a:defRPr>
            </a:lvl4pPr>
            <a:lvl5pPr marL="2171700" indent="-342900">
              <a:spcBef>
                <a:spcPct val="20000"/>
              </a:spcBef>
              <a:buChar char="»"/>
              <a:defRPr sz="2000">
                <a:solidFill>
                  <a:schemeClr val="tx1"/>
                </a:solidFill>
                <a:latin typeface="Arial" panose="020B0604020202020204" pitchFamily="34" charset="0"/>
                <a:ea typeface="宋体" panose="02010600030101010101" pitchFamily="2" charset="-122"/>
              </a:defRPr>
            </a:lvl5pPr>
            <a:lvl6pPr marL="2628900" indent="-3429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3086100" indent="-3429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543300" indent="-3429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4000500" indent="-3429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r>
              <a:rPr lang="en-US" altLang="zh-CN" sz="2400" b="1">
                <a:cs typeface="Arial" panose="020B0604020202020204" pitchFamily="34" charset="0"/>
              </a:rPr>
              <a:t>Challenges to CCPR:</a:t>
            </a:r>
          </a:p>
          <a:p>
            <a:pPr eaLnBrk="1" hangingPunct="1">
              <a:spcBef>
                <a:spcPct val="0"/>
              </a:spcBef>
              <a:buFontTx/>
              <a:buNone/>
            </a:pPr>
            <a:endParaRPr lang="en-US" altLang="zh-CN" sz="1200" b="1">
              <a:cs typeface="Arial" panose="020B0604020202020204" pitchFamily="34" charset="0"/>
            </a:endParaRPr>
          </a:p>
          <a:p>
            <a:pPr eaLnBrk="1" hangingPunct="1">
              <a:spcBef>
                <a:spcPct val="0"/>
              </a:spcBef>
              <a:buFontTx/>
              <a:buAutoNum type="arabicPeriod"/>
            </a:pPr>
            <a:r>
              <a:rPr lang="en-US" altLang="zh-CN" sz="2400" b="1">
                <a:cs typeface="Arial" panose="020B0604020202020204" pitchFamily="34" charset="0"/>
              </a:rPr>
              <a:t>Speed and Quantity of CXLs</a:t>
            </a:r>
          </a:p>
          <a:p>
            <a:pPr eaLnBrk="1" hangingPunct="1">
              <a:lnSpc>
                <a:spcPct val="150000"/>
              </a:lnSpc>
              <a:spcBef>
                <a:spcPct val="0"/>
              </a:spcBef>
              <a:buFontTx/>
              <a:buNone/>
            </a:pPr>
            <a:r>
              <a:rPr lang="en-US" altLang="zh-CN" sz="2400" b="1">
                <a:cs typeface="Arial" panose="020B0604020202020204" pitchFamily="34" charset="0"/>
              </a:rPr>
              <a:t>    </a:t>
            </a:r>
            <a:r>
              <a:rPr lang="en-US" altLang="zh-CN" sz="2400">
                <a:cs typeface="Arial" panose="020B0604020202020204" pitchFamily="34" charset="0"/>
              </a:rPr>
              <a:t>Ca.1000 active ingredients of pesticides are registered world wide. Codex has elaborated CXLs only for ¼ of them with ca. 3500 MRLs. These Couldn’t  obviously meet the demand of international trade in food, especially for developing economies.</a:t>
            </a:r>
            <a:r>
              <a:rPr lang="en-US" altLang="zh-CN" sz="2400" b="1">
                <a:cs typeface="Arial" panose="020B0604020202020204" pitchFamily="34" charset="0"/>
              </a:rPr>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4">
            <a:extLst>
              <a:ext uri="{FF2B5EF4-FFF2-40B4-BE49-F238E27FC236}">
                <a16:creationId xmlns:a16="http://schemas.microsoft.com/office/drawing/2014/main" id="{723A1833-A8E9-7C9C-9479-4BB612CC74CB}"/>
              </a:ext>
            </a:extLst>
          </p:cNvPr>
          <p:cNvSpPr txBox="1">
            <a:spLocks noChangeArrowheads="1"/>
          </p:cNvSpPr>
          <p:nvPr/>
        </p:nvSpPr>
        <p:spPr bwMode="auto">
          <a:xfrm>
            <a:off x="0" y="64008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50000"/>
              </a:spcBef>
              <a:buFontTx/>
              <a:buNone/>
            </a:pPr>
            <a:r>
              <a:rPr lang="en-US" altLang="zh-CN" sz="2000" b="1">
                <a:solidFill>
                  <a:srgbClr val="66CCFF"/>
                </a:solidFill>
                <a:cs typeface="Arial" panose="020B0604020202020204" pitchFamily="34" charset="0"/>
              </a:rPr>
              <a:t>CODEX MRLs (CXLs)</a:t>
            </a:r>
            <a:r>
              <a:rPr lang="en-US" altLang="zh-CN" sz="2400" b="1">
                <a:solidFill>
                  <a:srgbClr val="66CCFF"/>
                </a:solidFill>
                <a:cs typeface="Arial" panose="020B0604020202020204" pitchFamily="34" charset="0"/>
              </a:rPr>
              <a:t>      </a:t>
            </a:r>
            <a:r>
              <a:rPr lang="en-US" altLang="zh-CN" sz="2000">
                <a:solidFill>
                  <a:srgbClr val="66CCFF"/>
                </a:solidFill>
                <a:cs typeface="Arial" panose="020B0604020202020204" pitchFamily="34" charset="0"/>
              </a:rPr>
              <a:t>International Food Standards on Pesticide Residues</a:t>
            </a:r>
          </a:p>
        </p:txBody>
      </p:sp>
      <p:graphicFrame>
        <p:nvGraphicFramePr>
          <p:cNvPr id="24581" name="Group 5">
            <a:extLst>
              <a:ext uri="{FF2B5EF4-FFF2-40B4-BE49-F238E27FC236}">
                <a16:creationId xmlns:a16="http://schemas.microsoft.com/office/drawing/2014/main" id="{9A53712F-2216-4DF0-AA0A-4B081ECD699D}"/>
              </a:ext>
            </a:extLst>
          </p:cNvPr>
          <p:cNvGraphicFramePr>
            <a:graphicFrameLocks noGrp="1"/>
          </p:cNvGraphicFramePr>
          <p:nvPr/>
        </p:nvGraphicFramePr>
        <p:xfrm>
          <a:off x="-1588" y="6165850"/>
          <a:ext cx="9145588" cy="288925"/>
        </p:xfrm>
        <a:graphic>
          <a:graphicData uri="http://schemas.openxmlformats.org/drawingml/2006/table">
            <a:tbl>
              <a:tblPr/>
              <a:tblGrid>
                <a:gridCol w="9145588">
                  <a:extLst>
                    <a:ext uri="{9D8B030D-6E8A-4147-A177-3AD203B41FA5}">
                      <a16:colId xmlns:a16="http://schemas.microsoft.com/office/drawing/2014/main" val="20000"/>
                    </a:ext>
                  </a:extLst>
                </a:gridCol>
              </a:tblGrid>
              <a:tr h="288925">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800" b="0" i="0" u="none" strike="noStrike" cap="none" normalizeH="0" baseline="0">
                        <a:ln>
                          <a:noFill/>
                        </a:ln>
                        <a:solidFill>
                          <a:schemeClr val="tx1"/>
                        </a:solidFill>
                        <a:effectLst/>
                        <a:latin typeface="Arial" charset="0"/>
                        <a:ea typeface="宋体" pitchFamily="2" charset="-122"/>
                      </a:endParaRPr>
                    </a:p>
                  </a:txBody>
                  <a:tcPr horzOverflow="overflow">
                    <a:lnL cap="flat">
                      <a:noFill/>
                    </a:lnL>
                    <a:lnR cap="flat">
                      <a:noFill/>
                    </a:lnR>
                    <a:lnT w="38100" cap="flat" cmpd="sng" algn="ctr">
                      <a:solidFill>
                        <a:schemeClr val="tx1"/>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0"/>
                  </a:ext>
                </a:extLst>
              </a:tr>
            </a:tbl>
          </a:graphicData>
        </a:graphic>
      </p:graphicFrame>
      <p:pic>
        <p:nvPicPr>
          <p:cNvPr id="14342" name="Picture 11" descr="WHO-FAO">
            <a:extLst>
              <a:ext uri="{FF2B5EF4-FFF2-40B4-BE49-F238E27FC236}">
                <a16:creationId xmlns:a16="http://schemas.microsoft.com/office/drawing/2014/main" id="{F96059EC-0877-BCD5-F02E-AB99F9958A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3" name="Rectangle 12">
            <a:extLst>
              <a:ext uri="{FF2B5EF4-FFF2-40B4-BE49-F238E27FC236}">
                <a16:creationId xmlns:a16="http://schemas.microsoft.com/office/drawing/2014/main" id="{805AA1EA-CE89-86A9-96BA-C9016C1160A2}"/>
              </a:ext>
            </a:extLst>
          </p:cNvPr>
          <p:cNvSpPr>
            <a:spLocks noChangeArrowheads="1"/>
          </p:cNvSpPr>
          <p:nvPr/>
        </p:nvSpPr>
        <p:spPr bwMode="auto">
          <a:xfrm>
            <a:off x="684213" y="1700213"/>
            <a:ext cx="8135937" cy="432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ea typeface="宋体" panose="02010600030101010101" pitchFamily="2" charset="-122"/>
              </a:defRPr>
            </a:lvl1pPr>
            <a:lvl2pPr marL="800100" indent="-342900">
              <a:spcBef>
                <a:spcPct val="20000"/>
              </a:spcBef>
              <a:buChar char="–"/>
              <a:defRPr sz="2800">
                <a:solidFill>
                  <a:schemeClr val="tx1"/>
                </a:solidFill>
                <a:latin typeface="Arial" panose="020B0604020202020204" pitchFamily="34" charset="0"/>
                <a:ea typeface="宋体" panose="02010600030101010101" pitchFamily="2" charset="-122"/>
              </a:defRPr>
            </a:lvl2pPr>
            <a:lvl3pPr marL="1257300" indent="-342900">
              <a:spcBef>
                <a:spcPct val="20000"/>
              </a:spcBef>
              <a:buChar char="•"/>
              <a:defRPr sz="2400">
                <a:solidFill>
                  <a:schemeClr val="tx1"/>
                </a:solidFill>
                <a:latin typeface="Arial" panose="020B0604020202020204" pitchFamily="34" charset="0"/>
                <a:ea typeface="宋体" panose="02010600030101010101" pitchFamily="2" charset="-122"/>
              </a:defRPr>
            </a:lvl3pPr>
            <a:lvl4pPr marL="1714500" indent="-342900">
              <a:spcBef>
                <a:spcPct val="20000"/>
              </a:spcBef>
              <a:buChar char="–"/>
              <a:defRPr sz="2000">
                <a:solidFill>
                  <a:schemeClr val="tx1"/>
                </a:solidFill>
                <a:latin typeface="Arial" panose="020B0604020202020204" pitchFamily="34" charset="0"/>
                <a:ea typeface="宋体" panose="02010600030101010101" pitchFamily="2" charset="-122"/>
              </a:defRPr>
            </a:lvl4pPr>
            <a:lvl5pPr marL="2171700" indent="-342900">
              <a:spcBef>
                <a:spcPct val="20000"/>
              </a:spcBef>
              <a:buChar char="»"/>
              <a:defRPr sz="2000">
                <a:solidFill>
                  <a:schemeClr val="tx1"/>
                </a:solidFill>
                <a:latin typeface="Arial" panose="020B0604020202020204" pitchFamily="34" charset="0"/>
                <a:ea typeface="宋体" panose="02010600030101010101" pitchFamily="2" charset="-122"/>
              </a:defRPr>
            </a:lvl5pPr>
            <a:lvl6pPr marL="2628900" indent="-3429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3086100" indent="-3429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543300" indent="-3429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4000500" indent="-3429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r>
              <a:rPr lang="en-US" altLang="zh-CN" sz="2400" b="1">
                <a:cs typeface="Arial" panose="020B0604020202020204" pitchFamily="34" charset="0"/>
              </a:rPr>
              <a:t>Challenges to CCPR:</a:t>
            </a:r>
          </a:p>
          <a:p>
            <a:pPr eaLnBrk="1" hangingPunct="1">
              <a:spcBef>
                <a:spcPct val="0"/>
              </a:spcBef>
              <a:buFontTx/>
              <a:buNone/>
            </a:pPr>
            <a:endParaRPr lang="en-US" altLang="zh-CN" sz="1200" b="1">
              <a:cs typeface="Arial" panose="020B0604020202020204" pitchFamily="34" charset="0"/>
            </a:endParaRPr>
          </a:p>
          <a:p>
            <a:pPr eaLnBrk="1" hangingPunct="1">
              <a:spcBef>
                <a:spcPct val="0"/>
              </a:spcBef>
              <a:buFontTx/>
              <a:buNone/>
            </a:pPr>
            <a:r>
              <a:rPr lang="en-US" altLang="zh-CN" sz="2400" b="1">
                <a:cs typeface="Arial" panose="020B0604020202020204" pitchFamily="34" charset="0"/>
              </a:rPr>
              <a:t>2. How scientific the process could be?</a:t>
            </a:r>
          </a:p>
          <a:p>
            <a:pPr eaLnBrk="1" hangingPunct="1">
              <a:lnSpc>
                <a:spcPct val="130000"/>
              </a:lnSpc>
              <a:spcBef>
                <a:spcPct val="0"/>
              </a:spcBef>
              <a:buFontTx/>
              <a:buNone/>
            </a:pPr>
            <a:r>
              <a:rPr lang="en-US" altLang="zh-CN" sz="2400" b="1">
                <a:cs typeface="Arial" panose="020B0604020202020204" pitchFamily="34" charset="0"/>
              </a:rPr>
              <a:t>    </a:t>
            </a:r>
            <a:r>
              <a:rPr lang="en-US" altLang="zh-CN" sz="2400">
                <a:cs typeface="Arial" panose="020B0604020202020204" pitchFamily="34" charset="0"/>
              </a:rPr>
              <a:t>The CXL recommendation is based on science, i.e. data from GAP &amp; Dietary exposure for risk assessment. But the data support is far from satisfactory. Some key words about this issues : GAP, cGAP, Data set size, GEMS/Food consumption cluster diets, long &amp; short term dietary exposure assessment, estimation &amp; uncertainty, commodity grouping, etc.</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4">
            <a:extLst>
              <a:ext uri="{FF2B5EF4-FFF2-40B4-BE49-F238E27FC236}">
                <a16:creationId xmlns:a16="http://schemas.microsoft.com/office/drawing/2014/main" id="{5FE8D268-1455-BBF0-EE5F-61CBC2D5910B}"/>
              </a:ext>
            </a:extLst>
          </p:cNvPr>
          <p:cNvSpPr txBox="1">
            <a:spLocks noChangeArrowheads="1"/>
          </p:cNvSpPr>
          <p:nvPr/>
        </p:nvSpPr>
        <p:spPr bwMode="auto">
          <a:xfrm>
            <a:off x="0" y="64008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50000"/>
              </a:spcBef>
              <a:buFontTx/>
              <a:buNone/>
            </a:pPr>
            <a:r>
              <a:rPr lang="en-US" altLang="zh-CN" sz="2000" b="1">
                <a:solidFill>
                  <a:srgbClr val="66CCFF"/>
                </a:solidFill>
                <a:cs typeface="Arial" panose="020B0604020202020204" pitchFamily="34" charset="0"/>
              </a:rPr>
              <a:t>CODEX MRLs (CXLs)</a:t>
            </a:r>
            <a:r>
              <a:rPr lang="en-US" altLang="zh-CN" sz="2400" b="1">
                <a:solidFill>
                  <a:srgbClr val="66CCFF"/>
                </a:solidFill>
                <a:cs typeface="Arial" panose="020B0604020202020204" pitchFamily="34" charset="0"/>
              </a:rPr>
              <a:t>      </a:t>
            </a:r>
            <a:r>
              <a:rPr lang="en-US" altLang="zh-CN" sz="2000">
                <a:solidFill>
                  <a:srgbClr val="66CCFF"/>
                </a:solidFill>
                <a:cs typeface="Arial" panose="020B0604020202020204" pitchFamily="34" charset="0"/>
              </a:rPr>
              <a:t>International Food Standards on Pesticide Residues</a:t>
            </a:r>
          </a:p>
        </p:txBody>
      </p:sp>
      <p:graphicFrame>
        <p:nvGraphicFramePr>
          <p:cNvPr id="25605" name="Group 5">
            <a:extLst>
              <a:ext uri="{FF2B5EF4-FFF2-40B4-BE49-F238E27FC236}">
                <a16:creationId xmlns:a16="http://schemas.microsoft.com/office/drawing/2014/main" id="{C98F692B-E9B0-4F69-8333-C8CE8C3F0571}"/>
              </a:ext>
            </a:extLst>
          </p:cNvPr>
          <p:cNvGraphicFramePr>
            <a:graphicFrameLocks noGrp="1"/>
          </p:cNvGraphicFramePr>
          <p:nvPr/>
        </p:nvGraphicFramePr>
        <p:xfrm>
          <a:off x="-1588" y="6165850"/>
          <a:ext cx="9145588" cy="288925"/>
        </p:xfrm>
        <a:graphic>
          <a:graphicData uri="http://schemas.openxmlformats.org/drawingml/2006/table">
            <a:tbl>
              <a:tblPr/>
              <a:tblGrid>
                <a:gridCol w="9145588">
                  <a:extLst>
                    <a:ext uri="{9D8B030D-6E8A-4147-A177-3AD203B41FA5}">
                      <a16:colId xmlns:a16="http://schemas.microsoft.com/office/drawing/2014/main" val="20000"/>
                    </a:ext>
                  </a:extLst>
                </a:gridCol>
              </a:tblGrid>
              <a:tr h="288925">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800" b="0" i="0" u="none" strike="noStrike" cap="none" normalizeH="0" baseline="0">
                        <a:ln>
                          <a:noFill/>
                        </a:ln>
                        <a:solidFill>
                          <a:schemeClr val="tx1"/>
                        </a:solidFill>
                        <a:effectLst/>
                        <a:latin typeface="Arial" charset="0"/>
                        <a:ea typeface="宋体" pitchFamily="2" charset="-122"/>
                      </a:endParaRPr>
                    </a:p>
                  </a:txBody>
                  <a:tcPr horzOverflow="overflow">
                    <a:lnL cap="flat">
                      <a:noFill/>
                    </a:lnL>
                    <a:lnR cap="flat">
                      <a:noFill/>
                    </a:lnR>
                    <a:lnT w="38100" cap="flat" cmpd="sng" algn="ctr">
                      <a:solidFill>
                        <a:schemeClr val="tx1"/>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0"/>
                  </a:ext>
                </a:extLst>
              </a:tr>
            </a:tbl>
          </a:graphicData>
        </a:graphic>
      </p:graphicFrame>
      <p:pic>
        <p:nvPicPr>
          <p:cNvPr id="15366" name="Picture 11" descr="WHO-FAO">
            <a:extLst>
              <a:ext uri="{FF2B5EF4-FFF2-40B4-BE49-F238E27FC236}">
                <a16:creationId xmlns:a16="http://schemas.microsoft.com/office/drawing/2014/main" id="{C17A0DD3-909D-1D4D-3A3A-88EFE49629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7" name="Rectangle 12">
            <a:extLst>
              <a:ext uri="{FF2B5EF4-FFF2-40B4-BE49-F238E27FC236}">
                <a16:creationId xmlns:a16="http://schemas.microsoft.com/office/drawing/2014/main" id="{F83024E5-3D93-E8A9-5CD1-10184296FFF0}"/>
              </a:ext>
            </a:extLst>
          </p:cNvPr>
          <p:cNvSpPr>
            <a:spLocks noChangeArrowheads="1"/>
          </p:cNvSpPr>
          <p:nvPr/>
        </p:nvSpPr>
        <p:spPr bwMode="auto">
          <a:xfrm>
            <a:off x="684213" y="1700213"/>
            <a:ext cx="7848600" cy="4376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ea typeface="宋体" panose="02010600030101010101" pitchFamily="2" charset="-122"/>
              </a:defRPr>
            </a:lvl1pPr>
            <a:lvl2pPr marL="800100" indent="-342900">
              <a:spcBef>
                <a:spcPct val="20000"/>
              </a:spcBef>
              <a:buChar char="–"/>
              <a:defRPr sz="2800">
                <a:solidFill>
                  <a:schemeClr val="tx1"/>
                </a:solidFill>
                <a:latin typeface="Arial" panose="020B0604020202020204" pitchFamily="34" charset="0"/>
                <a:ea typeface="宋体" panose="02010600030101010101" pitchFamily="2" charset="-122"/>
              </a:defRPr>
            </a:lvl2pPr>
            <a:lvl3pPr marL="1257300" indent="-342900">
              <a:spcBef>
                <a:spcPct val="20000"/>
              </a:spcBef>
              <a:buChar char="•"/>
              <a:defRPr sz="2400">
                <a:solidFill>
                  <a:schemeClr val="tx1"/>
                </a:solidFill>
                <a:latin typeface="Arial" panose="020B0604020202020204" pitchFamily="34" charset="0"/>
                <a:ea typeface="宋体" panose="02010600030101010101" pitchFamily="2" charset="-122"/>
              </a:defRPr>
            </a:lvl3pPr>
            <a:lvl4pPr marL="1714500" indent="-342900">
              <a:spcBef>
                <a:spcPct val="20000"/>
              </a:spcBef>
              <a:buChar char="–"/>
              <a:defRPr sz="2000">
                <a:solidFill>
                  <a:schemeClr val="tx1"/>
                </a:solidFill>
                <a:latin typeface="Arial" panose="020B0604020202020204" pitchFamily="34" charset="0"/>
                <a:ea typeface="宋体" panose="02010600030101010101" pitchFamily="2" charset="-122"/>
              </a:defRPr>
            </a:lvl4pPr>
            <a:lvl5pPr marL="2171700" indent="-342900">
              <a:spcBef>
                <a:spcPct val="20000"/>
              </a:spcBef>
              <a:buChar char="»"/>
              <a:defRPr sz="2000">
                <a:solidFill>
                  <a:schemeClr val="tx1"/>
                </a:solidFill>
                <a:latin typeface="Arial" panose="020B0604020202020204" pitchFamily="34" charset="0"/>
                <a:ea typeface="宋体" panose="02010600030101010101" pitchFamily="2" charset="-122"/>
              </a:defRPr>
            </a:lvl5pPr>
            <a:lvl6pPr marL="2628900" indent="-3429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3086100" indent="-3429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543300" indent="-3429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4000500" indent="-3429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r>
              <a:rPr lang="en-US" altLang="zh-CN" sz="2400" b="1">
                <a:cs typeface="Arial" panose="020B0604020202020204" pitchFamily="34" charset="0"/>
              </a:rPr>
              <a:t>Challenges to CCPR:</a:t>
            </a:r>
          </a:p>
          <a:p>
            <a:pPr eaLnBrk="1" hangingPunct="1">
              <a:spcBef>
                <a:spcPct val="0"/>
              </a:spcBef>
              <a:buFontTx/>
              <a:buNone/>
            </a:pPr>
            <a:endParaRPr lang="en-US" altLang="zh-CN" sz="1200" b="1">
              <a:cs typeface="Arial" panose="020B0604020202020204" pitchFamily="34" charset="0"/>
            </a:endParaRPr>
          </a:p>
          <a:p>
            <a:pPr eaLnBrk="1" hangingPunct="1">
              <a:spcBef>
                <a:spcPct val="0"/>
              </a:spcBef>
              <a:buFontTx/>
              <a:buNone/>
            </a:pPr>
            <a:r>
              <a:rPr lang="en-US" altLang="zh-CN" sz="2400" b="1">
                <a:cs typeface="Arial" panose="020B0604020202020204" pitchFamily="34" charset="0"/>
              </a:rPr>
              <a:t>3. Difficulties on the way to reach a concensus</a:t>
            </a:r>
          </a:p>
          <a:p>
            <a:pPr eaLnBrk="1" hangingPunct="1">
              <a:lnSpc>
                <a:spcPct val="130000"/>
              </a:lnSpc>
              <a:spcBef>
                <a:spcPct val="0"/>
              </a:spcBef>
              <a:buFontTx/>
              <a:buNone/>
            </a:pPr>
            <a:r>
              <a:rPr lang="en-US" altLang="zh-CN" sz="2400" b="1">
                <a:cs typeface="Arial" panose="020B0604020202020204" pitchFamily="34" charset="0"/>
              </a:rPr>
              <a:t>    </a:t>
            </a:r>
            <a:r>
              <a:rPr lang="en-US" altLang="zh-CN" sz="2400">
                <a:cs typeface="Arial" panose="020B0604020202020204" pitchFamily="34" charset="0"/>
              </a:rPr>
              <a:t>As a intergovernmental forum, CCPR makes decision on a concensus basis. But there is no absolute unanimity. This is reasonably reflecting the interest differentiation of parties of CCPR. Some key words related : Data sharing, level of protection (industrialized/developing, import/export economies), prioritization, national policy of pesticide use, etc..</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a:extLst>
              <a:ext uri="{FF2B5EF4-FFF2-40B4-BE49-F238E27FC236}">
                <a16:creationId xmlns:a16="http://schemas.microsoft.com/office/drawing/2014/main" id="{ED90ED0D-A740-C4F4-4A61-26E2E65E3852}"/>
              </a:ext>
            </a:extLst>
          </p:cNvPr>
          <p:cNvSpPr>
            <a:spLocks noChangeArrowheads="1"/>
          </p:cNvSpPr>
          <p:nvPr/>
        </p:nvSpPr>
        <p:spPr bwMode="auto">
          <a:xfrm>
            <a:off x="684213" y="1557338"/>
            <a:ext cx="7775575" cy="41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ea typeface="宋体" panose="02010600030101010101" pitchFamily="2" charset="-122"/>
              </a:defRPr>
            </a:lvl1pPr>
            <a:lvl2pPr marL="800100" indent="-342900">
              <a:spcBef>
                <a:spcPct val="20000"/>
              </a:spcBef>
              <a:buChar char="–"/>
              <a:defRPr sz="2800">
                <a:solidFill>
                  <a:schemeClr val="tx1"/>
                </a:solidFill>
                <a:latin typeface="Arial" panose="020B0604020202020204" pitchFamily="34" charset="0"/>
                <a:ea typeface="宋体" panose="02010600030101010101" pitchFamily="2" charset="-122"/>
              </a:defRPr>
            </a:lvl2pPr>
            <a:lvl3pPr marL="1257300" indent="-342900">
              <a:spcBef>
                <a:spcPct val="20000"/>
              </a:spcBef>
              <a:buChar char="•"/>
              <a:defRPr sz="2400">
                <a:solidFill>
                  <a:schemeClr val="tx1"/>
                </a:solidFill>
                <a:latin typeface="Arial" panose="020B0604020202020204" pitchFamily="34" charset="0"/>
                <a:ea typeface="宋体" panose="02010600030101010101" pitchFamily="2" charset="-122"/>
              </a:defRPr>
            </a:lvl3pPr>
            <a:lvl4pPr marL="1714500" indent="-342900">
              <a:spcBef>
                <a:spcPct val="20000"/>
              </a:spcBef>
              <a:buChar char="–"/>
              <a:defRPr sz="2000">
                <a:solidFill>
                  <a:schemeClr val="tx1"/>
                </a:solidFill>
                <a:latin typeface="Arial" panose="020B0604020202020204" pitchFamily="34" charset="0"/>
                <a:ea typeface="宋体" panose="02010600030101010101" pitchFamily="2" charset="-122"/>
              </a:defRPr>
            </a:lvl4pPr>
            <a:lvl5pPr marL="2171700" indent="-342900">
              <a:spcBef>
                <a:spcPct val="20000"/>
              </a:spcBef>
              <a:buChar char="»"/>
              <a:defRPr sz="2000">
                <a:solidFill>
                  <a:schemeClr val="tx1"/>
                </a:solidFill>
                <a:latin typeface="Arial" panose="020B0604020202020204" pitchFamily="34" charset="0"/>
                <a:ea typeface="宋体" panose="02010600030101010101" pitchFamily="2" charset="-122"/>
              </a:defRPr>
            </a:lvl5pPr>
            <a:lvl6pPr marL="2628900" indent="-3429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3086100" indent="-3429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543300" indent="-3429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4000500" indent="-3429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r>
              <a:rPr lang="en-US" altLang="zh-CN" sz="2400" b="1">
                <a:cs typeface="Arial" panose="020B0604020202020204" pitchFamily="34" charset="0"/>
              </a:rPr>
              <a:t>Looking forward</a:t>
            </a:r>
          </a:p>
          <a:p>
            <a:pPr eaLnBrk="1" hangingPunct="1">
              <a:spcBef>
                <a:spcPct val="0"/>
              </a:spcBef>
              <a:buFontTx/>
              <a:buNone/>
            </a:pPr>
            <a:endParaRPr lang="en-US" altLang="zh-CN" sz="2400" b="1">
              <a:cs typeface="Arial" panose="020B0604020202020204" pitchFamily="34" charset="0"/>
            </a:endParaRPr>
          </a:p>
          <a:p>
            <a:pPr eaLnBrk="1" hangingPunct="1">
              <a:spcBef>
                <a:spcPct val="0"/>
              </a:spcBef>
              <a:buFontTx/>
              <a:buAutoNum type="arabicPeriod"/>
            </a:pPr>
            <a:r>
              <a:rPr lang="en-US" altLang="zh-CN" sz="1800">
                <a:solidFill>
                  <a:srgbClr val="663300"/>
                </a:solidFill>
                <a:cs typeface="Arial" panose="020B0604020202020204" pitchFamily="34" charset="0"/>
              </a:rPr>
              <a:t>Revision of the risk analysis principles</a:t>
            </a:r>
          </a:p>
          <a:p>
            <a:pPr eaLnBrk="1" hangingPunct="1">
              <a:lnSpc>
                <a:spcPct val="130000"/>
              </a:lnSpc>
              <a:spcBef>
                <a:spcPct val="0"/>
              </a:spcBef>
              <a:buFontTx/>
              <a:buNone/>
            </a:pPr>
            <a:r>
              <a:rPr lang="en-US" altLang="zh-CN" sz="1800">
                <a:cs typeface="Arial" panose="020B0604020202020204" pitchFamily="34" charset="0"/>
              </a:rPr>
              <a:t>     Risk analysis principles applied by CCPR is the basic policy document for risk manager (CCPR) and for risk assessor (JMPR) as well. Key of the revision is changing of the periodic review policy, and rules of prioritization of CCPR/JMPR works. </a:t>
            </a:r>
          </a:p>
          <a:p>
            <a:pPr eaLnBrk="1" hangingPunct="1">
              <a:spcBef>
                <a:spcPct val="0"/>
              </a:spcBef>
              <a:buFontTx/>
              <a:buNone/>
            </a:pPr>
            <a:endParaRPr lang="en-US" altLang="zh-CN" sz="1800">
              <a:cs typeface="Arial" panose="020B0604020202020204" pitchFamily="34" charset="0"/>
            </a:endParaRPr>
          </a:p>
          <a:p>
            <a:pPr eaLnBrk="1" hangingPunct="1">
              <a:spcBef>
                <a:spcPct val="0"/>
              </a:spcBef>
              <a:buFontTx/>
              <a:buNone/>
            </a:pPr>
            <a:r>
              <a:rPr lang="en-US" altLang="zh-CN" sz="1800">
                <a:solidFill>
                  <a:srgbClr val="663300"/>
                </a:solidFill>
                <a:cs typeface="Arial" panose="020B0604020202020204" pitchFamily="34" charset="0"/>
              </a:rPr>
              <a:t>2. GAP data evaluation</a:t>
            </a:r>
          </a:p>
          <a:p>
            <a:pPr eaLnBrk="1" hangingPunct="1">
              <a:lnSpc>
                <a:spcPct val="130000"/>
              </a:lnSpc>
              <a:spcBef>
                <a:spcPct val="0"/>
              </a:spcBef>
              <a:buFontTx/>
              <a:buNone/>
            </a:pPr>
            <a:r>
              <a:rPr lang="en-US" altLang="zh-CN" sz="1800">
                <a:cs typeface="Arial" panose="020B0604020202020204" pitchFamily="34" charset="0"/>
              </a:rPr>
              <a:t>     Residue data set must be big enough, in order to get a acceptable estimation of real residues in foods. At the same time, an appropriate estimation method is necessary for the accurate exposure assessment.</a:t>
            </a:r>
          </a:p>
        </p:txBody>
      </p:sp>
      <p:sp>
        <p:nvSpPr>
          <p:cNvPr id="16387" name="Text Box 5">
            <a:extLst>
              <a:ext uri="{FF2B5EF4-FFF2-40B4-BE49-F238E27FC236}">
                <a16:creationId xmlns:a16="http://schemas.microsoft.com/office/drawing/2014/main" id="{7CAD3B31-29C7-CC01-6C97-829F835118BF}"/>
              </a:ext>
            </a:extLst>
          </p:cNvPr>
          <p:cNvSpPr txBox="1">
            <a:spLocks noChangeArrowheads="1"/>
          </p:cNvSpPr>
          <p:nvPr/>
        </p:nvSpPr>
        <p:spPr bwMode="auto">
          <a:xfrm>
            <a:off x="0" y="62372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50000"/>
              </a:spcBef>
              <a:buFontTx/>
              <a:buNone/>
            </a:pPr>
            <a:r>
              <a:rPr lang="en-US" altLang="zh-CN" sz="2000" b="1">
                <a:solidFill>
                  <a:srgbClr val="66CCFF"/>
                </a:solidFill>
                <a:cs typeface="Arial" panose="020B0604020202020204" pitchFamily="34" charset="0"/>
              </a:rPr>
              <a:t>CODEX MRLs (CXLs)</a:t>
            </a:r>
            <a:r>
              <a:rPr lang="en-US" altLang="zh-CN" sz="2400" b="1">
                <a:solidFill>
                  <a:srgbClr val="66CCFF"/>
                </a:solidFill>
                <a:cs typeface="Arial" panose="020B0604020202020204" pitchFamily="34" charset="0"/>
              </a:rPr>
              <a:t>      </a:t>
            </a:r>
            <a:r>
              <a:rPr lang="en-US" altLang="zh-CN" sz="2000">
                <a:solidFill>
                  <a:srgbClr val="66CCFF"/>
                </a:solidFill>
                <a:cs typeface="Arial" panose="020B0604020202020204" pitchFamily="34" charset="0"/>
              </a:rPr>
              <a:t>International Food Standards on Pesticide Residues</a:t>
            </a:r>
          </a:p>
        </p:txBody>
      </p:sp>
      <p:graphicFrame>
        <p:nvGraphicFramePr>
          <p:cNvPr id="27654" name="Group 6">
            <a:extLst>
              <a:ext uri="{FF2B5EF4-FFF2-40B4-BE49-F238E27FC236}">
                <a16:creationId xmlns:a16="http://schemas.microsoft.com/office/drawing/2014/main" id="{641DFC87-EE31-4D82-B8CD-665A18D03C1D}"/>
              </a:ext>
            </a:extLst>
          </p:cNvPr>
          <p:cNvGraphicFramePr>
            <a:graphicFrameLocks noGrp="1"/>
          </p:cNvGraphicFramePr>
          <p:nvPr/>
        </p:nvGraphicFramePr>
        <p:xfrm>
          <a:off x="-1588" y="6165850"/>
          <a:ext cx="9145588" cy="288925"/>
        </p:xfrm>
        <a:graphic>
          <a:graphicData uri="http://schemas.openxmlformats.org/drawingml/2006/table">
            <a:tbl>
              <a:tblPr/>
              <a:tblGrid>
                <a:gridCol w="9145588">
                  <a:extLst>
                    <a:ext uri="{9D8B030D-6E8A-4147-A177-3AD203B41FA5}">
                      <a16:colId xmlns:a16="http://schemas.microsoft.com/office/drawing/2014/main" val="20000"/>
                    </a:ext>
                  </a:extLst>
                </a:gridCol>
              </a:tblGrid>
              <a:tr h="288925">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800" b="0" i="0" u="none" strike="noStrike" cap="none" normalizeH="0" baseline="0">
                        <a:ln>
                          <a:noFill/>
                        </a:ln>
                        <a:solidFill>
                          <a:schemeClr val="tx1"/>
                        </a:solidFill>
                        <a:effectLst/>
                        <a:latin typeface="Arial" charset="0"/>
                        <a:ea typeface="宋体" pitchFamily="2" charset="-122"/>
                      </a:endParaRPr>
                    </a:p>
                  </a:txBody>
                  <a:tcPr horzOverflow="overflow">
                    <a:lnL cap="flat">
                      <a:noFill/>
                    </a:lnL>
                    <a:lnR cap="flat">
                      <a:noFill/>
                    </a:lnR>
                    <a:lnT w="38100" cap="flat" cmpd="sng" algn="ctr">
                      <a:solidFill>
                        <a:schemeClr val="tx1"/>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0"/>
                  </a:ext>
                </a:extLst>
              </a:tr>
            </a:tbl>
          </a:graphicData>
        </a:graphic>
      </p:graphicFrame>
      <p:pic>
        <p:nvPicPr>
          <p:cNvPr id="16391" name="Picture 12" descr="WHO-FAO">
            <a:extLst>
              <a:ext uri="{FF2B5EF4-FFF2-40B4-BE49-F238E27FC236}">
                <a16:creationId xmlns:a16="http://schemas.microsoft.com/office/drawing/2014/main" id="{161D635C-7FC0-CB12-F080-DF478CB8B8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a:extLst>
              <a:ext uri="{FF2B5EF4-FFF2-40B4-BE49-F238E27FC236}">
                <a16:creationId xmlns:a16="http://schemas.microsoft.com/office/drawing/2014/main" id="{FD5EE133-33DE-10CA-16CB-BFD3188163F1}"/>
              </a:ext>
            </a:extLst>
          </p:cNvPr>
          <p:cNvSpPr>
            <a:spLocks noChangeArrowheads="1"/>
          </p:cNvSpPr>
          <p:nvPr/>
        </p:nvSpPr>
        <p:spPr bwMode="auto">
          <a:xfrm>
            <a:off x="684213" y="1557338"/>
            <a:ext cx="7775575" cy="4265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ea typeface="宋体" panose="02010600030101010101" pitchFamily="2" charset="-122"/>
              </a:defRPr>
            </a:lvl1pPr>
            <a:lvl2pPr marL="800100" indent="-342900">
              <a:spcBef>
                <a:spcPct val="20000"/>
              </a:spcBef>
              <a:buChar char="–"/>
              <a:defRPr sz="2800">
                <a:solidFill>
                  <a:schemeClr val="tx1"/>
                </a:solidFill>
                <a:latin typeface="Arial" panose="020B0604020202020204" pitchFamily="34" charset="0"/>
                <a:ea typeface="宋体" panose="02010600030101010101" pitchFamily="2" charset="-122"/>
              </a:defRPr>
            </a:lvl2pPr>
            <a:lvl3pPr marL="1257300" indent="-342900">
              <a:spcBef>
                <a:spcPct val="20000"/>
              </a:spcBef>
              <a:buChar char="•"/>
              <a:defRPr sz="2400">
                <a:solidFill>
                  <a:schemeClr val="tx1"/>
                </a:solidFill>
                <a:latin typeface="Arial" panose="020B0604020202020204" pitchFamily="34" charset="0"/>
                <a:ea typeface="宋体" panose="02010600030101010101" pitchFamily="2" charset="-122"/>
              </a:defRPr>
            </a:lvl3pPr>
            <a:lvl4pPr marL="1714500" indent="-342900">
              <a:spcBef>
                <a:spcPct val="20000"/>
              </a:spcBef>
              <a:buChar char="–"/>
              <a:defRPr sz="2000">
                <a:solidFill>
                  <a:schemeClr val="tx1"/>
                </a:solidFill>
                <a:latin typeface="Arial" panose="020B0604020202020204" pitchFamily="34" charset="0"/>
                <a:ea typeface="宋体" panose="02010600030101010101" pitchFamily="2" charset="-122"/>
              </a:defRPr>
            </a:lvl4pPr>
            <a:lvl5pPr marL="2171700" indent="-342900">
              <a:spcBef>
                <a:spcPct val="20000"/>
              </a:spcBef>
              <a:buChar char="»"/>
              <a:defRPr sz="2000">
                <a:solidFill>
                  <a:schemeClr val="tx1"/>
                </a:solidFill>
                <a:latin typeface="Arial" panose="020B0604020202020204" pitchFamily="34" charset="0"/>
                <a:ea typeface="宋体" panose="02010600030101010101" pitchFamily="2" charset="-122"/>
              </a:defRPr>
            </a:lvl5pPr>
            <a:lvl6pPr marL="2628900" indent="-3429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3086100" indent="-3429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543300" indent="-3429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4000500" indent="-3429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r>
              <a:rPr lang="en-US" altLang="zh-CN" sz="2400" b="1">
                <a:cs typeface="Arial" panose="020B0604020202020204" pitchFamily="34" charset="0"/>
              </a:rPr>
              <a:t>Looking forward</a:t>
            </a:r>
          </a:p>
          <a:p>
            <a:pPr eaLnBrk="1" hangingPunct="1">
              <a:spcBef>
                <a:spcPct val="0"/>
              </a:spcBef>
              <a:buFontTx/>
              <a:buNone/>
            </a:pPr>
            <a:endParaRPr lang="en-US" altLang="zh-CN" sz="2400" b="1">
              <a:cs typeface="Arial" panose="020B0604020202020204" pitchFamily="34" charset="0"/>
            </a:endParaRPr>
          </a:p>
          <a:p>
            <a:pPr eaLnBrk="1" hangingPunct="1">
              <a:spcBef>
                <a:spcPct val="0"/>
              </a:spcBef>
              <a:buFontTx/>
              <a:buNone/>
            </a:pPr>
            <a:r>
              <a:rPr lang="en-US" altLang="zh-CN" sz="1800">
                <a:solidFill>
                  <a:srgbClr val="663300"/>
                </a:solidFill>
                <a:cs typeface="Arial" panose="020B0604020202020204" pitchFamily="34" charset="0"/>
              </a:rPr>
              <a:t>3. Refining of the dietary data</a:t>
            </a:r>
          </a:p>
          <a:p>
            <a:pPr eaLnBrk="1" hangingPunct="1">
              <a:lnSpc>
                <a:spcPct val="130000"/>
              </a:lnSpc>
              <a:spcBef>
                <a:spcPct val="0"/>
              </a:spcBef>
              <a:buFontTx/>
              <a:buNone/>
            </a:pPr>
            <a:r>
              <a:rPr lang="en-US" altLang="zh-CN" sz="1800">
                <a:cs typeface="Arial" panose="020B0604020202020204" pitchFamily="34" charset="0"/>
              </a:rPr>
              <a:t>     Refining and updating of GEMS/Food </a:t>
            </a:r>
            <a:r>
              <a:rPr lang="en-US" altLang="zh-CN" sz="1800">
                <a:solidFill>
                  <a:srgbClr val="0000FF"/>
                </a:solidFill>
                <a:cs typeface="Arial" panose="020B0604020202020204" pitchFamily="34" charset="0"/>
              </a:rPr>
              <a:t>consumption cluster diets</a:t>
            </a:r>
            <a:r>
              <a:rPr lang="en-US" altLang="zh-CN" sz="1800">
                <a:cs typeface="Arial" panose="020B0604020202020204" pitchFamily="34" charset="0"/>
              </a:rPr>
              <a:t> based on national nutrition survey. There are only 13 groups, for example, </a:t>
            </a:r>
            <a:r>
              <a:rPr lang="en-US" altLang="zh-CN" sz="1800">
                <a:solidFill>
                  <a:srgbClr val="663300"/>
                </a:solidFill>
                <a:cs typeface="Arial" panose="020B0604020202020204" pitchFamily="34" charset="0"/>
              </a:rPr>
              <a:t>Cluster G</a:t>
            </a:r>
            <a:r>
              <a:rPr lang="en-US" altLang="zh-CN" sz="1800">
                <a:cs typeface="Arial" panose="020B0604020202020204" pitchFamily="34" charset="0"/>
              </a:rPr>
              <a:t> for Afghanistan, Bangladesh, Cambodia, China, India, Indonesia, Laos, Malaysia, Mongolia, Myanmar, Nepal, Pakistan, Sri Lanka, Thailand, Viet Nam. There must be a false assumption that 15 eocnomies are cooking using one menu.</a:t>
            </a:r>
          </a:p>
          <a:p>
            <a:pPr eaLnBrk="1" hangingPunct="1">
              <a:spcBef>
                <a:spcPct val="0"/>
              </a:spcBef>
              <a:buFontTx/>
              <a:buNone/>
            </a:pPr>
            <a:endParaRPr lang="en-US" altLang="zh-CN" sz="1800">
              <a:cs typeface="Arial" panose="020B0604020202020204" pitchFamily="34" charset="0"/>
            </a:endParaRPr>
          </a:p>
          <a:p>
            <a:pPr eaLnBrk="1" hangingPunct="1">
              <a:lnSpc>
                <a:spcPct val="130000"/>
              </a:lnSpc>
              <a:spcBef>
                <a:spcPct val="0"/>
              </a:spcBef>
              <a:buFontTx/>
              <a:buNone/>
            </a:pPr>
            <a:r>
              <a:rPr lang="en-US" altLang="zh-CN" sz="1800">
                <a:cs typeface="Arial" panose="020B0604020202020204" pitchFamily="34" charset="0"/>
              </a:rPr>
              <a:t>     </a:t>
            </a:r>
            <a:r>
              <a:rPr lang="en-US" altLang="zh-CN" sz="1800">
                <a:solidFill>
                  <a:srgbClr val="0000FF"/>
                </a:solidFill>
                <a:cs typeface="Arial" panose="020B0604020202020204" pitchFamily="34" charset="0"/>
              </a:rPr>
              <a:t>Large portion data</a:t>
            </a:r>
            <a:r>
              <a:rPr lang="en-US" altLang="zh-CN" sz="1800">
                <a:cs typeface="Arial" panose="020B0604020202020204" pitchFamily="34" charset="0"/>
              </a:rPr>
              <a:t> are needed for short term dietary exposure assessment. There are now only data submitted from fewer economies.</a:t>
            </a:r>
          </a:p>
        </p:txBody>
      </p:sp>
      <p:sp>
        <p:nvSpPr>
          <p:cNvPr id="17411" name="Text Box 5">
            <a:extLst>
              <a:ext uri="{FF2B5EF4-FFF2-40B4-BE49-F238E27FC236}">
                <a16:creationId xmlns:a16="http://schemas.microsoft.com/office/drawing/2014/main" id="{E2A5803E-A988-8351-C3B5-B4A53873EB8E}"/>
              </a:ext>
            </a:extLst>
          </p:cNvPr>
          <p:cNvSpPr txBox="1">
            <a:spLocks noChangeArrowheads="1"/>
          </p:cNvSpPr>
          <p:nvPr/>
        </p:nvSpPr>
        <p:spPr bwMode="auto">
          <a:xfrm>
            <a:off x="0" y="62372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50000"/>
              </a:spcBef>
              <a:buFontTx/>
              <a:buNone/>
            </a:pPr>
            <a:r>
              <a:rPr lang="en-US" altLang="zh-CN" sz="2000" b="1">
                <a:solidFill>
                  <a:srgbClr val="66CCFF"/>
                </a:solidFill>
                <a:cs typeface="Arial" panose="020B0604020202020204" pitchFamily="34" charset="0"/>
              </a:rPr>
              <a:t>CODEX MRLs (CXLs)</a:t>
            </a:r>
            <a:r>
              <a:rPr lang="en-US" altLang="zh-CN" sz="2400" b="1">
                <a:solidFill>
                  <a:srgbClr val="66CCFF"/>
                </a:solidFill>
                <a:cs typeface="Arial" panose="020B0604020202020204" pitchFamily="34" charset="0"/>
              </a:rPr>
              <a:t>      </a:t>
            </a:r>
            <a:r>
              <a:rPr lang="en-US" altLang="zh-CN" sz="2000">
                <a:solidFill>
                  <a:srgbClr val="66CCFF"/>
                </a:solidFill>
                <a:cs typeface="Arial" panose="020B0604020202020204" pitchFamily="34" charset="0"/>
              </a:rPr>
              <a:t>International Food Standards on Pesticide Residues</a:t>
            </a:r>
          </a:p>
        </p:txBody>
      </p:sp>
      <p:graphicFrame>
        <p:nvGraphicFramePr>
          <p:cNvPr id="30726" name="Group 6">
            <a:extLst>
              <a:ext uri="{FF2B5EF4-FFF2-40B4-BE49-F238E27FC236}">
                <a16:creationId xmlns:a16="http://schemas.microsoft.com/office/drawing/2014/main" id="{CA1DBF45-124C-46C3-8FD6-D1274B21296A}"/>
              </a:ext>
            </a:extLst>
          </p:cNvPr>
          <p:cNvGraphicFramePr>
            <a:graphicFrameLocks noGrp="1"/>
          </p:cNvGraphicFramePr>
          <p:nvPr/>
        </p:nvGraphicFramePr>
        <p:xfrm>
          <a:off x="-1588" y="6165850"/>
          <a:ext cx="9145588" cy="288925"/>
        </p:xfrm>
        <a:graphic>
          <a:graphicData uri="http://schemas.openxmlformats.org/drawingml/2006/table">
            <a:tbl>
              <a:tblPr/>
              <a:tblGrid>
                <a:gridCol w="9145588">
                  <a:extLst>
                    <a:ext uri="{9D8B030D-6E8A-4147-A177-3AD203B41FA5}">
                      <a16:colId xmlns:a16="http://schemas.microsoft.com/office/drawing/2014/main" val="20000"/>
                    </a:ext>
                  </a:extLst>
                </a:gridCol>
              </a:tblGrid>
              <a:tr h="288925">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800" b="0" i="0" u="none" strike="noStrike" cap="none" normalizeH="0" baseline="0">
                        <a:ln>
                          <a:noFill/>
                        </a:ln>
                        <a:solidFill>
                          <a:schemeClr val="tx1"/>
                        </a:solidFill>
                        <a:effectLst/>
                        <a:latin typeface="Arial" charset="0"/>
                        <a:ea typeface="宋体" pitchFamily="2" charset="-122"/>
                      </a:endParaRPr>
                    </a:p>
                  </a:txBody>
                  <a:tcPr horzOverflow="overflow">
                    <a:lnL cap="flat">
                      <a:noFill/>
                    </a:lnL>
                    <a:lnR cap="flat">
                      <a:noFill/>
                    </a:lnR>
                    <a:lnT w="38100" cap="flat" cmpd="sng" algn="ctr">
                      <a:solidFill>
                        <a:schemeClr val="tx1"/>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0"/>
                  </a:ext>
                </a:extLst>
              </a:tr>
            </a:tbl>
          </a:graphicData>
        </a:graphic>
      </p:graphicFrame>
      <p:pic>
        <p:nvPicPr>
          <p:cNvPr id="17415" name="Picture 12" descr="WHO-FAO">
            <a:extLst>
              <a:ext uri="{FF2B5EF4-FFF2-40B4-BE49-F238E27FC236}">
                <a16:creationId xmlns:a16="http://schemas.microsoft.com/office/drawing/2014/main" id="{E1E558C6-4F08-B3CB-07BC-4CB1A604F73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a:extLst>
              <a:ext uri="{FF2B5EF4-FFF2-40B4-BE49-F238E27FC236}">
                <a16:creationId xmlns:a16="http://schemas.microsoft.com/office/drawing/2014/main" id="{91C16A87-58E9-CED8-89B0-94F91D283F1B}"/>
              </a:ext>
            </a:extLst>
          </p:cNvPr>
          <p:cNvSpPr>
            <a:spLocks noChangeArrowheads="1"/>
          </p:cNvSpPr>
          <p:nvPr/>
        </p:nvSpPr>
        <p:spPr bwMode="auto">
          <a:xfrm>
            <a:off x="684213" y="1557338"/>
            <a:ext cx="7775575" cy="4503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ea typeface="宋体" panose="02010600030101010101" pitchFamily="2" charset="-122"/>
              </a:defRPr>
            </a:lvl1pPr>
            <a:lvl2pPr marL="800100" indent="-342900">
              <a:spcBef>
                <a:spcPct val="20000"/>
              </a:spcBef>
              <a:buChar char="–"/>
              <a:defRPr sz="2800">
                <a:solidFill>
                  <a:schemeClr val="tx1"/>
                </a:solidFill>
                <a:latin typeface="Arial" panose="020B0604020202020204" pitchFamily="34" charset="0"/>
                <a:ea typeface="宋体" panose="02010600030101010101" pitchFamily="2" charset="-122"/>
              </a:defRPr>
            </a:lvl2pPr>
            <a:lvl3pPr marL="1257300" indent="-342900">
              <a:spcBef>
                <a:spcPct val="20000"/>
              </a:spcBef>
              <a:buChar char="•"/>
              <a:defRPr sz="2400">
                <a:solidFill>
                  <a:schemeClr val="tx1"/>
                </a:solidFill>
                <a:latin typeface="Arial" panose="020B0604020202020204" pitchFamily="34" charset="0"/>
                <a:ea typeface="宋体" panose="02010600030101010101" pitchFamily="2" charset="-122"/>
              </a:defRPr>
            </a:lvl3pPr>
            <a:lvl4pPr marL="1714500" indent="-342900">
              <a:spcBef>
                <a:spcPct val="20000"/>
              </a:spcBef>
              <a:buChar char="–"/>
              <a:defRPr sz="2000">
                <a:solidFill>
                  <a:schemeClr val="tx1"/>
                </a:solidFill>
                <a:latin typeface="Arial" panose="020B0604020202020204" pitchFamily="34" charset="0"/>
                <a:ea typeface="宋体" panose="02010600030101010101" pitchFamily="2" charset="-122"/>
              </a:defRPr>
            </a:lvl4pPr>
            <a:lvl5pPr marL="2171700" indent="-342900">
              <a:spcBef>
                <a:spcPct val="20000"/>
              </a:spcBef>
              <a:buChar char="»"/>
              <a:defRPr sz="2000">
                <a:solidFill>
                  <a:schemeClr val="tx1"/>
                </a:solidFill>
                <a:latin typeface="Arial" panose="020B0604020202020204" pitchFamily="34" charset="0"/>
                <a:ea typeface="宋体" panose="02010600030101010101" pitchFamily="2" charset="-122"/>
              </a:defRPr>
            </a:lvl5pPr>
            <a:lvl6pPr marL="2628900" indent="-3429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3086100" indent="-3429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543300" indent="-3429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4000500" indent="-3429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r>
              <a:rPr lang="en-US" altLang="zh-CN" sz="2400" b="1">
                <a:cs typeface="Arial" panose="020B0604020202020204" pitchFamily="34" charset="0"/>
              </a:rPr>
              <a:t>Looking forward</a:t>
            </a:r>
          </a:p>
          <a:p>
            <a:pPr eaLnBrk="1" hangingPunct="1">
              <a:spcBef>
                <a:spcPct val="0"/>
              </a:spcBef>
              <a:buFontTx/>
              <a:buNone/>
            </a:pPr>
            <a:endParaRPr lang="en-US" altLang="zh-CN" sz="2400" b="1">
              <a:cs typeface="Arial" panose="020B0604020202020204" pitchFamily="34" charset="0"/>
            </a:endParaRPr>
          </a:p>
          <a:p>
            <a:pPr eaLnBrk="1" hangingPunct="1">
              <a:spcBef>
                <a:spcPct val="0"/>
              </a:spcBef>
              <a:buFontTx/>
              <a:buNone/>
            </a:pPr>
            <a:r>
              <a:rPr lang="en-US" altLang="zh-CN" sz="1800">
                <a:solidFill>
                  <a:srgbClr val="663300"/>
                </a:solidFill>
                <a:cs typeface="Arial" panose="020B0604020202020204" pitchFamily="34" charset="0"/>
              </a:rPr>
              <a:t>4. Capacity building for developing economies</a:t>
            </a:r>
          </a:p>
          <a:p>
            <a:pPr eaLnBrk="1" hangingPunct="1">
              <a:lnSpc>
                <a:spcPct val="130000"/>
              </a:lnSpc>
              <a:spcBef>
                <a:spcPct val="0"/>
              </a:spcBef>
              <a:buFontTx/>
              <a:buNone/>
            </a:pPr>
            <a:r>
              <a:rPr lang="en-US" altLang="zh-CN" sz="1800">
                <a:cs typeface="Arial" panose="020B0604020202020204" pitchFamily="34" charset="0"/>
              </a:rPr>
              <a:t>      FAO, WHO and some UN members strived to do more to help developing economies to establish their own food safety system, pesticide registration and marketing system, but there is still a long way to go for a more effective participation of developing economies.</a:t>
            </a:r>
          </a:p>
          <a:p>
            <a:pPr eaLnBrk="1" hangingPunct="1">
              <a:spcBef>
                <a:spcPct val="0"/>
              </a:spcBef>
              <a:buFontTx/>
              <a:buNone/>
            </a:pPr>
            <a:endParaRPr lang="en-US" altLang="zh-CN" sz="1800">
              <a:cs typeface="Arial" panose="020B0604020202020204" pitchFamily="34" charset="0"/>
            </a:endParaRPr>
          </a:p>
          <a:p>
            <a:pPr eaLnBrk="1" hangingPunct="1">
              <a:spcBef>
                <a:spcPct val="0"/>
              </a:spcBef>
              <a:buFontTx/>
              <a:buNone/>
            </a:pPr>
            <a:r>
              <a:rPr lang="en-US" altLang="zh-CN" sz="1800">
                <a:solidFill>
                  <a:srgbClr val="663300"/>
                </a:solidFill>
                <a:cs typeface="Arial" panose="020B0604020202020204" pitchFamily="34" charset="0"/>
              </a:rPr>
              <a:t>5. Capacity building of JMPR</a:t>
            </a:r>
          </a:p>
          <a:p>
            <a:pPr eaLnBrk="1" hangingPunct="1">
              <a:lnSpc>
                <a:spcPct val="130000"/>
              </a:lnSpc>
              <a:spcBef>
                <a:spcPct val="0"/>
              </a:spcBef>
              <a:buFontTx/>
              <a:buNone/>
            </a:pPr>
            <a:r>
              <a:rPr lang="en-US" altLang="zh-CN" sz="1800">
                <a:solidFill>
                  <a:srgbClr val="663300"/>
                </a:solidFill>
                <a:cs typeface="Arial" panose="020B0604020202020204" pitchFamily="34" charset="0"/>
              </a:rPr>
              <a:t>     </a:t>
            </a:r>
            <a:r>
              <a:rPr lang="en-US" altLang="zh-CN" sz="1800">
                <a:cs typeface="Arial" panose="020B0604020202020204" pitchFamily="34" charset="0"/>
              </a:rPr>
              <a:t>Lacking on qualified experts and financial support, The scientific advisory body of CCPR was overloaded, what was a significant limit factor for CCPR works. Enhanced international and domestic involvement is expected.</a:t>
            </a:r>
          </a:p>
        </p:txBody>
      </p:sp>
      <p:sp>
        <p:nvSpPr>
          <p:cNvPr id="18435" name="Text Box 5">
            <a:extLst>
              <a:ext uri="{FF2B5EF4-FFF2-40B4-BE49-F238E27FC236}">
                <a16:creationId xmlns:a16="http://schemas.microsoft.com/office/drawing/2014/main" id="{669296E9-C53F-AC19-B261-C3CFAA11006D}"/>
              </a:ext>
            </a:extLst>
          </p:cNvPr>
          <p:cNvSpPr txBox="1">
            <a:spLocks noChangeArrowheads="1"/>
          </p:cNvSpPr>
          <p:nvPr/>
        </p:nvSpPr>
        <p:spPr bwMode="auto">
          <a:xfrm>
            <a:off x="0" y="62372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50000"/>
              </a:spcBef>
              <a:buFontTx/>
              <a:buNone/>
            </a:pPr>
            <a:r>
              <a:rPr lang="en-US" altLang="zh-CN" sz="2000" b="1">
                <a:solidFill>
                  <a:srgbClr val="66CCFF"/>
                </a:solidFill>
                <a:cs typeface="Arial" panose="020B0604020202020204" pitchFamily="34" charset="0"/>
              </a:rPr>
              <a:t>CODEX MRLs (CXLs)</a:t>
            </a:r>
            <a:r>
              <a:rPr lang="en-US" altLang="zh-CN" sz="2400" b="1">
                <a:solidFill>
                  <a:srgbClr val="66CCFF"/>
                </a:solidFill>
                <a:cs typeface="Arial" panose="020B0604020202020204" pitchFamily="34" charset="0"/>
              </a:rPr>
              <a:t>      </a:t>
            </a:r>
            <a:r>
              <a:rPr lang="en-US" altLang="zh-CN" sz="2000">
                <a:solidFill>
                  <a:srgbClr val="66CCFF"/>
                </a:solidFill>
                <a:cs typeface="Arial" panose="020B0604020202020204" pitchFamily="34" charset="0"/>
              </a:rPr>
              <a:t>International Food Standards on Pesticide Residues</a:t>
            </a:r>
          </a:p>
        </p:txBody>
      </p:sp>
      <p:graphicFrame>
        <p:nvGraphicFramePr>
          <p:cNvPr id="31750" name="Group 6">
            <a:extLst>
              <a:ext uri="{FF2B5EF4-FFF2-40B4-BE49-F238E27FC236}">
                <a16:creationId xmlns:a16="http://schemas.microsoft.com/office/drawing/2014/main" id="{8F4F8B0D-C749-4E10-8721-6450A2A4C1E1}"/>
              </a:ext>
            </a:extLst>
          </p:cNvPr>
          <p:cNvGraphicFramePr>
            <a:graphicFrameLocks noGrp="1"/>
          </p:cNvGraphicFramePr>
          <p:nvPr/>
        </p:nvGraphicFramePr>
        <p:xfrm>
          <a:off x="-1588" y="6165850"/>
          <a:ext cx="9145588" cy="288925"/>
        </p:xfrm>
        <a:graphic>
          <a:graphicData uri="http://schemas.openxmlformats.org/drawingml/2006/table">
            <a:tbl>
              <a:tblPr/>
              <a:tblGrid>
                <a:gridCol w="9145588">
                  <a:extLst>
                    <a:ext uri="{9D8B030D-6E8A-4147-A177-3AD203B41FA5}">
                      <a16:colId xmlns:a16="http://schemas.microsoft.com/office/drawing/2014/main" val="20000"/>
                    </a:ext>
                  </a:extLst>
                </a:gridCol>
              </a:tblGrid>
              <a:tr h="288925">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800" b="0" i="0" u="none" strike="noStrike" cap="none" normalizeH="0" baseline="0">
                        <a:ln>
                          <a:noFill/>
                        </a:ln>
                        <a:solidFill>
                          <a:schemeClr val="tx1"/>
                        </a:solidFill>
                        <a:effectLst/>
                        <a:latin typeface="Arial" charset="0"/>
                        <a:ea typeface="宋体" pitchFamily="2" charset="-122"/>
                      </a:endParaRPr>
                    </a:p>
                  </a:txBody>
                  <a:tcPr horzOverflow="overflow">
                    <a:lnL cap="flat">
                      <a:noFill/>
                    </a:lnL>
                    <a:lnR cap="flat">
                      <a:noFill/>
                    </a:lnR>
                    <a:lnT w="38100" cap="flat" cmpd="sng" algn="ctr">
                      <a:solidFill>
                        <a:schemeClr val="tx1"/>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0"/>
                  </a:ext>
                </a:extLst>
              </a:tr>
            </a:tbl>
          </a:graphicData>
        </a:graphic>
      </p:graphicFrame>
      <p:pic>
        <p:nvPicPr>
          <p:cNvPr id="18439" name="Picture 12" descr="WHO-FAO">
            <a:extLst>
              <a:ext uri="{FF2B5EF4-FFF2-40B4-BE49-F238E27FC236}">
                <a16:creationId xmlns:a16="http://schemas.microsoft.com/office/drawing/2014/main" id="{5D7E0A8D-1FBD-A716-19B6-487B0DE7ED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a:extLst>
              <a:ext uri="{FF2B5EF4-FFF2-40B4-BE49-F238E27FC236}">
                <a16:creationId xmlns:a16="http://schemas.microsoft.com/office/drawing/2014/main" id="{76CC300E-EF05-C319-77F1-B027B5515906}"/>
              </a:ext>
            </a:extLst>
          </p:cNvPr>
          <p:cNvSpPr>
            <a:spLocks noGrp="1" noChangeArrowheads="1"/>
          </p:cNvSpPr>
          <p:nvPr>
            <p:ph type="title"/>
          </p:nvPr>
        </p:nvSpPr>
        <p:spPr>
          <a:xfrm>
            <a:off x="539750" y="2852738"/>
            <a:ext cx="8229600" cy="1143000"/>
          </a:xfrm>
        </p:spPr>
        <p:txBody>
          <a:bodyPr/>
          <a:lstStyle/>
          <a:p>
            <a:pPr eaLnBrk="1" hangingPunct="1"/>
            <a:r>
              <a:rPr lang="en-US" altLang="zh-CN">
                <a:solidFill>
                  <a:srgbClr val="008000"/>
                </a:solidFill>
              </a:rPr>
              <a:t>Thanks for your attention</a:t>
            </a:r>
          </a:p>
        </p:txBody>
      </p:sp>
      <p:graphicFrame>
        <p:nvGraphicFramePr>
          <p:cNvPr id="28678" name="Group 6">
            <a:extLst>
              <a:ext uri="{FF2B5EF4-FFF2-40B4-BE49-F238E27FC236}">
                <a16:creationId xmlns:a16="http://schemas.microsoft.com/office/drawing/2014/main" id="{746772FB-4D96-4608-AB0A-E3C8C319EE21}"/>
              </a:ext>
            </a:extLst>
          </p:cNvPr>
          <p:cNvGraphicFramePr>
            <a:graphicFrameLocks noGrp="1"/>
          </p:cNvGraphicFramePr>
          <p:nvPr/>
        </p:nvGraphicFramePr>
        <p:xfrm>
          <a:off x="-1588" y="6165850"/>
          <a:ext cx="9145588" cy="288925"/>
        </p:xfrm>
        <a:graphic>
          <a:graphicData uri="http://schemas.openxmlformats.org/drawingml/2006/table">
            <a:tbl>
              <a:tblPr/>
              <a:tblGrid>
                <a:gridCol w="9145588">
                  <a:extLst>
                    <a:ext uri="{9D8B030D-6E8A-4147-A177-3AD203B41FA5}">
                      <a16:colId xmlns:a16="http://schemas.microsoft.com/office/drawing/2014/main" val="20000"/>
                    </a:ext>
                  </a:extLst>
                </a:gridCol>
              </a:tblGrid>
              <a:tr h="288925">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800" b="0" i="0" u="none" strike="noStrike" cap="none" normalizeH="0" baseline="0">
                        <a:ln>
                          <a:noFill/>
                        </a:ln>
                        <a:solidFill>
                          <a:schemeClr val="tx1"/>
                        </a:solidFill>
                        <a:effectLst/>
                        <a:latin typeface="Arial" charset="0"/>
                        <a:ea typeface="宋体" pitchFamily="2" charset="-122"/>
                      </a:endParaRPr>
                    </a:p>
                  </a:txBody>
                  <a:tcPr horzOverflow="overflow">
                    <a:lnL cap="flat">
                      <a:noFill/>
                    </a:lnL>
                    <a:lnR cap="flat">
                      <a:noFill/>
                    </a:lnR>
                    <a:lnT w="38100" cap="flat" cmpd="sng" algn="ctr">
                      <a:solidFill>
                        <a:schemeClr val="tx1"/>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0"/>
                  </a:ext>
                </a:extLst>
              </a:tr>
            </a:tbl>
          </a:graphicData>
        </a:graphic>
      </p:graphicFrame>
      <p:pic>
        <p:nvPicPr>
          <p:cNvPr id="19462" name="Picture 12" descr="WHO-FAO">
            <a:extLst>
              <a:ext uri="{FF2B5EF4-FFF2-40B4-BE49-F238E27FC236}">
                <a16:creationId xmlns:a16="http://schemas.microsoft.com/office/drawing/2014/main" id="{E41265A3-FC94-5F9E-87A4-BD311FEBE699}"/>
              </a:ext>
            </a:extLst>
          </p:cNvPr>
          <p:cNvPicPr>
            <a:picLocks noChangeAspect="1" noChangeArrowheads="1"/>
          </p:cNvPicPr>
          <p:nvPr/>
        </p:nvPicPr>
        <p:blipFill>
          <a:blip r:embed="rId2">
            <a:lum bright="70000" contrast="-70000"/>
            <a:grayscl/>
            <a:extLst>
              <a:ext uri="{28A0092B-C50C-407E-A947-70E740481C1C}">
                <a14:useLocalDpi xmlns:a14="http://schemas.microsoft.com/office/drawing/2010/main" val="0"/>
              </a:ext>
            </a:extLst>
          </a:blip>
          <a:srcRect/>
          <a:stretch>
            <a:fillRect/>
          </a:stretch>
        </p:blipFill>
        <p:spPr bwMode="auto">
          <a:xfrm>
            <a:off x="0" y="0"/>
            <a:ext cx="9144000" cy="1368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3" name="Rectangle 14">
            <a:extLst>
              <a:ext uri="{FF2B5EF4-FFF2-40B4-BE49-F238E27FC236}">
                <a16:creationId xmlns:a16="http://schemas.microsoft.com/office/drawing/2014/main" id="{7EE5250C-0921-50C1-C8C6-A5F54ED4778E}"/>
              </a:ext>
            </a:extLst>
          </p:cNvPr>
          <p:cNvSpPr>
            <a:spLocks noChangeArrowheads="1"/>
          </p:cNvSpPr>
          <p:nvPr/>
        </p:nvSpPr>
        <p:spPr bwMode="auto">
          <a:xfrm>
            <a:off x="611188" y="6216650"/>
            <a:ext cx="7848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r>
              <a:rPr lang="en-US" altLang="zh-CN" sz="1800" b="1">
                <a:solidFill>
                  <a:schemeClr val="bg2"/>
                </a:solidFill>
                <a:cs typeface="Arial" panose="020B0604020202020204" pitchFamily="34" charset="0"/>
              </a:rPr>
              <a:t>International Standards on Pesticide Residues in Food: </a:t>
            </a:r>
          </a:p>
          <a:p>
            <a:pPr eaLnBrk="1" hangingPunct="1">
              <a:spcBef>
                <a:spcPct val="0"/>
              </a:spcBef>
              <a:buFontTx/>
              <a:buNone/>
            </a:pPr>
            <a:r>
              <a:rPr lang="en-US" altLang="zh-CN" sz="1800" b="1">
                <a:solidFill>
                  <a:schemeClr val="bg2"/>
                </a:solidFill>
                <a:cs typeface="Arial" panose="020B0604020202020204" pitchFamily="34" charset="0"/>
              </a:rPr>
              <a:t>Codex achievements and challenges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4">
            <a:extLst>
              <a:ext uri="{FF2B5EF4-FFF2-40B4-BE49-F238E27FC236}">
                <a16:creationId xmlns:a16="http://schemas.microsoft.com/office/drawing/2014/main" id="{488C89C4-C41F-86E7-D1AE-E9E08CA81AB9}"/>
              </a:ext>
            </a:extLst>
          </p:cNvPr>
          <p:cNvSpPr txBox="1">
            <a:spLocks noChangeArrowheads="1"/>
          </p:cNvSpPr>
          <p:nvPr/>
        </p:nvSpPr>
        <p:spPr bwMode="auto">
          <a:xfrm>
            <a:off x="0" y="62372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50000"/>
              </a:spcBef>
              <a:buFontTx/>
              <a:buNone/>
            </a:pPr>
            <a:r>
              <a:rPr lang="en-US" altLang="zh-CN" sz="2000" b="1">
                <a:solidFill>
                  <a:srgbClr val="66CCFF"/>
                </a:solidFill>
                <a:cs typeface="Arial" panose="020B0604020202020204" pitchFamily="34" charset="0"/>
              </a:rPr>
              <a:t>CODEX MRLs (CXLs)</a:t>
            </a:r>
            <a:r>
              <a:rPr lang="en-US" altLang="zh-CN" sz="2400" b="1">
                <a:solidFill>
                  <a:srgbClr val="66CCFF"/>
                </a:solidFill>
                <a:cs typeface="Arial" panose="020B0604020202020204" pitchFamily="34" charset="0"/>
              </a:rPr>
              <a:t>      </a:t>
            </a:r>
            <a:r>
              <a:rPr lang="en-US" altLang="zh-CN" sz="2000">
                <a:solidFill>
                  <a:srgbClr val="66CCFF"/>
                </a:solidFill>
                <a:cs typeface="Arial" panose="020B0604020202020204" pitchFamily="34" charset="0"/>
              </a:rPr>
              <a:t>International Food Standards on Pesticide Residues</a:t>
            </a:r>
          </a:p>
        </p:txBody>
      </p:sp>
      <p:graphicFrame>
        <p:nvGraphicFramePr>
          <p:cNvPr id="6149" name="Group 5">
            <a:extLst>
              <a:ext uri="{FF2B5EF4-FFF2-40B4-BE49-F238E27FC236}">
                <a16:creationId xmlns:a16="http://schemas.microsoft.com/office/drawing/2014/main" id="{26495949-6383-425E-AA40-55C582E3C46A}"/>
              </a:ext>
            </a:extLst>
          </p:cNvPr>
          <p:cNvGraphicFramePr>
            <a:graphicFrameLocks noGrp="1"/>
          </p:cNvGraphicFramePr>
          <p:nvPr/>
        </p:nvGraphicFramePr>
        <p:xfrm>
          <a:off x="-1588" y="6165850"/>
          <a:ext cx="9145588" cy="288925"/>
        </p:xfrm>
        <a:graphic>
          <a:graphicData uri="http://schemas.openxmlformats.org/drawingml/2006/table">
            <a:tbl>
              <a:tblPr/>
              <a:tblGrid>
                <a:gridCol w="9145588">
                  <a:extLst>
                    <a:ext uri="{9D8B030D-6E8A-4147-A177-3AD203B41FA5}">
                      <a16:colId xmlns:a16="http://schemas.microsoft.com/office/drawing/2014/main" val="20000"/>
                    </a:ext>
                  </a:extLst>
                </a:gridCol>
              </a:tblGrid>
              <a:tr h="288925">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800" b="0" i="0" u="none" strike="noStrike" cap="none" normalizeH="0" baseline="0">
                        <a:ln>
                          <a:noFill/>
                        </a:ln>
                        <a:solidFill>
                          <a:schemeClr val="tx1"/>
                        </a:solidFill>
                        <a:effectLst/>
                        <a:latin typeface="Arial" charset="0"/>
                        <a:ea typeface="宋体" pitchFamily="2" charset="-122"/>
                      </a:endParaRPr>
                    </a:p>
                  </a:txBody>
                  <a:tcPr horzOverflow="overflow">
                    <a:lnL cap="flat">
                      <a:noFill/>
                    </a:lnL>
                    <a:lnR cap="flat">
                      <a:noFill/>
                    </a:lnR>
                    <a:lnT w="38100" cap="flat" cmpd="sng" algn="ctr">
                      <a:solidFill>
                        <a:schemeClr val="tx1"/>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0"/>
                  </a:ext>
                </a:extLst>
              </a:tr>
            </a:tbl>
          </a:graphicData>
        </a:graphic>
      </p:graphicFrame>
      <p:pic>
        <p:nvPicPr>
          <p:cNvPr id="4102" name="Picture 11" descr="WHO-FAO">
            <a:extLst>
              <a:ext uri="{FF2B5EF4-FFF2-40B4-BE49-F238E27FC236}">
                <a16:creationId xmlns:a16="http://schemas.microsoft.com/office/drawing/2014/main" id="{3773353A-CABA-6249-F928-6FB48B5F05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3" name="Rectangle 12">
            <a:extLst>
              <a:ext uri="{FF2B5EF4-FFF2-40B4-BE49-F238E27FC236}">
                <a16:creationId xmlns:a16="http://schemas.microsoft.com/office/drawing/2014/main" id="{61A5F117-2E80-A687-220D-AC501771A912}"/>
              </a:ext>
            </a:extLst>
          </p:cNvPr>
          <p:cNvSpPr>
            <a:spLocks noChangeArrowheads="1"/>
          </p:cNvSpPr>
          <p:nvPr/>
        </p:nvSpPr>
        <p:spPr bwMode="auto">
          <a:xfrm>
            <a:off x="1042988" y="1557338"/>
            <a:ext cx="70929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r>
              <a:rPr lang="en-US" altLang="en-US" sz="3600" b="1">
                <a:solidFill>
                  <a:schemeClr val="accent2"/>
                </a:solidFill>
                <a:cs typeface="Arial" panose="020B0604020202020204" pitchFamily="34" charset="0"/>
              </a:rPr>
              <a:t>Codex</a:t>
            </a:r>
            <a:r>
              <a:rPr lang="en-US" altLang="en-US" sz="3600">
                <a:solidFill>
                  <a:schemeClr val="accent2"/>
                </a:solidFill>
                <a:cs typeface="Arial" panose="020B0604020202020204" pitchFamily="34" charset="0"/>
              </a:rPr>
              <a:t> Alimentarius </a:t>
            </a:r>
            <a:r>
              <a:rPr lang="en-US" altLang="en-US" sz="3600" b="1">
                <a:solidFill>
                  <a:schemeClr val="accent2"/>
                </a:solidFill>
                <a:cs typeface="Arial" panose="020B0604020202020204" pitchFamily="34" charset="0"/>
              </a:rPr>
              <a:t>Commission</a:t>
            </a:r>
            <a:endParaRPr lang="en-US" altLang="zh-CN" sz="3600" b="1">
              <a:solidFill>
                <a:schemeClr val="accent2"/>
              </a:solidFill>
              <a:cs typeface="Arial" panose="020B0604020202020204" pitchFamily="34" charset="0"/>
            </a:endParaRPr>
          </a:p>
        </p:txBody>
      </p:sp>
      <p:sp>
        <p:nvSpPr>
          <p:cNvPr id="4104" name="Rectangle 13">
            <a:extLst>
              <a:ext uri="{FF2B5EF4-FFF2-40B4-BE49-F238E27FC236}">
                <a16:creationId xmlns:a16="http://schemas.microsoft.com/office/drawing/2014/main" id="{0EA6F912-11F6-6ED2-B827-6679B71C78D8}"/>
              </a:ext>
            </a:extLst>
          </p:cNvPr>
          <p:cNvSpPr>
            <a:spLocks noChangeArrowheads="1"/>
          </p:cNvSpPr>
          <p:nvPr/>
        </p:nvSpPr>
        <p:spPr bwMode="auto">
          <a:xfrm>
            <a:off x="395288" y="2276475"/>
            <a:ext cx="8497887"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r>
              <a:rPr lang="es-ES" altLang="en-US" sz="2400" b="1">
                <a:cs typeface="Arial" panose="020B0604020202020204" pitchFamily="34" charset="0"/>
              </a:rPr>
              <a:t>An intergovernmental </a:t>
            </a:r>
            <a:r>
              <a:rPr lang="es-ES" altLang="zh-CN" sz="2400" b="1">
                <a:cs typeface="Arial" panose="020B0604020202020204" pitchFamily="34" charset="0"/>
              </a:rPr>
              <a:t>organization</a:t>
            </a:r>
            <a:r>
              <a:rPr lang="es-ES" altLang="en-US" sz="2400">
                <a:cs typeface="Arial" panose="020B0604020202020204" pitchFamily="34" charset="0"/>
              </a:rPr>
              <a:t> to find a consensus on the Codex Alimentarius</a:t>
            </a:r>
            <a:endParaRPr lang="es-ES" altLang="zh-CN" sz="2400">
              <a:cs typeface="Arial" panose="020B0604020202020204" pitchFamily="34" charset="0"/>
            </a:endParaRPr>
          </a:p>
          <a:p>
            <a:pPr eaLnBrk="1" hangingPunct="1">
              <a:spcBef>
                <a:spcPct val="0"/>
              </a:spcBef>
              <a:buFontTx/>
              <a:buNone/>
            </a:pPr>
            <a:endParaRPr lang="zh-CN" altLang="es-ES" sz="2400">
              <a:cs typeface="Arial" panose="020B0604020202020204" pitchFamily="34" charset="0"/>
            </a:endParaRPr>
          </a:p>
          <a:p>
            <a:pPr eaLnBrk="1" hangingPunct="1">
              <a:spcBef>
                <a:spcPct val="0"/>
              </a:spcBef>
              <a:buFontTx/>
              <a:buNone/>
            </a:pPr>
            <a:r>
              <a:rPr lang="es-ES" altLang="en-US" sz="2400">
                <a:cs typeface="Arial" panose="020B0604020202020204" pitchFamily="34" charset="0"/>
              </a:rPr>
              <a:t>Multiple partners </a:t>
            </a:r>
            <a:r>
              <a:rPr lang="es-ES" altLang="zh-CN" sz="2400">
                <a:cs typeface="Arial" panose="020B0604020202020204" pitchFamily="34" charset="0"/>
              </a:rPr>
              <a:t>characteristic</a:t>
            </a:r>
            <a:r>
              <a:rPr lang="es-ES" altLang="en-US" sz="2400">
                <a:cs typeface="Arial" panose="020B0604020202020204" pitchFamily="34" charset="0"/>
              </a:rPr>
              <a:t>(contact points, ministries, Codex Secretariat, FAO, </a:t>
            </a:r>
            <a:r>
              <a:rPr lang="es-ES" altLang="zh-CN" sz="2400">
                <a:cs typeface="Arial" panose="020B0604020202020204" pitchFamily="34" charset="0"/>
              </a:rPr>
              <a:t>WHO</a:t>
            </a:r>
            <a:r>
              <a:rPr lang="es-ES" altLang="en-US" sz="2400">
                <a:cs typeface="Arial" panose="020B0604020202020204" pitchFamily="34" charset="0"/>
              </a:rPr>
              <a:t>, NGOs,</a:t>
            </a:r>
            <a:r>
              <a:rPr lang="es-ES" altLang="zh-CN" sz="2400">
                <a:cs typeface="Arial" panose="020B0604020202020204" pitchFamily="34" charset="0"/>
              </a:rPr>
              <a:t> </a:t>
            </a:r>
            <a:r>
              <a:rPr lang="es-ES" altLang="en-US" sz="2400">
                <a:cs typeface="Arial" panose="020B0604020202020204" pitchFamily="34" charset="0"/>
              </a:rPr>
              <a:t>etc.) in a common project to:</a:t>
            </a:r>
            <a:r>
              <a:rPr lang="es-ES" altLang="zh-CN" sz="2400">
                <a:cs typeface="Arial" panose="020B0604020202020204" pitchFamily="34" charset="0"/>
              </a:rPr>
              <a:t> </a:t>
            </a:r>
            <a:r>
              <a:rPr lang="en-US" altLang="en-US" sz="2400">
                <a:cs typeface="Arial" panose="020B0604020202020204" pitchFamily="34" charset="0"/>
              </a:rPr>
              <a:t>Develop and maintain a collection of international food standards</a:t>
            </a:r>
            <a:r>
              <a:rPr lang="en-US" altLang="zh-CN" sz="2400">
                <a:cs typeface="Arial" panose="020B0604020202020204" pitchFamily="34" charset="0"/>
              </a:rPr>
              <a:t> (</a:t>
            </a:r>
            <a:r>
              <a:rPr lang="en-US" altLang="en-US" sz="2400">
                <a:cs typeface="Arial" panose="020B0604020202020204" pitchFamily="34" charset="0"/>
              </a:rPr>
              <a:t>the Codex Alimentarius</a:t>
            </a:r>
            <a:r>
              <a:rPr lang="en-US" altLang="zh-CN" sz="2400">
                <a:cs typeface="Arial" panose="020B0604020202020204" pitchFamily="34" charset="0"/>
              </a:rPr>
              <a:t>)</a:t>
            </a:r>
          </a:p>
          <a:p>
            <a:pPr eaLnBrk="1" hangingPunct="1">
              <a:spcBef>
                <a:spcPct val="0"/>
              </a:spcBef>
              <a:buFontTx/>
              <a:buNone/>
            </a:pPr>
            <a:endParaRPr lang="en-US" altLang="zh-CN" sz="2400">
              <a:cs typeface="Arial" panose="020B0604020202020204" pitchFamily="34" charset="0"/>
            </a:endParaRPr>
          </a:p>
          <a:p>
            <a:pPr eaLnBrk="1" hangingPunct="1">
              <a:spcBef>
                <a:spcPct val="0"/>
              </a:spcBef>
              <a:buFontTx/>
              <a:buNone/>
            </a:pPr>
            <a:r>
              <a:rPr lang="en-US" altLang="zh-CN" sz="2400">
                <a:cs typeface="Arial" panose="020B0604020202020204" pitchFamily="34" charset="0"/>
              </a:rPr>
              <a:t>Aimed to p</a:t>
            </a:r>
            <a:r>
              <a:rPr lang="en-US" altLang="en-US" sz="2400">
                <a:cs typeface="Arial" panose="020B0604020202020204" pitchFamily="34" charset="0"/>
              </a:rPr>
              <a:t>rotect the health of consumers</a:t>
            </a:r>
            <a:r>
              <a:rPr lang="en-US" altLang="zh-CN" sz="2400">
                <a:cs typeface="Arial" panose="020B0604020202020204" pitchFamily="34" charset="0"/>
              </a:rPr>
              <a:t>, and e</a:t>
            </a:r>
            <a:r>
              <a:rPr lang="en-US" altLang="en-US" sz="2400">
                <a:cs typeface="Arial" panose="020B0604020202020204" pitchFamily="34" charset="0"/>
              </a:rPr>
              <a:t>nsure fair</a:t>
            </a:r>
            <a:r>
              <a:rPr lang="en-US" altLang="zh-CN" sz="2400">
                <a:cs typeface="Arial" panose="020B0604020202020204" pitchFamily="34" charset="0"/>
              </a:rPr>
              <a:t> </a:t>
            </a:r>
            <a:r>
              <a:rPr lang="en-US" altLang="en-US" sz="2400">
                <a:cs typeface="Arial" panose="020B0604020202020204" pitchFamily="34" charset="0"/>
              </a:rPr>
              <a:t> </a:t>
            </a:r>
            <a:r>
              <a:rPr lang="en-US" altLang="zh-CN" sz="2400">
                <a:cs typeface="Arial" panose="020B0604020202020204" pitchFamily="34" charset="0"/>
              </a:rPr>
              <a:t>international trade in </a:t>
            </a:r>
            <a:r>
              <a:rPr lang="en-US" altLang="en-US" sz="2400">
                <a:cs typeface="Arial" panose="020B0604020202020204" pitchFamily="34" charset="0"/>
              </a:rPr>
              <a:t>food</a:t>
            </a:r>
            <a:endParaRPr lang="en-US" altLang="zh-CN" sz="2400">
              <a:cs typeface="Arial" panose="020B0604020202020204" pitchFamily="34" charset="0"/>
            </a:endParaRPr>
          </a:p>
        </p:txBody>
      </p:sp>
      <p:sp>
        <p:nvSpPr>
          <p:cNvPr id="4105" name="Rectangle 14">
            <a:extLst>
              <a:ext uri="{FF2B5EF4-FFF2-40B4-BE49-F238E27FC236}">
                <a16:creationId xmlns:a16="http://schemas.microsoft.com/office/drawing/2014/main" id="{2FAD61D0-B3D4-021B-924E-888EDE3C6CF2}"/>
              </a:ext>
            </a:extLst>
          </p:cNvPr>
          <p:cNvSpPr>
            <a:spLocks noChangeArrowheads="1"/>
          </p:cNvSpPr>
          <p:nvPr/>
        </p:nvSpPr>
        <p:spPr bwMode="auto">
          <a:xfrm>
            <a:off x="468313" y="3357563"/>
            <a:ext cx="813593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endParaRPr lang="en-US" altLang="en-US" sz="180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4">
            <a:extLst>
              <a:ext uri="{FF2B5EF4-FFF2-40B4-BE49-F238E27FC236}">
                <a16:creationId xmlns:a16="http://schemas.microsoft.com/office/drawing/2014/main" id="{8A1674CC-877D-32CC-7A17-099DC7E5C985}"/>
              </a:ext>
            </a:extLst>
          </p:cNvPr>
          <p:cNvSpPr txBox="1">
            <a:spLocks noChangeArrowheads="1"/>
          </p:cNvSpPr>
          <p:nvPr/>
        </p:nvSpPr>
        <p:spPr bwMode="auto">
          <a:xfrm>
            <a:off x="0" y="62372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50000"/>
              </a:spcBef>
              <a:buFontTx/>
              <a:buNone/>
            </a:pPr>
            <a:r>
              <a:rPr lang="en-US" altLang="zh-CN" sz="2000" b="1">
                <a:solidFill>
                  <a:srgbClr val="66CCFF"/>
                </a:solidFill>
                <a:cs typeface="Arial" panose="020B0604020202020204" pitchFamily="34" charset="0"/>
              </a:rPr>
              <a:t>CODEX MRLs (CXLs)</a:t>
            </a:r>
            <a:r>
              <a:rPr lang="en-US" altLang="zh-CN" sz="2400" b="1">
                <a:solidFill>
                  <a:srgbClr val="66CCFF"/>
                </a:solidFill>
                <a:cs typeface="Arial" panose="020B0604020202020204" pitchFamily="34" charset="0"/>
              </a:rPr>
              <a:t>      </a:t>
            </a:r>
            <a:r>
              <a:rPr lang="en-US" altLang="zh-CN" sz="2000">
                <a:solidFill>
                  <a:srgbClr val="66CCFF"/>
                </a:solidFill>
                <a:cs typeface="Arial" panose="020B0604020202020204" pitchFamily="34" charset="0"/>
              </a:rPr>
              <a:t>International Food Standards on Pesticide Residues</a:t>
            </a:r>
          </a:p>
        </p:txBody>
      </p:sp>
      <p:graphicFrame>
        <p:nvGraphicFramePr>
          <p:cNvPr id="7173" name="Group 5">
            <a:extLst>
              <a:ext uri="{FF2B5EF4-FFF2-40B4-BE49-F238E27FC236}">
                <a16:creationId xmlns:a16="http://schemas.microsoft.com/office/drawing/2014/main" id="{9B65756D-3F30-41A0-B4C9-D15CCADBEC01}"/>
              </a:ext>
            </a:extLst>
          </p:cNvPr>
          <p:cNvGraphicFramePr>
            <a:graphicFrameLocks noGrp="1"/>
          </p:cNvGraphicFramePr>
          <p:nvPr/>
        </p:nvGraphicFramePr>
        <p:xfrm>
          <a:off x="-1588" y="6165850"/>
          <a:ext cx="9145588" cy="288925"/>
        </p:xfrm>
        <a:graphic>
          <a:graphicData uri="http://schemas.openxmlformats.org/drawingml/2006/table">
            <a:tbl>
              <a:tblPr/>
              <a:tblGrid>
                <a:gridCol w="9145588">
                  <a:extLst>
                    <a:ext uri="{9D8B030D-6E8A-4147-A177-3AD203B41FA5}">
                      <a16:colId xmlns:a16="http://schemas.microsoft.com/office/drawing/2014/main" val="20000"/>
                    </a:ext>
                  </a:extLst>
                </a:gridCol>
              </a:tblGrid>
              <a:tr h="288925">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800" b="0" i="0" u="none" strike="noStrike" cap="none" normalizeH="0" baseline="0">
                        <a:ln>
                          <a:noFill/>
                        </a:ln>
                        <a:solidFill>
                          <a:schemeClr val="tx1"/>
                        </a:solidFill>
                        <a:effectLst/>
                        <a:latin typeface="Arial" charset="0"/>
                        <a:ea typeface="宋体" pitchFamily="2" charset="-122"/>
                      </a:endParaRPr>
                    </a:p>
                  </a:txBody>
                  <a:tcPr horzOverflow="overflow">
                    <a:lnL cap="flat">
                      <a:noFill/>
                    </a:lnL>
                    <a:lnR cap="flat">
                      <a:noFill/>
                    </a:lnR>
                    <a:lnT w="38100" cap="flat" cmpd="sng" algn="ctr">
                      <a:solidFill>
                        <a:schemeClr val="tx1"/>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0"/>
                  </a:ext>
                </a:extLst>
              </a:tr>
            </a:tbl>
          </a:graphicData>
        </a:graphic>
      </p:graphicFrame>
      <p:pic>
        <p:nvPicPr>
          <p:cNvPr id="5126" name="Picture 11" descr="WHO-FAO">
            <a:extLst>
              <a:ext uri="{FF2B5EF4-FFF2-40B4-BE49-F238E27FC236}">
                <a16:creationId xmlns:a16="http://schemas.microsoft.com/office/drawing/2014/main" id="{3A568987-24E7-FC3E-5C51-C7B6C962EC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2" descr="world-political-map">
            <a:extLst>
              <a:ext uri="{FF2B5EF4-FFF2-40B4-BE49-F238E27FC236}">
                <a16:creationId xmlns:a16="http://schemas.microsoft.com/office/drawing/2014/main" id="{A64165A5-683F-22DB-B740-459AF5A5709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288" y="1844675"/>
            <a:ext cx="8388350" cy="424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8" name="Rectangle 13">
            <a:extLst>
              <a:ext uri="{FF2B5EF4-FFF2-40B4-BE49-F238E27FC236}">
                <a16:creationId xmlns:a16="http://schemas.microsoft.com/office/drawing/2014/main" id="{173BC39F-FAE4-CB12-304F-B86EE6A861C7}"/>
              </a:ext>
            </a:extLst>
          </p:cNvPr>
          <p:cNvSpPr>
            <a:spLocks noChangeArrowheads="1"/>
          </p:cNvSpPr>
          <p:nvPr/>
        </p:nvSpPr>
        <p:spPr bwMode="auto">
          <a:xfrm>
            <a:off x="684213" y="1412875"/>
            <a:ext cx="8212137"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r>
              <a:rPr lang="en-US" altLang="zh-CN" sz="1800">
                <a:solidFill>
                  <a:schemeClr val="tx2"/>
                </a:solidFill>
                <a:cs typeface="Arial" panose="020B0604020202020204" pitchFamily="34" charset="0"/>
              </a:rPr>
              <a:t>186 member economies/organizations, and 224 observers(NGOs, IGOs &amp; UN)</a:t>
            </a:r>
          </a:p>
        </p:txBody>
      </p:sp>
      <p:pic>
        <p:nvPicPr>
          <p:cNvPr id="5129" name="Picture 2" descr="world-political-map">
            <a:extLst>
              <a:ext uri="{FF2B5EF4-FFF2-40B4-BE49-F238E27FC236}">
                <a16:creationId xmlns:a16="http://schemas.microsoft.com/office/drawing/2014/main" id="{F083AB66-65D7-2E0D-B475-76AE42AB235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288" y="1844675"/>
            <a:ext cx="8388350" cy="424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30" name="Rectangle 15">
            <a:extLst>
              <a:ext uri="{FF2B5EF4-FFF2-40B4-BE49-F238E27FC236}">
                <a16:creationId xmlns:a16="http://schemas.microsoft.com/office/drawing/2014/main" id="{5962A099-1883-5E8C-E2A9-B043A62EE8D6}"/>
              </a:ext>
            </a:extLst>
          </p:cNvPr>
          <p:cNvSpPr>
            <a:spLocks noChangeArrowheads="1"/>
          </p:cNvSpPr>
          <p:nvPr/>
        </p:nvSpPr>
        <p:spPr bwMode="auto">
          <a:xfrm>
            <a:off x="2700338" y="4005263"/>
            <a:ext cx="438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r>
              <a:rPr lang="en-US" altLang="en-US" sz="1800" b="1">
                <a:cs typeface="Arial" panose="020B0604020202020204" pitchFamily="34" charset="0"/>
              </a:rPr>
              <a:t>33</a:t>
            </a:r>
            <a:endParaRPr lang="en-US" altLang="zh-CN" sz="1800" b="1">
              <a:cs typeface="Arial" panose="020B0604020202020204" pitchFamily="34" charset="0"/>
            </a:endParaRPr>
          </a:p>
        </p:txBody>
      </p:sp>
      <p:sp>
        <p:nvSpPr>
          <p:cNvPr id="5131" name="Rectangle 16">
            <a:extLst>
              <a:ext uri="{FF2B5EF4-FFF2-40B4-BE49-F238E27FC236}">
                <a16:creationId xmlns:a16="http://schemas.microsoft.com/office/drawing/2014/main" id="{6A85A683-7598-0348-02EF-70A9D8536587}"/>
              </a:ext>
            </a:extLst>
          </p:cNvPr>
          <p:cNvSpPr>
            <a:spLocks noChangeArrowheads="1"/>
          </p:cNvSpPr>
          <p:nvPr/>
        </p:nvSpPr>
        <p:spPr bwMode="auto">
          <a:xfrm>
            <a:off x="4932363" y="2205038"/>
            <a:ext cx="698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r>
              <a:rPr lang="en-US" altLang="zh-CN" sz="1800" b="1">
                <a:cs typeface="Arial" panose="020B0604020202020204" pitchFamily="34" charset="0"/>
              </a:rPr>
              <a:t>50</a:t>
            </a:r>
            <a:r>
              <a:rPr lang="en-US" altLang="en-US" sz="1800" b="1">
                <a:cs typeface="Arial" panose="020B0604020202020204" pitchFamily="34" charset="0"/>
              </a:rPr>
              <a:t>+1</a:t>
            </a:r>
            <a:endParaRPr lang="en-US" altLang="zh-CN" sz="1800" b="1">
              <a:cs typeface="Arial" panose="020B0604020202020204" pitchFamily="34" charset="0"/>
            </a:endParaRPr>
          </a:p>
        </p:txBody>
      </p:sp>
      <p:sp>
        <p:nvSpPr>
          <p:cNvPr id="5132" name="Rectangle 17">
            <a:extLst>
              <a:ext uri="{FF2B5EF4-FFF2-40B4-BE49-F238E27FC236}">
                <a16:creationId xmlns:a16="http://schemas.microsoft.com/office/drawing/2014/main" id="{482B8954-C378-F728-ED1D-CAFD6F09D7FE}"/>
              </a:ext>
            </a:extLst>
          </p:cNvPr>
          <p:cNvSpPr>
            <a:spLocks noChangeArrowheads="1"/>
          </p:cNvSpPr>
          <p:nvPr/>
        </p:nvSpPr>
        <p:spPr bwMode="auto">
          <a:xfrm>
            <a:off x="2051050" y="2349500"/>
            <a:ext cx="3127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r>
              <a:rPr lang="en-US" altLang="en-US" sz="1800" b="1">
                <a:cs typeface="Arial" panose="020B0604020202020204" pitchFamily="34" charset="0"/>
              </a:rPr>
              <a:t>2</a:t>
            </a:r>
            <a:endParaRPr lang="en-US" altLang="zh-CN" sz="1800" b="1">
              <a:cs typeface="Arial" panose="020B0604020202020204" pitchFamily="34" charset="0"/>
            </a:endParaRPr>
          </a:p>
        </p:txBody>
      </p:sp>
      <p:sp>
        <p:nvSpPr>
          <p:cNvPr id="5133" name="Rectangle 18">
            <a:extLst>
              <a:ext uri="{FF2B5EF4-FFF2-40B4-BE49-F238E27FC236}">
                <a16:creationId xmlns:a16="http://schemas.microsoft.com/office/drawing/2014/main" id="{64D32C3D-B7BC-EDAC-3BD7-E1800521F966}"/>
              </a:ext>
            </a:extLst>
          </p:cNvPr>
          <p:cNvSpPr>
            <a:spLocks noChangeArrowheads="1"/>
          </p:cNvSpPr>
          <p:nvPr/>
        </p:nvSpPr>
        <p:spPr bwMode="auto">
          <a:xfrm>
            <a:off x="6732588" y="2924175"/>
            <a:ext cx="438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r>
              <a:rPr lang="en-US" altLang="en-US" sz="1800" b="1">
                <a:cs typeface="Arial" panose="020B0604020202020204" pitchFamily="34" charset="0"/>
              </a:rPr>
              <a:t>23</a:t>
            </a:r>
            <a:endParaRPr lang="en-US" altLang="zh-CN" sz="1800" b="1">
              <a:cs typeface="Arial" panose="020B0604020202020204" pitchFamily="34" charset="0"/>
            </a:endParaRPr>
          </a:p>
        </p:txBody>
      </p:sp>
      <p:sp>
        <p:nvSpPr>
          <p:cNvPr id="5134" name="Rectangle 19">
            <a:extLst>
              <a:ext uri="{FF2B5EF4-FFF2-40B4-BE49-F238E27FC236}">
                <a16:creationId xmlns:a16="http://schemas.microsoft.com/office/drawing/2014/main" id="{24ED4947-E97D-75B8-19C1-9AE1184E72C5}"/>
              </a:ext>
            </a:extLst>
          </p:cNvPr>
          <p:cNvSpPr>
            <a:spLocks noChangeArrowheads="1"/>
          </p:cNvSpPr>
          <p:nvPr/>
        </p:nvSpPr>
        <p:spPr bwMode="auto">
          <a:xfrm>
            <a:off x="7596188" y="3933825"/>
            <a:ext cx="438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r>
              <a:rPr lang="en-US" altLang="en-US" sz="1800" b="1">
                <a:cs typeface="Arial" panose="020B0604020202020204" pitchFamily="34" charset="0"/>
              </a:rPr>
              <a:t>1</a:t>
            </a:r>
            <a:r>
              <a:rPr lang="en-US" altLang="zh-CN" sz="1800" b="1">
                <a:cs typeface="Arial" panose="020B0604020202020204" pitchFamily="34" charset="0"/>
              </a:rPr>
              <a:t>2</a:t>
            </a:r>
          </a:p>
        </p:txBody>
      </p:sp>
      <p:sp>
        <p:nvSpPr>
          <p:cNvPr id="5135" name="Rectangle 20">
            <a:extLst>
              <a:ext uri="{FF2B5EF4-FFF2-40B4-BE49-F238E27FC236}">
                <a16:creationId xmlns:a16="http://schemas.microsoft.com/office/drawing/2014/main" id="{DA7B3BE8-B57E-2301-AE82-1B92BBDD6A4A}"/>
              </a:ext>
            </a:extLst>
          </p:cNvPr>
          <p:cNvSpPr>
            <a:spLocks noChangeArrowheads="1"/>
          </p:cNvSpPr>
          <p:nvPr/>
        </p:nvSpPr>
        <p:spPr bwMode="auto">
          <a:xfrm>
            <a:off x="4932363" y="4005263"/>
            <a:ext cx="438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r>
              <a:rPr lang="en-US" altLang="en-US" sz="1800" b="1">
                <a:cs typeface="Arial" panose="020B0604020202020204" pitchFamily="34" charset="0"/>
              </a:rPr>
              <a:t>4</a:t>
            </a:r>
            <a:r>
              <a:rPr lang="en-US" altLang="zh-CN" sz="1800" b="1">
                <a:cs typeface="Arial" panose="020B0604020202020204" pitchFamily="34" charset="0"/>
              </a:rPr>
              <a:t>8</a:t>
            </a:r>
            <a:endParaRPr lang="en-GB" altLang="zh-CN" sz="1800" b="1">
              <a:cs typeface="Arial" panose="020B0604020202020204" pitchFamily="34" charset="0"/>
            </a:endParaRPr>
          </a:p>
        </p:txBody>
      </p:sp>
      <p:sp>
        <p:nvSpPr>
          <p:cNvPr id="5136" name="Rectangle 21">
            <a:extLst>
              <a:ext uri="{FF2B5EF4-FFF2-40B4-BE49-F238E27FC236}">
                <a16:creationId xmlns:a16="http://schemas.microsoft.com/office/drawing/2014/main" id="{79F24E3E-76C9-61F5-007E-51F9A0364F31}"/>
              </a:ext>
            </a:extLst>
          </p:cNvPr>
          <p:cNvSpPr>
            <a:spLocks noChangeArrowheads="1"/>
          </p:cNvSpPr>
          <p:nvPr/>
        </p:nvSpPr>
        <p:spPr bwMode="auto">
          <a:xfrm>
            <a:off x="5003800" y="2924175"/>
            <a:ext cx="438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r>
              <a:rPr lang="en-US" altLang="en-US" sz="1800" b="1">
                <a:cs typeface="Arial" panose="020B0604020202020204" pitchFamily="34" charset="0"/>
              </a:rPr>
              <a:t>1</a:t>
            </a:r>
            <a:r>
              <a:rPr lang="en-US" altLang="zh-CN" sz="1800" b="1">
                <a:cs typeface="Arial" panose="020B0604020202020204" pitchFamily="34" charset="0"/>
              </a:rPr>
              <a:t>7</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4">
            <a:extLst>
              <a:ext uri="{FF2B5EF4-FFF2-40B4-BE49-F238E27FC236}">
                <a16:creationId xmlns:a16="http://schemas.microsoft.com/office/drawing/2014/main" id="{5F2395D1-B701-AC11-0D8E-502171D1B91D}"/>
              </a:ext>
            </a:extLst>
          </p:cNvPr>
          <p:cNvSpPr txBox="1">
            <a:spLocks noChangeArrowheads="1"/>
          </p:cNvSpPr>
          <p:nvPr/>
        </p:nvSpPr>
        <p:spPr bwMode="auto">
          <a:xfrm>
            <a:off x="0" y="62372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50000"/>
              </a:spcBef>
              <a:buFontTx/>
              <a:buNone/>
            </a:pPr>
            <a:r>
              <a:rPr lang="en-US" altLang="zh-CN" sz="2000" b="1">
                <a:solidFill>
                  <a:srgbClr val="66CCFF"/>
                </a:solidFill>
                <a:cs typeface="Arial" panose="020B0604020202020204" pitchFamily="34" charset="0"/>
              </a:rPr>
              <a:t>CODEX MRLs (CXLs)</a:t>
            </a:r>
            <a:r>
              <a:rPr lang="en-US" altLang="zh-CN" sz="2400" b="1">
                <a:solidFill>
                  <a:srgbClr val="66CCFF"/>
                </a:solidFill>
                <a:cs typeface="Arial" panose="020B0604020202020204" pitchFamily="34" charset="0"/>
              </a:rPr>
              <a:t>      </a:t>
            </a:r>
            <a:r>
              <a:rPr lang="en-US" altLang="zh-CN" sz="2000">
                <a:solidFill>
                  <a:srgbClr val="66CCFF"/>
                </a:solidFill>
                <a:cs typeface="Arial" panose="020B0604020202020204" pitchFamily="34" charset="0"/>
              </a:rPr>
              <a:t>International Food Standards on Pesticide Residues</a:t>
            </a:r>
          </a:p>
        </p:txBody>
      </p:sp>
      <p:graphicFrame>
        <p:nvGraphicFramePr>
          <p:cNvPr id="8197" name="Group 5">
            <a:extLst>
              <a:ext uri="{FF2B5EF4-FFF2-40B4-BE49-F238E27FC236}">
                <a16:creationId xmlns:a16="http://schemas.microsoft.com/office/drawing/2014/main" id="{040421BB-67A5-463E-A95D-4C46C1534793}"/>
              </a:ext>
            </a:extLst>
          </p:cNvPr>
          <p:cNvGraphicFramePr>
            <a:graphicFrameLocks noGrp="1"/>
          </p:cNvGraphicFramePr>
          <p:nvPr/>
        </p:nvGraphicFramePr>
        <p:xfrm>
          <a:off x="-1588" y="6165850"/>
          <a:ext cx="9145588" cy="288925"/>
        </p:xfrm>
        <a:graphic>
          <a:graphicData uri="http://schemas.openxmlformats.org/drawingml/2006/table">
            <a:tbl>
              <a:tblPr/>
              <a:tblGrid>
                <a:gridCol w="9145588">
                  <a:extLst>
                    <a:ext uri="{9D8B030D-6E8A-4147-A177-3AD203B41FA5}">
                      <a16:colId xmlns:a16="http://schemas.microsoft.com/office/drawing/2014/main" val="20000"/>
                    </a:ext>
                  </a:extLst>
                </a:gridCol>
              </a:tblGrid>
              <a:tr h="288925">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800" b="0" i="0" u="none" strike="noStrike" cap="none" normalizeH="0" baseline="0">
                        <a:ln>
                          <a:noFill/>
                        </a:ln>
                        <a:solidFill>
                          <a:schemeClr val="tx1"/>
                        </a:solidFill>
                        <a:effectLst/>
                        <a:latin typeface="Arial" charset="0"/>
                        <a:ea typeface="宋体" pitchFamily="2" charset="-122"/>
                      </a:endParaRPr>
                    </a:p>
                  </a:txBody>
                  <a:tcPr horzOverflow="overflow">
                    <a:lnL cap="flat">
                      <a:noFill/>
                    </a:lnL>
                    <a:lnR cap="flat">
                      <a:noFill/>
                    </a:lnR>
                    <a:lnT w="38100" cap="flat" cmpd="sng" algn="ctr">
                      <a:solidFill>
                        <a:schemeClr val="tx1"/>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0"/>
                  </a:ext>
                </a:extLst>
              </a:tr>
            </a:tbl>
          </a:graphicData>
        </a:graphic>
      </p:graphicFrame>
      <p:sp>
        <p:nvSpPr>
          <p:cNvPr id="6150" name="_s1069">
            <a:extLst>
              <a:ext uri="{FF2B5EF4-FFF2-40B4-BE49-F238E27FC236}">
                <a16:creationId xmlns:a16="http://schemas.microsoft.com/office/drawing/2014/main" id="{9C69AE73-C0FB-47C9-F97B-DE37140E05C3}"/>
              </a:ext>
            </a:extLst>
          </p:cNvPr>
          <p:cNvSpPr>
            <a:spLocks noChangeArrowheads="1"/>
          </p:cNvSpPr>
          <p:nvPr/>
        </p:nvSpPr>
        <p:spPr bwMode="auto">
          <a:xfrm>
            <a:off x="323850" y="3282950"/>
            <a:ext cx="1230313" cy="434975"/>
          </a:xfrm>
          <a:prstGeom prst="rect">
            <a:avLst/>
          </a:prstGeom>
          <a:solidFill>
            <a:srgbClr val="CCFFCC"/>
          </a:solidFill>
          <a:ln w="12700">
            <a:solidFill>
              <a:srgbClr val="000000"/>
            </a:solidFill>
            <a:miter lim="800000"/>
            <a:headEnd/>
            <a:tailEnd/>
          </a:ln>
        </p:spPr>
        <p:txBody>
          <a:bodyPr lIns="9489" tIns="4745" rIns="9489" bIns="4745"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a:spcBef>
                <a:spcPct val="0"/>
              </a:spcBef>
              <a:spcAft>
                <a:spcPts val="200"/>
              </a:spcAft>
              <a:buFontTx/>
              <a:buNone/>
            </a:pPr>
            <a:r>
              <a:rPr lang="en-GB" altLang="ja-JP" sz="900">
                <a:solidFill>
                  <a:schemeClr val="bg1"/>
                </a:solidFill>
                <a:ea typeface="ＭＳ Ｐゴシック" panose="020B0600070205080204" pitchFamily="34" charset="-128"/>
                <a:cs typeface="Arial" panose="020B0604020202020204" pitchFamily="34" charset="0"/>
              </a:rPr>
              <a:t>Aditivos Alimentarios (China)</a:t>
            </a:r>
          </a:p>
        </p:txBody>
      </p:sp>
      <p:sp>
        <p:nvSpPr>
          <p:cNvPr id="6151" name="_s1069">
            <a:extLst>
              <a:ext uri="{FF2B5EF4-FFF2-40B4-BE49-F238E27FC236}">
                <a16:creationId xmlns:a16="http://schemas.microsoft.com/office/drawing/2014/main" id="{20247438-AB7B-77A9-B22A-B2D38B4D2282}"/>
              </a:ext>
            </a:extLst>
          </p:cNvPr>
          <p:cNvSpPr>
            <a:spLocks noChangeArrowheads="1"/>
          </p:cNvSpPr>
          <p:nvPr/>
        </p:nvSpPr>
        <p:spPr bwMode="auto">
          <a:xfrm>
            <a:off x="323850" y="3716338"/>
            <a:ext cx="1230313" cy="434975"/>
          </a:xfrm>
          <a:prstGeom prst="rect">
            <a:avLst/>
          </a:prstGeom>
          <a:solidFill>
            <a:srgbClr val="CCFFCC"/>
          </a:solidFill>
          <a:ln w="12700">
            <a:solidFill>
              <a:srgbClr val="000000"/>
            </a:solidFill>
            <a:miter lim="800000"/>
            <a:headEnd/>
            <a:tailEnd/>
          </a:ln>
        </p:spPr>
        <p:txBody>
          <a:bodyPr lIns="9489" tIns="4745" rIns="9489" bIns="4745"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a:spcBef>
                <a:spcPct val="0"/>
              </a:spcBef>
              <a:spcAft>
                <a:spcPts val="200"/>
              </a:spcAft>
              <a:buFontTx/>
              <a:buNone/>
            </a:pPr>
            <a:r>
              <a:rPr lang="en-GB" altLang="ja-JP" sz="900">
                <a:solidFill>
                  <a:schemeClr val="bg1"/>
                </a:solidFill>
                <a:ea typeface="ＭＳ Ｐゴシック" panose="020B0600070205080204" pitchFamily="34" charset="-128"/>
                <a:cs typeface="Arial" panose="020B0604020202020204" pitchFamily="34" charset="0"/>
              </a:rPr>
              <a:t>Contaminantes de los Alimentos (Países Bajos)</a:t>
            </a:r>
          </a:p>
        </p:txBody>
      </p:sp>
      <p:sp>
        <p:nvSpPr>
          <p:cNvPr id="6152" name="_s1066">
            <a:extLst>
              <a:ext uri="{FF2B5EF4-FFF2-40B4-BE49-F238E27FC236}">
                <a16:creationId xmlns:a16="http://schemas.microsoft.com/office/drawing/2014/main" id="{1D0B3228-0589-33DA-0309-6AA467101984}"/>
              </a:ext>
            </a:extLst>
          </p:cNvPr>
          <p:cNvSpPr>
            <a:spLocks noChangeArrowheads="1"/>
          </p:cNvSpPr>
          <p:nvPr/>
        </p:nvSpPr>
        <p:spPr bwMode="auto">
          <a:xfrm>
            <a:off x="323850" y="4148138"/>
            <a:ext cx="1230313" cy="433387"/>
          </a:xfrm>
          <a:prstGeom prst="rect">
            <a:avLst/>
          </a:prstGeom>
          <a:solidFill>
            <a:srgbClr val="CCFFCC"/>
          </a:solidFill>
          <a:ln w="12700">
            <a:solidFill>
              <a:srgbClr val="000000"/>
            </a:solidFill>
            <a:miter lim="800000"/>
            <a:headEnd/>
            <a:tailEnd/>
          </a:ln>
        </p:spPr>
        <p:txBody>
          <a:bodyPr lIns="9489" tIns="4745" rIns="9489" bIns="4745"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a:spcBef>
                <a:spcPct val="0"/>
              </a:spcBef>
              <a:spcAft>
                <a:spcPts val="200"/>
              </a:spcAft>
              <a:buFontTx/>
              <a:buNone/>
            </a:pPr>
            <a:r>
              <a:rPr lang="en-GB" altLang="ja-JP" sz="900">
                <a:solidFill>
                  <a:schemeClr val="bg1"/>
                </a:solidFill>
                <a:ea typeface="ＭＳ Ｐゴシック" panose="020B0600070205080204" pitchFamily="34" charset="-128"/>
                <a:cs typeface="Arial" panose="020B0604020202020204" pitchFamily="34" charset="0"/>
              </a:rPr>
              <a:t>Higiene de los Alimentos </a:t>
            </a:r>
          </a:p>
          <a:p>
            <a:pPr algn="ctr">
              <a:spcBef>
                <a:spcPct val="0"/>
              </a:spcBef>
              <a:spcAft>
                <a:spcPts val="200"/>
              </a:spcAft>
              <a:buFontTx/>
              <a:buNone/>
            </a:pPr>
            <a:r>
              <a:rPr lang="en-GB" altLang="ja-JP" sz="900">
                <a:solidFill>
                  <a:schemeClr val="bg1"/>
                </a:solidFill>
                <a:ea typeface="ＭＳ Ｐゴシック" panose="020B0600070205080204" pitchFamily="34" charset="-128"/>
                <a:cs typeface="Arial" panose="020B0604020202020204" pitchFamily="34" charset="0"/>
              </a:rPr>
              <a:t>(Estados Unidos)</a:t>
            </a:r>
          </a:p>
        </p:txBody>
      </p:sp>
      <p:sp>
        <p:nvSpPr>
          <p:cNvPr id="6153" name="_s1065">
            <a:extLst>
              <a:ext uri="{FF2B5EF4-FFF2-40B4-BE49-F238E27FC236}">
                <a16:creationId xmlns:a16="http://schemas.microsoft.com/office/drawing/2014/main" id="{C27D9183-4B74-CB39-248F-AD730EEA72D4}"/>
              </a:ext>
            </a:extLst>
          </p:cNvPr>
          <p:cNvSpPr>
            <a:spLocks noChangeArrowheads="1"/>
          </p:cNvSpPr>
          <p:nvPr/>
        </p:nvSpPr>
        <p:spPr bwMode="auto">
          <a:xfrm>
            <a:off x="1549400" y="1773238"/>
            <a:ext cx="1366838" cy="646112"/>
          </a:xfrm>
          <a:prstGeom prst="rect">
            <a:avLst/>
          </a:prstGeom>
          <a:solidFill>
            <a:srgbClr val="CCFFCC"/>
          </a:solidFill>
          <a:ln w="12700">
            <a:solidFill>
              <a:srgbClr val="000000"/>
            </a:solidFill>
            <a:miter lim="800000"/>
            <a:headEnd/>
            <a:tailEnd/>
          </a:ln>
        </p:spPr>
        <p:txBody>
          <a:bodyPr lIns="9489" tIns="4745" rIns="9489" bIns="4745"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a:spcBef>
                <a:spcPct val="0"/>
              </a:spcBef>
              <a:spcAft>
                <a:spcPts val="200"/>
              </a:spcAft>
              <a:buFontTx/>
              <a:buNone/>
            </a:pPr>
            <a:r>
              <a:rPr lang="en-GB" altLang="ja-JP" sz="900">
                <a:solidFill>
                  <a:srgbClr val="000000"/>
                </a:solidFill>
                <a:ea typeface="ＭＳ Ｐゴシック" panose="020B0600070205080204" pitchFamily="34" charset="-128"/>
                <a:cs typeface="Arial" panose="020B0604020202020204" pitchFamily="34" charset="0"/>
              </a:rPr>
              <a:t>Food Labelling</a:t>
            </a:r>
          </a:p>
          <a:p>
            <a:pPr algn="ctr">
              <a:spcBef>
                <a:spcPct val="0"/>
              </a:spcBef>
              <a:spcAft>
                <a:spcPts val="200"/>
              </a:spcAft>
              <a:buFontTx/>
              <a:buNone/>
            </a:pPr>
            <a:r>
              <a:rPr lang="en-GB" altLang="ja-JP" sz="900">
                <a:solidFill>
                  <a:srgbClr val="000000"/>
                </a:solidFill>
                <a:ea typeface="ＭＳ Ｐゴシック" panose="020B0600070205080204" pitchFamily="34" charset="-128"/>
                <a:cs typeface="Arial" panose="020B0604020202020204" pitchFamily="34" charset="0"/>
              </a:rPr>
              <a:t>(Canada)</a:t>
            </a:r>
            <a:endParaRPr lang="en-GB" altLang="ja-JP" sz="900">
              <a:latin typeface="Book Antiqua" panose="02040602050305030304" pitchFamily="18" charset="0"/>
              <a:ea typeface="ＭＳ Ｐゴシック" panose="020B0600070205080204" pitchFamily="34" charset="-128"/>
              <a:cs typeface="Arial" panose="020B0604020202020204" pitchFamily="34" charset="0"/>
            </a:endParaRPr>
          </a:p>
        </p:txBody>
      </p:sp>
      <p:sp>
        <p:nvSpPr>
          <p:cNvPr id="6154" name="_s1057">
            <a:extLst>
              <a:ext uri="{FF2B5EF4-FFF2-40B4-BE49-F238E27FC236}">
                <a16:creationId xmlns:a16="http://schemas.microsoft.com/office/drawing/2014/main" id="{65509185-4C36-E70F-67B9-3F0C95671AB4}"/>
              </a:ext>
            </a:extLst>
          </p:cNvPr>
          <p:cNvSpPr>
            <a:spLocks noChangeArrowheads="1"/>
          </p:cNvSpPr>
          <p:nvPr/>
        </p:nvSpPr>
        <p:spPr bwMode="auto">
          <a:xfrm>
            <a:off x="323850" y="1436688"/>
            <a:ext cx="2592388" cy="336550"/>
          </a:xfrm>
          <a:prstGeom prst="rect">
            <a:avLst/>
          </a:prstGeom>
          <a:solidFill>
            <a:srgbClr val="CCFFCC"/>
          </a:solidFill>
          <a:ln w="12700">
            <a:solidFill>
              <a:srgbClr val="000000"/>
            </a:solidFill>
            <a:miter lim="800000"/>
            <a:headEnd/>
            <a:tailEnd/>
          </a:ln>
        </p:spPr>
        <p:txBody>
          <a:bodyPr lIns="9489" tIns="4745" rIns="9489" bIns="4745"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a:spcBef>
                <a:spcPct val="0"/>
              </a:spcBef>
              <a:buFontTx/>
              <a:buNone/>
            </a:pPr>
            <a:r>
              <a:rPr lang="en-GB" altLang="zh-CN" sz="1200" b="1">
                <a:solidFill>
                  <a:srgbClr val="000000"/>
                </a:solidFill>
                <a:ea typeface="ＭＳ Ｐゴシック" panose="020B0600070205080204" pitchFamily="34" charset="-128"/>
                <a:cs typeface="Arial" panose="020B0604020202020204" pitchFamily="34" charset="0"/>
              </a:rPr>
              <a:t>General Subject</a:t>
            </a:r>
            <a:r>
              <a:rPr lang="en-GB" altLang="ja-JP" sz="1200" b="1">
                <a:solidFill>
                  <a:srgbClr val="000000"/>
                </a:solidFill>
                <a:ea typeface="ＭＳ Ｐゴシック" panose="020B0600070205080204" pitchFamily="34" charset="-128"/>
                <a:cs typeface="Arial" panose="020B0604020202020204" pitchFamily="34" charset="0"/>
              </a:rPr>
              <a:t> Committees</a:t>
            </a:r>
            <a:endParaRPr lang="en-GB" altLang="ja-JP" sz="1200" b="1">
              <a:latin typeface="Book Antiqua" panose="02040602050305030304" pitchFamily="18" charset="0"/>
              <a:ea typeface="ＭＳ Ｐゴシック" panose="020B0600070205080204" pitchFamily="34" charset="-128"/>
              <a:cs typeface="Arial" panose="020B0604020202020204" pitchFamily="34" charset="0"/>
            </a:endParaRPr>
          </a:p>
        </p:txBody>
      </p:sp>
      <p:sp>
        <p:nvSpPr>
          <p:cNvPr id="6155" name="_s1056">
            <a:extLst>
              <a:ext uri="{FF2B5EF4-FFF2-40B4-BE49-F238E27FC236}">
                <a16:creationId xmlns:a16="http://schemas.microsoft.com/office/drawing/2014/main" id="{27478DA7-C758-D605-3136-69AAD9E49BB7}"/>
              </a:ext>
            </a:extLst>
          </p:cNvPr>
          <p:cNvSpPr>
            <a:spLocks noChangeArrowheads="1"/>
          </p:cNvSpPr>
          <p:nvPr/>
        </p:nvSpPr>
        <p:spPr bwMode="auto">
          <a:xfrm>
            <a:off x="3054350" y="1431925"/>
            <a:ext cx="2886075" cy="360363"/>
          </a:xfrm>
          <a:prstGeom prst="rect">
            <a:avLst/>
          </a:prstGeom>
          <a:solidFill>
            <a:srgbClr val="CCFFCC"/>
          </a:solidFill>
          <a:ln w="12700">
            <a:solidFill>
              <a:srgbClr val="000000"/>
            </a:solidFill>
            <a:miter lim="800000"/>
            <a:headEnd/>
            <a:tailEnd/>
          </a:ln>
        </p:spPr>
        <p:txBody>
          <a:bodyPr lIns="9489" tIns="4745" rIns="9489" bIns="4745"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a:spcBef>
                <a:spcPct val="0"/>
              </a:spcBef>
              <a:buFontTx/>
              <a:buNone/>
            </a:pPr>
            <a:r>
              <a:rPr lang="es-ES" altLang="zh-CN" sz="1200" b="1">
                <a:solidFill>
                  <a:srgbClr val="000000"/>
                </a:solidFill>
                <a:ea typeface="ＭＳ Ｐゴシック" panose="020B0600070205080204" pitchFamily="34" charset="-128"/>
                <a:cs typeface="Arial" panose="020B0604020202020204" pitchFamily="34" charset="0"/>
              </a:rPr>
              <a:t>Commodity</a:t>
            </a:r>
            <a:r>
              <a:rPr lang="es-ES" altLang="ja-JP" sz="1200" b="1">
                <a:solidFill>
                  <a:srgbClr val="000000"/>
                </a:solidFill>
                <a:ea typeface="ＭＳ Ｐゴシック" panose="020B0600070205080204" pitchFamily="34" charset="-128"/>
                <a:cs typeface="Arial" panose="020B0604020202020204" pitchFamily="34" charset="0"/>
              </a:rPr>
              <a:t> Committees</a:t>
            </a:r>
            <a:endParaRPr lang="es-ES" altLang="ja-JP" sz="1200" b="1">
              <a:latin typeface="Book Antiqua" panose="02040602050305030304" pitchFamily="18" charset="0"/>
              <a:ea typeface="ＭＳ Ｐゴシック" panose="020B0600070205080204" pitchFamily="34" charset="-128"/>
              <a:cs typeface="Arial" panose="020B0604020202020204" pitchFamily="34" charset="0"/>
            </a:endParaRPr>
          </a:p>
        </p:txBody>
      </p:sp>
      <p:sp>
        <p:nvSpPr>
          <p:cNvPr id="6156" name="_s1057">
            <a:extLst>
              <a:ext uri="{FF2B5EF4-FFF2-40B4-BE49-F238E27FC236}">
                <a16:creationId xmlns:a16="http://schemas.microsoft.com/office/drawing/2014/main" id="{AA0C88E2-6403-D625-0B5B-53D8469632E3}"/>
              </a:ext>
            </a:extLst>
          </p:cNvPr>
          <p:cNvSpPr>
            <a:spLocks noChangeArrowheads="1"/>
          </p:cNvSpPr>
          <p:nvPr/>
        </p:nvSpPr>
        <p:spPr bwMode="auto">
          <a:xfrm>
            <a:off x="3059113" y="5157788"/>
            <a:ext cx="1446212" cy="434975"/>
          </a:xfrm>
          <a:prstGeom prst="rect">
            <a:avLst/>
          </a:prstGeom>
          <a:solidFill>
            <a:srgbClr val="CCFFCC"/>
          </a:solidFill>
          <a:ln w="12700">
            <a:solidFill>
              <a:srgbClr val="000000"/>
            </a:solidFill>
            <a:miter lim="800000"/>
            <a:headEnd/>
            <a:tailEnd/>
          </a:ln>
        </p:spPr>
        <p:txBody>
          <a:bodyPr lIns="9489" tIns="4745" rIns="9489" bIns="4745"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a:spcBef>
                <a:spcPct val="0"/>
              </a:spcBef>
              <a:spcAft>
                <a:spcPts val="200"/>
              </a:spcAft>
              <a:buFontTx/>
              <a:buNone/>
            </a:pPr>
            <a:r>
              <a:rPr lang="en-GB" altLang="ja-JP" sz="900">
                <a:solidFill>
                  <a:srgbClr val="000000"/>
                </a:solidFill>
                <a:ea typeface="ＭＳ Ｐゴシック" panose="020B0600070205080204" pitchFamily="34" charset="-128"/>
                <a:cs typeface="Arial" panose="020B0604020202020204" pitchFamily="34" charset="0"/>
              </a:rPr>
              <a:t>Milk and Milk Products (New Zealand)</a:t>
            </a:r>
            <a:endParaRPr lang="en-GB" altLang="ja-JP" sz="900">
              <a:latin typeface="Book Antiqua" panose="02040602050305030304" pitchFamily="18" charset="0"/>
              <a:ea typeface="ＭＳ Ｐゴシック" panose="020B0600070205080204" pitchFamily="34" charset="-128"/>
              <a:cs typeface="Arial" panose="020B0604020202020204" pitchFamily="34" charset="0"/>
            </a:endParaRPr>
          </a:p>
        </p:txBody>
      </p:sp>
      <p:sp>
        <p:nvSpPr>
          <p:cNvPr id="6157" name="_s1057">
            <a:extLst>
              <a:ext uri="{FF2B5EF4-FFF2-40B4-BE49-F238E27FC236}">
                <a16:creationId xmlns:a16="http://schemas.microsoft.com/office/drawing/2014/main" id="{B64B1222-5E0A-3E45-3A91-1C57A47D6C74}"/>
              </a:ext>
            </a:extLst>
          </p:cNvPr>
          <p:cNvSpPr>
            <a:spLocks noChangeArrowheads="1"/>
          </p:cNvSpPr>
          <p:nvPr/>
        </p:nvSpPr>
        <p:spPr bwMode="auto">
          <a:xfrm>
            <a:off x="4494213" y="2008188"/>
            <a:ext cx="1446212" cy="434975"/>
          </a:xfrm>
          <a:prstGeom prst="rect">
            <a:avLst/>
          </a:prstGeom>
          <a:solidFill>
            <a:srgbClr val="CCFFCC"/>
          </a:solidFill>
          <a:ln w="12700">
            <a:solidFill>
              <a:srgbClr val="000000"/>
            </a:solidFill>
            <a:miter lim="800000"/>
            <a:headEnd/>
            <a:tailEnd/>
          </a:ln>
        </p:spPr>
        <p:txBody>
          <a:bodyPr lIns="9489" tIns="4745" rIns="9489" bIns="4745"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a:spcBef>
                <a:spcPct val="0"/>
              </a:spcBef>
              <a:spcAft>
                <a:spcPts val="200"/>
              </a:spcAft>
              <a:buFontTx/>
              <a:buNone/>
            </a:pPr>
            <a:r>
              <a:rPr lang="en-GB" altLang="ja-JP" sz="900">
                <a:solidFill>
                  <a:srgbClr val="000000"/>
                </a:solidFill>
                <a:ea typeface="ＭＳ Ｐゴシック" panose="020B0600070205080204" pitchFamily="34" charset="-128"/>
                <a:cs typeface="Arial" panose="020B0604020202020204" pitchFamily="34" charset="0"/>
              </a:rPr>
              <a:t>Processed Fruits and Vegetables (United States)</a:t>
            </a:r>
            <a:endParaRPr lang="en-GB" altLang="ja-JP" sz="900">
              <a:latin typeface="Book Antiqua" panose="02040602050305030304" pitchFamily="18" charset="0"/>
              <a:ea typeface="ＭＳ Ｐゴシック" panose="020B0600070205080204" pitchFamily="34" charset="-128"/>
              <a:cs typeface="Arial" panose="020B0604020202020204" pitchFamily="34" charset="0"/>
            </a:endParaRPr>
          </a:p>
        </p:txBody>
      </p:sp>
      <p:sp>
        <p:nvSpPr>
          <p:cNvPr id="6158" name="_s1056">
            <a:extLst>
              <a:ext uri="{FF2B5EF4-FFF2-40B4-BE49-F238E27FC236}">
                <a16:creationId xmlns:a16="http://schemas.microsoft.com/office/drawing/2014/main" id="{085D16CC-4DF1-8F5C-C337-D04D3655F977}"/>
              </a:ext>
            </a:extLst>
          </p:cNvPr>
          <p:cNvSpPr>
            <a:spLocks noChangeArrowheads="1"/>
          </p:cNvSpPr>
          <p:nvPr/>
        </p:nvSpPr>
        <p:spPr bwMode="auto">
          <a:xfrm>
            <a:off x="4429125" y="4294188"/>
            <a:ext cx="1511300" cy="433387"/>
          </a:xfrm>
          <a:prstGeom prst="rect">
            <a:avLst/>
          </a:prstGeom>
          <a:solidFill>
            <a:srgbClr val="CCFFCC"/>
          </a:solidFill>
          <a:ln w="12700">
            <a:solidFill>
              <a:srgbClr val="000000"/>
            </a:solidFill>
            <a:miter lim="800000"/>
            <a:headEnd/>
            <a:tailEnd/>
          </a:ln>
        </p:spPr>
        <p:txBody>
          <a:bodyPr lIns="9489" tIns="4745" rIns="9489" bIns="4745"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a:spcBef>
                <a:spcPct val="0"/>
              </a:spcBef>
              <a:spcAft>
                <a:spcPts val="200"/>
              </a:spcAft>
              <a:buFontTx/>
              <a:buNone/>
            </a:pPr>
            <a:r>
              <a:rPr lang="en-GB" altLang="ja-JP" sz="900">
                <a:ea typeface="ＭＳ Ｐゴシック" panose="020B0600070205080204" pitchFamily="34" charset="-128"/>
                <a:cs typeface="Arial" panose="020B0604020202020204" pitchFamily="34" charset="0"/>
              </a:rPr>
              <a:t>Meat Hygiene</a:t>
            </a:r>
          </a:p>
          <a:p>
            <a:pPr algn="ctr">
              <a:spcBef>
                <a:spcPct val="0"/>
              </a:spcBef>
              <a:spcAft>
                <a:spcPts val="200"/>
              </a:spcAft>
              <a:buFontTx/>
              <a:buNone/>
            </a:pPr>
            <a:r>
              <a:rPr lang="en-GB" altLang="ja-JP" sz="900">
                <a:ea typeface="ＭＳ Ｐゴシック" panose="020B0600070205080204" pitchFamily="34" charset="-128"/>
                <a:cs typeface="Arial" panose="020B0604020202020204" pitchFamily="34" charset="0"/>
              </a:rPr>
              <a:t>(New Zealand)</a:t>
            </a:r>
          </a:p>
        </p:txBody>
      </p:sp>
      <p:sp>
        <p:nvSpPr>
          <p:cNvPr id="6159" name="_s1055">
            <a:extLst>
              <a:ext uri="{FF2B5EF4-FFF2-40B4-BE49-F238E27FC236}">
                <a16:creationId xmlns:a16="http://schemas.microsoft.com/office/drawing/2014/main" id="{C1211055-D687-7CBE-E77C-E65AC8B44FB9}"/>
              </a:ext>
            </a:extLst>
          </p:cNvPr>
          <p:cNvSpPr>
            <a:spLocks noChangeArrowheads="1"/>
          </p:cNvSpPr>
          <p:nvPr/>
        </p:nvSpPr>
        <p:spPr bwMode="auto">
          <a:xfrm>
            <a:off x="3059113" y="2349500"/>
            <a:ext cx="1446212" cy="433388"/>
          </a:xfrm>
          <a:prstGeom prst="rect">
            <a:avLst/>
          </a:prstGeom>
          <a:solidFill>
            <a:srgbClr val="CCFFCC"/>
          </a:solidFill>
          <a:ln w="12700">
            <a:solidFill>
              <a:srgbClr val="000000"/>
            </a:solidFill>
            <a:miter lim="800000"/>
            <a:headEnd/>
            <a:tailEnd/>
          </a:ln>
        </p:spPr>
        <p:txBody>
          <a:bodyPr lIns="9489" tIns="4745" rIns="9489" bIns="4745"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a:spcBef>
                <a:spcPct val="0"/>
              </a:spcBef>
              <a:spcAft>
                <a:spcPts val="200"/>
              </a:spcAft>
              <a:buFontTx/>
              <a:buNone/>
            </a:pPr>
            <a:r>
              <a:rPr lang="en-GB" altLang="ja-JP" sz="900">
                <a:solidFill>
                  <a:srgbClr val="000000"/>
                </a:solidFill>
                <a:ea typeface="ＭＳ Ｐゴシック" panose="020B0600070205080204" pitchFamily="34" charset="-128"/>
                <a:cs typeface="Arial" panose="020B0604020202020204" pitchFamily="34" charset="0"/>
              </a:rPr>
              <a:t>Fish and Fishery Products (Norway)</a:t>
            </a:r>
            <a:endParaRPr lang="en-GB" altLang="ja-JP" sz="900">
              <a:latin typeface="Book Antiqua" panose="02040602050305030304" pitchFamily="18" charset="0"/>
              <a:ea typeface="ＭＳ Ｐゴシック" panose="020B0600070205080204" pitchFamily="34" charset="-128"/>
              <a:cs typeface="Arial" panose="020B0604020202020204" pitchFamily="34" charset="0"/>
            </a:endParaRPr>
          </a:p>
        </p:txBody>
      </p:sp>
      <p:sp>
        <p:nvSpPr>
          <p:cNvPr id="6160" name="_s1054">
            <a:extLst>
              <a:ext uri="{FF2B5EF4-FFF2-40B4-BE49-F238E27FC236}">
                <a16:creationId xmlns:a16="http://schemas.microsoft.com/office/drawing/2014/main" id="{897B5B3A-442B-AE8B-2967-88185670498E}"/>
              </a:ext>
            </a:extLst>
          </p:cNvPr>
          <p:cNvSpPr>
            <a:spLocks noChangeArrowheads="1"/>
          </p:cNvSpPr>
          <p:nvPr/>
        </p:nvSpPr>
        <p:spPr bwMode="auto">
          <a:xfrm>
            <a:off x="4500563" y="2420938"/>
            <a:ext cx="1446212" cy="360362"/>
          </a:xfrm>
          <a:prstGeom prst="rect">
            <a:avLst/>
          </a:prstGeom>
          <a:solidFill>
            <a:srgbClr val="CCFFCC"/>
          </a:solidFill>
          <a:ln w="12700">
            <a:solidFill>
              <a:srgbClr val="000000"/>
            </a:solidFill>
            <a:miter lim="800000"/>
            <a:headEnd/>
            <a:tailEnd/>
          </a:ln>
        </p:spPr>
        <p:txBody>
          <a:bodyPr lIns="9489" tIns="4745" rIns="9489" bIns="4745"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a:spcBef>
                <a:spcPct val="0"/>
              </a:spcBef>
              <a:spcAft>
                <a:spcPts val="200"/>
              </a:spcAft>
              <a:buFontTx/>
              <a:buNone/>
            </a:pPr>
            <a:r>
              <a:rPr lang="en-GB" altLang="ja-JP" sz="900">
                <a:solidFill>
                  <a:srgbClr val="000000"/>
                </a:solidFill>
                <a:ea typeface="ＭＳ Ｐゴシック" panose="020B0600070205080204" pitchFamily="34" charset="-128"/>
                <a:cs typeface="Arial" panose="020B0604020202020204" pitchFamily="34" charset="0"/>
              </a:rPr>
              <a:t>Fresh Fruits and Vegetables (Mexico)</a:t>
            </a:r>
            <a:endParaRPr lang="en-GB" altLang="ja-JP" sz="900">
              <a:latin typeface="Book Antiqua" panose="02040602050305030304" pitchFamily="18" charset="0"/>
              <a:ea typeface="ＭＳ Ｐゴシック" panose="020B0600070205080204" pitchFamily="34" charset="-128"/>
              <a:cs typeface="Arial" panose="020B0604020202020204" pitchFamily="34" charset="0"/>
            </a:endParaRPr>
          </a:p>
        </p:txBody>
      </p:sp>
      <p:sp>
        <p:nvSpPr>
          <p:cNvPr id="6161" name="_s1053">
            <a:extLst>
              <a:ext uri="{FF2B5EF4-FFF2-40B4-BE49-F238E27FC236}">
                <a16:creationId xmlns:a16="http://schemas.microsoft.com/office/drawing/2014/main" id="{1FDA49A6-4598-1AB5-612C-85D36F811DF9}"/>
              </a:ext>
            </a:extLst>
          </p:cNvPr>
          <p:cNvSpPr>
            <a:spLocks noChangeArrowheads="1"/>
          </p:cNvSpPr>
          <p:nvPr/>
        </p:nvSpPr>
        <p:spPr bwMode="auto">
          <a:xfrm>
            <a:off x="3059113" y="2781300"/>
            <a:ext cx="1446212" cy="431800"/>
          </a:xfrm>
          <a:prstGeom prst="rect">
            <a:avLst/>
          </a:prstGeom>
          <a:solidFill>
            <a:srgbClr val="CCFFCC"/>
          </a:solidFill>
          <a:ln w="12700">
            <a:solidFill>
              <a:srgbClr val="000000"/>
            </a:solidFill>
            <a:miter lim="800000"/>
            <a:headEnd/>
            <a:tailEnd/>
          </a:ln>
        </p:spPr>
        <p:txBody>
          <a:bodyPr lIns="9489" tIns="4745" rIns="9489" bIns="4745"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a:spcBef>
                <a:spcPct val="0"/>
              </a:spcBef>
              <a:spcAft>
                <a:spcPts val="200"/>
              </a:spcAft>
              <a:buFontTx/>
              <a:buNone/>
            </a:pPr>
            <a:r>
              <a:rPr lang="en-US" altLang="ja-JP" sz="900">
                <a:solidFill>
                  <a:srgbClr val="000000"/>
                </a:solidFill>
                <a:ea typeface="ＭＳ Ｐゴシック" panose="020B0600070205080204" pitchFamily="34" charset="-128"/>
                <a:cs typeface="Arial" panose="020B0604020202020204" pitchFamily="34" charset="0"/>
              </a:rPr>
              <a:t>Fats and Oils</a:t>
            </a:r>
            <a:endParaRPr lang="en-GB" altLang="ja-JP" sz="900">
              <a:solidFill>
                <a:srgbClr val="000000"/>
              </a:solidFill>
              <a:ea typeface="ＭＳ Ｐゴシック" panose="020B0600070205080204" pitchFamily="34" charset="-128"/>
              <a:cs typeface="Arial" panose="020B0604020202020204" pitchFamily="34" charset="0"/>
            </a:endParaRPr>
          </a:p>
          <a:p>
            <a:pPr algn="ctr">
              <a:spcBef>
                <a:spcPct val="0"/>
              </a:spcBef>
              <a:spcAft>
                <a:spcPts val="200"/>
              </a:spcAft>
              <a:buFontTx/>
              <a:buNone/>
            </a:pPr>
            <a:r>
              <a:rPr lang="en-GB" altLang="ja-JP" sz="900">
                <a:solidFill>
                  <a:srgbClr val="000000"/>
                </a:solidFill>
                <a:ea typeface="ＭＳ Ｐゴシック" panose="020B0600070205080204" pitchFamily="34" charset="-128"/>
                <a:cs typeface="Arial" panose="020B0604020202020204" pitchFamily="34" charset="0"/>
              </a:rPr>
              <a:t>(Malaysia)</a:t>
            </a:r>
            <a:endParaRPr lang="en-GB" altLang="ja-JP" sz="900">
              <a:latin typeface="Book Antiqua" panose="02040602050305030304" pitchFamily="18" charset="0"/>
              <a:ea typeface="ＭＳ Ｐゴシック" panose="020B0600070205080204" pitchFamily="34" charset="-128"/>
              <a:cs typeface="Arial" panose="020B0604020202020204" pitchFamily="34" charset="0"/>
            </a:endParaRPr>
          </a:p>
        </p:txBody>
      </p:sp>
      <p:sp>
        <p:nvSpPr>
          <p:cNvPr id="6162" name="_s1049">
            <a:extLst>
              <a:ext uri="{FF2B5EF4-FFF2-40B4-BE49-F238E27FC236}">
                <a16:creationId xmlns:a16="http://schemas.microsoft.com/office/drawing/2014/main" id="{6DC8887B-15E1-89F3-1FCC-52DA15701313}"/>
              </a:ext>
            </a:extLst>
          </p:cNvPr>
          <p:cNvSpPr>
            <a:spLocks noChangeArrowheads="1"/>
          </p:cNvSpPr>
          <p:nvPr/>
        </p:nvSpPr>
        <p:spPr bwMode="auto">
          <a:xfrm>
            <a:off x="3060700" y="4294188"/>
            <a:ext cx="1439863" cy="434975"/>
          </a:xfrm>
          <a:prstGeom prst="rect">
            <a:avLst/>
          </a:prstGeom>
          <a:solidFill>
            <a:srgbClr val="CCFFCC"/>
          </a:solidFill>
          <a:ln w="12700">
            <a:solidFill>
              <a:srgbClr val="000000"/>
            </a:solidFill>
            <a:miter lim="800000"/>
            <a:headEnd/>
            <a:tailEnd/>
          </a:ln>
        </p:spPr>
        <p:txBody>
          <a:bodyPr lIns="9489" tIns="4745" rIns="9489" bIns="4745"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a:spcBef>
                <a:spcPct val="0"/>
              </a:spcBef>
              <a:spcAft>
                <a:spcPts val="200"/>
              </a:spcAft>
              <a:buFontTx/>
              <a:buNone/>
            </a:pPr>
            <a:r>
              <a:rPr lang="en-GB" altLang="ja-JP" sz="900">
                <a:solidFill>
                  <a:srgbClr val="000000"/>
                </a:solidFill>
                <a:ea typeface="ＭＳ Ｐゴシック" panose="020B0600070205080204" pitchFamily="34" charset="-128"/>
                <a:cs typeface="Arial" panose="020B0604020202020204" pitchFamily="34" charset="0"/>
              </a:rPr>
              <a:t>Cereals, Pulses and Legumes (United States)</a:t>
            </a:r>
          </a:p>
        </p:txBody>
      </p:sp>
      <p:sp>
        <p:nvSpPr>
          <p:cNvPr id="6163" name="_s1048">
            <a:extLst>
              <a:ext uri="{FF2B5EF4-FFF2-40B4-BE49-F238E27FC236}">
                <a16:creationId xmlns:a16="http://schemas.microsoft.com/office/drawing/2014/main" id="{5588DE0B-A705-DBAC-35B0-7BD840BB7EA9}"/>
              </a:ext>
            </a:extLst>
          </p:cNvPr>
          <p:cNvSpPr>
            <a:spLocks noChangeArrowheads="1"/>
          </p:cNvSpPr>
          <p:nvPr/>
        </p:nvSpPr>
        <p:spPr bwMode="auto">
          <a:xfrm>
            <a:off x="4500563" y="4725988"/>
            <a:ext cx="1439862" cy="434975"/>
          </a:xfrm>
          <a:prstGeom prst="rect">
            <a:avLst/>
          </a:prstGeom>
          <a:solidFill>
            <a:srgbClr val="CCFFCC"/>
          </a:solidFill>
          <a:ln w="12700">
            <a:solidFill>
              <a:srgbClr val="000000"/>
            </a:solidFill>
            <a:miter lim="800000"/>
            <a:headEnd/>
            <a:tailEnd/>
          </a:ln>
        </p:spPr>
        <p:txBody>
          <a:bodyPr lIns="9489" tIns="4745" rIns="9489" bIns="4745"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a:spcBef>
                <a:spcPct val="0"/>
              </a:spcBef>
              <a:spcAft>
                <a:spcPts val="200"/>
              </a:spcAft>
              <a:buFontTx/>
              <a:buNone/>
            </a:pPr>
            <a:r>
              <a:rPr lang="en-GB" altLang="ja-JP" sz="900">
                <a:solidFill>
                  <a:srgbClr val="000000"/>
                </a:solidFill>
                <a:ea typeface="ＭＳ Ｐゴシック" panose="020B0600070205080204" pitchFamily="34" charset="-128"/>
                <a:cs typeface="Arial" panose="020B0604020202020204" pitchFamily="34" charset="0"/>
              </a:rPr>
              <a:t>Vegetable Proteins</a:t>
            </a:r>
          </a:p>
          <a:p>
            <a:pPr algn="ctr">
              <a:spcBef>
                <a:spcPct val="0"/>
              </a:spcBef>
              <a:spcAft>
                <a:spcPts val="200"/>
              </a:spcAft>
              <a:buFontTx/>
              <a:buNone/>
            </a:pPr>
            <a:r>
              <a:rPr lang="en-GB" altLang="ja-JP" sz="900">
                <a:solidFill>
                  <a:srgbClr val="000000"/>
                </a:solidFill>
                <a:ea typeface="ＭＳ Ｐゴシック" panose="020B0600070205080204" pitchFamily="34" charset="-128"/>
                <a:cs typeface="Arial" panose="020B0604020202020204" pitchFamily="34" charset="0"/>
              </a:rPr>
              <a:t>(Canada)</a:t>
            </a:r>
            <a:endParaRPr lang="en-GB" altLang="ja-JP" sz="900">
              <a:latin typeface="Book Antiqua" panose="02040602050305030304" pitchFamily="18" charset="0"/>
              <a:ea typeface="ＭＳ Ｐゴシック" panose="020B0600070205080204" pitchFamily="34" charset="-128"/>
              <a:cs typeface="Arial" panose="020B0604020202020204" pitchFamily="34" charset="0"/>
            </a:endParaRPr>
          </a:p>
        </p:txBody>
      </p:sp>
      <p:sp>
        <p:nvSpPr>
          <p:cNvPr id="6164" name="_s1047">
            <a:extLst>
              <a:ext uri="{FF2B5EF4-FFF2-40B4-BE49-F238E27FC236}">
                <a16:creationId xmlns:a16="http://schemas.microsoft.com/office/drawing/2014/main" id="{C2C5E5EF-1036-A8D6-092F-E9E56C0AEDDA}"/>
              </a:ext>
            </a:extLst>
          </p:cNvPr>
          <p:cNvSpPr>
            <a:spLocks noChangeArrowheads="1"/>
          </p:cNvSpPr>
          <p:nvPr/>
        </p:nvSpPr>
        <p:spPr bwMode="auto">
          <a:xfrm>
            <a:off x="3059113" y="4724400"/>
            <a:ext cx="1439862" cy="434975"/>
          </a:xfrm>
          <a:prstGeom prst="rect">
            <a:avLst/>
          </a:prstGeom>
          <a:solidFill>
            <a:srgbClr val="CCFFCC"/>
          </a:solidFill>
          <a:ln w="12700">
            <a:solidFill>
              <a:srgbClr val="000000"/>
            </a:solidFill>
            <a:miter lim="800000"/>
            <a:headEnd/>
            <a:tailEnd/>
          </a:ln>
        </p:spPr>
        <p:txBody>
          <a:bodyPr lIns="9489" tIns="4745" rIns="9489" bIns="4745"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a:spcBef>
                <a:spcPct val="0"/>
              </a:spcBef>
              <a:spcAft>
                <a:spcPts val="200"/>
              </a:spcAft>
              <a:buFontTx/>
              <a:buNone/>
            </a:pPr>
            <a:r>
              <a:rPr lang="en-GB" altLang="ja-JP" sz="900">
                <a:solidFill>
                  <a:srgbClr val="000000"/>
                </a:solidFill>
                <a:ea typeface="ＭＳ Ｐゴシック" panose="020B0600070205080204" pitchFamily="34" charset="-128"/>
                <a:cs typeface="Arial" panose="020B0604020202020204" pitchFamily="34" charset="0"/>
              </a:rPr>
              <a:t>Natural Mineral Waters</a:t>
            </a:r>
          </a:p>
          <a:p>
            <a:pPr algn="ctr">
              <a:spcBef>
                <a:spcPct val="0"/>
              </a:spcBef>
              <a:spcAft>
                <a:spcPts val="200"/>
              </a:spcAft>
              <a:buFontTx/>
              <a:buNone/>
            </a:pPr>
            <a:r>
              <a:rPr lang="en-GB" altLang="ja-JP" sz="900">
                <a:solidFill>
                  <a:srgbClr val="000000"/>
                </a:solidFill>
                <a:ea typeface="ＭＳ Ｐゴシック" panose="020B0600070205080204" pitchFamily="34" charset="-128"/>
                <a:cs typeface="Arial" panose="020B0604020202020204" pitchFamily="34" charset="0"/>
              </a:rPr>
              <a:t>(Switzerland)</a:t>
            </a:r>
            <a:endParaRPr lang="en-GB" altLang="ja-JP" sz="900">
              <a:latin typeface="Book Antiqua" panose="02040602050305030304" pitchFamily="18" charset="0"/>
              <a:ea typeface="ＭＳ Ｐゴシック" panose="020B0600070205080204" pitchFamily="34" charset="-128"/>
              <a:cs typeface="Arial" panose="020B0604020202020204" pitchFamily="34" charset="0"/>
            </a:endParaRPr>
          </a:p>
        </p:txBody>
      </p:sp>
      <p:sp>
        <p:nvSpPr>
          <p:cNvPr id="6165" name="_s1045">
            <a:extLst>
              <a:ext uri="{FF2B5EF4-FFF2-40B4-BE49-F238E27FC236}">
                <a16:creationId xmlns:a16="http://schemas.microsoft.com/office/drawing/2014/main" id="{911347E4-D220-CB9D-930F-DBB5A17DE7ED}"/>
              </a:ext>
            </a:extLst>
          </p:cNvPr>
          <p:cNvSpPr>
            <a:spLocks noChangeArrowheads="1"/>
          </p:cNvSpPr>
          <p:nvPr/>
        </p:nvSpPr>
        <p:spPr bwMode="auto">
          <a:xfrm>
            <a:off x="4500563" y="5157788"/>
            <a:ext cx="1446212" cy="434975"/>
          </a:xfrm>
          <a:prstGeom prst="rect">
            <a:avLst/>
          </a:prstGeom>
          <a:solidFill>
            <a:srgbClr val="CCFFCC"/>
          </a:solidFill>
          <a:ln w="12700">
            <a:solidFill>
              <a:srgbClr val="000000"/>
            </a:solidFill>
            <a:miter lim="800000"/>
            <a:headEnd/>
            <a:tailEnd/>
          </a:ln>
        </p:spPr>
        <p:txBody>
          <a:bodyPr lIns="9489" tIns="4745" rIns="9489" bIns="4745"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a:spcBef>
                <a:spcPct val="0"/>
              </a:spcBef>
              <a:spcAft>
                <a:spcPts val="200"/>
              </a:spcAft>
              <a:buFontTx/>
              <a:buNone/>
            </a:pPr>
            <a:r>
              <a:rPr lang="en-GB" altLang="ja-JP" sz="900">
                <a:solidFill>
                  <a:srgbClr val="000000"/>
                </a:solidFill>
                <a:ea typeface="ＭＳ Ｐゴシック" panose="020B0600070205080204" pitchFamily="34" charset="-128"/>
                <a:cs typeface="Arial" panose="020B0604020202020204" pitchFamily="34" charset="0"/>
              </a:rPr>
              <a:t>Cocoa Products and Chocolate (Switzerland)</a:t>
            </a:r>
          </a:p>
        </p:txBody>
      </p:sp>
      <p:sp>
        <p:nvSpPr>
          <p:cNvPr id="6166" name="_s1043">
            <a:extLst>
              <a:ext uri="{FF2B5EF4-FFF2-40B4-BE49-F238E27FC236}">
                <a16:creationId xmlns:a16="http://schemas.microsoft.com/office/drawing/2014/main" id="{F53FCF93-C013-38F5-F671-5B57CDF968D3}"/>
              </a:ext>
            </a:extLst>
          </p:cNvPr>
          <p:cNvSpPr>
            <a:spLocks noChangeArrowheads="1"/>
          </p:cNvSpPr>
          <p:nvPr/>
        </p:nvSpPr>
        <p:spPr bwMode="auto">
          <a:xfrm>
            <a:off x="6084888" y="1412875"/>
            <a:ext cx="2879725" cy="431800"/>
          </a:xfrm>
          <a:prstGeom prst="rect">
            <a:avLst/>
          </a:prstGeom>
          <a:solidFill>
            <a:srgbClr val="CCFFCC"/>
          </a:solidFill>
          <a:ln w="12700">
            <a:solidFill>
              <a:srgbClr val="000000"/>
            </a:solidFill>
            <a:miter lim="800000"/>
            <a:headEnd/>
            <a:tailEnd/>
          </a:ln>
        </p:spPr>
        <p:txBody>
          <a:bodyPr lIns="9489" tIns="4745" rIns="9489" bIns="4745"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a:spcBef>
                <a:spcPct val="0"/>
              </a:spcBef>
              <a:buFontTx/>
              <a:buNone/>
            </a:pPr>
            <a:r>
              <a:rPr lang="es-ES" altLang="ja-JP" sz="1200" b="1">
                <a:ea typeface="ＭＳ Ｐゴシック" panose="020B0600070205080204" pitchFamily="34" charset="-128"/>
                <a:cs typeface="Arial" panose="020B0604020202020204" pitchFamily="34" charset="0"/>
              </a:rPr>
              <a:t>Ad-hoc intergovernmental task forces</a:t>
            </a:r>
          </a:p>
        </p:txBody>
      </p:sp>
      <p:sp>
        <p:nvSpPr>
          <p:cNvPr id="6167" name="_s1042">
            <a:extLst>
              <a:ext uri="{FF2B5EF4-FFF2-40B4-BE49-F238E27FC236}">
                <a16:creationId xmlns:a16="http://schemas.microsoft.com/office/drawing/2014/main" id="{497C6EB6-14E7-4956-DEFD-05D40AD72846}"/>
              </a:ext>
            </a:extLst>
          </p:cNvPr>
          <p:cNvSpPr>
            <a:spLocks noChangeArrowheads="1"/>
          </p:cNvSpPr>
          <p:nvPr/>
        </p:nvSpPr>
        <p:spPr bwMode="auto">
          <a:xfrm>
            <a:off x="7524750" y="2708275"/>
            <a:ext cx="1446213" cy="434975"/>
          </a:xfrm>
          <a:prstGeom prst="rect">
            <a:avLst/>
          </a:prstGeom>
          <a:solidFill>
            <a:srgbClr val="CCFFCC"/>
          </a:solidFill>
          <a:ln w="12700">
            <a:solidFill>
              <a:srgbClr val="000000"/>
            </a:solidFill>
            <a:miter lim="800000"/>
            <a:headEnd/>
            <a:tailEnd/>
          </a:ln>
        </p:spPr>
        <p:txBody>
          <a:bodyPr lIns="9489" tIns="4745" rIns="9489" bIns="4745"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a:spcBef>
                <a:spcPct val="0"/>
              </a:spcBef>
              <a:spcAft>
                <a:spcPts val="200"/>
              </a:spcAft>
              <a:buFontTx/>
              <a:buNone/>
            </a:pPr>
            <a:r>
              <a:rPr lang="en-GB" altLang="ja-JP" sz="900">
                <a:ea typeface="ＭＳ Ｐゴシック" panose="020B0600070205080204" pitchFamily="34" charset="-128"/>
                <a:cs typeface="Arial" panose="020B0604020202020204" pitchFamily="34" charset="0"/>
              </a:rPr>
              <a:t>Foods derived from Biotechnology (</a:t>
            </a:r>
            <a:r>
              <a:rPr lang="es-ES" altLang="ja-JP" sz="900">
                <a:ea typeface="ＭＳ Ｐゴシック" panose="020B0600070205080204" pitchFamily="34" charset="-128"/>
                <a:cs typeface="Arial" panose="020B0604020202020204" pitchFamily="34" charset="0"/>
              </a:rPr>
              <a:t>Japan</a:t>
            </a:r>
            <a:r>
              <a:rPr lang="en-GB" altLang="ja-JP" sz="900">
                <a:ea typeface="ＭＳ Ｐゴシック" panose="020B0600070205080204" pitchFamily="34" charset="-128"/>
                <a:cs typeface="Arial" panose="020B0604020202020204" pitchFamily="34" charset="0"/>
              </a:rPr>
              <a:t>)</a:t>
            </a:r>
          </a:p>
        </p:txBody>
      </p:sp>
      <p:sp>
        <p:nvSpPr>
          <p:cNvPr id="6168" name="_s1042">
            <a:extLst>
              <a:ext uri="{FF2B5EF4-FFF2-40B4-BE49-F238E27FC236}">
                <a16:creationId xmlns:a16="http://schemas.microsoft.com/office/drawing/2014/main" id="{1A0D9396-0D44-E5BE-525A-CCB71A90A5FB}"/>
              </a:ext>
            </a:extLst>
          </p:cNvPr>
          <p:cNvSpPr>
            <a:spLocks noChangeArrowheads="1"/>
          </p:cNvSpPr>
          <p:nvPr/>
        </p:nvSpPr>
        <p:spPr bwMode="auto">
          <a:xfrm>
            <a:off x="6084888" y="2276475"/>
            <a:ext cx="1446212" cy="431800"/>
          </a:xfrm>
          <a:prstGeom prst="rect">
            <a:avLst/>
          </a:prstGeom>
          <a:solidFill>
            <a:srgbClr val="CCFFCC"/>
          </a:solidFill>
          <a:ln w="12700">
            <a:solidFill>
              <a:srgbClr val="000000"/>
            </a:solidFill>
            <a:miter lim="800000"/>
            <a:headEnd/>
            <a:tailEnd/>
          </a:ln>
        </p:spPr>
        <p:txBody>
          <a:bodyPr lIns="9489" tIns="4745" rIns="9489" bIns="4745"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a:spcBef>
                <a:spcPct val="0"/>
              </a:spcBef>
              <a:spcAft>
                <a:spcPts val="200"/>
              </a:spcAft>
              <a:buFontTx/>
              <a:buNone/>
            </a:pPr>
            <a:r>
              <a:rPr lang="en-GB" altLang="ja-JP" sz="900">
                <a:ea typeface="ＭＳ Ｐゴシック" panose="020B0600070205080204" pitchFamily="34" charset="-128"/>
                <a:cs typeface="Arial" panose="020B0604020202020204" pitchFamily="34" charset="0"/>
              </a:rPr>
              <a:t>Antimicrobial Resistance (Republic of Korea)</a:t>
            </a:r>
            <a:endParaRPr lang="en-GB" altLang="ja-JP" sz="900">
              <a:latin typeface="Book Antiqua" panose="02040602050305030304" pitchFamily="18" charset="0"/>
              <a:ea typeface="ＭＳ Ｐゴシック" panose="020B0600070205080204" pitchFamily="34" charset="-128"/>
              <a:cs typeface="Arial" panose="020B0604020202020204" pitchFamily="34" charset="0"/>
            </a:endParaRPr>
          </a:p>
        </p:txBody>
      </p:sp>
      <p:sp>
        <p:nvSpPr>
          <p:cNvPr id="6169" name="_s1042">
            <a:extLst>
              <a:ext uri="{FF2B5EF4-FFF2-40B4-BE49-F238E27FC236}">
                <a16:creationId xmlns:a16="http://schemas.microsoft.com/office/drawing/2014/main" id="{D3FF0CBC-36BD-B0AF-5308-F1E1A5B75E79}"/>
              </a:ext>
            </a:extLst>
          </p:cNvPr>
          <p:cNvSpPr>
            <a:spLocks noChangeArrowheads="1"/>
          </p:cNvSpPr>
          <p:nvPr/>
        </p:nvSpPr>
        <p:spPr bwMode="auto">
          <a:xfrm>
            <a:off x="6091238" y="3213100"/>
            <a:ext cx="1433512" cy="431800"/>
          </a:xfrm>
          <a:prstGeom prst="rect">
            <a:avLst/>
          </a:prstGeom>
          <a:solidFill>
            <a:srgbClr val="CCFFCC"/>
          </a:solidFill>
          <a:ln w="12700">
            <a:solidFill>
              <a:srgbClr val="000000"/>
            </a:solidFill>
            <a:miter lim="800000"/>
            <a:headEnd/>
            <a:tailEnd/>
          </a:ln>
        </p:spPr>
        <p:txBody>
          <a:bodyPr lIns="9489" tIns="4745" rIns="9489" bIns="4745"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a:spcBef>
                <a:spcPct val="0"/>
              </a:spcBef>
              <a:spcAft>
                <a:spcPts val="200"/>
              </a:spcAft>
              <a:buFontTx/>
              <a:buNone/>
            </a:pPr>
            <a:r>
              <a:rPr lang="en-GB" altLang="ja-JP" sz="900">
                <a:ea typeface="ＭＳ Ｐゴシック" panose="020B0600070205080204" pitchFamily="34" charset="-128"/>
                <a:cs typeface="Arial" panose="020B0604020202020204" pitchFamily="34" charset="0"/>
              </a:rPr>
              <a:t>Processing and Handling of Quick Frozen Foods (T</a:t>
            </a:r>
            <a:r>
              <a:rPr lang="es-ES" altLang="ja-JP" sz="900">
                <a:ea typeface="ＭＳ Ｐゴシック" panose="020B0600070205080204" pitchFamily="34" charset="-128"/>
                <a:cs typeface="Arial" panose="020B0604020202020204" pitchFamily="34" charset="0"/>
              </a:rPr>
              <a:t>hailand</a:t>
            </a:r>
            <a:r>
              <a:rPr lang="en-GB" altLang="ja-JP" sz="900">
                <a:ea typeface="ＭＳ Ｐゴシック" panose="020B0600070205080204" pitchFamily="34" charset="-128"/>
                <a:cs typeface="Arial" panose="020B0604020202020204" pitchFamily="34" charset="0"/>
              </a:rPr>
              <a:t>)</a:t>
            </a:r>
          </a:p>
        </p:txBody>
      </p:sp>
      <p:sp>
        <p:nvSpPr>
          <p:cNvPr id="6170" name="_s1047">
            <a:extLst>
              <a:ext uri="{FF2B5EF4-FFF2-40B4-BE49-F238E27FC236}">
                <a16:creationId xmlns:a16="http://schemas.microsoft.com/office/drawing/2014/main" id="{394FC3BE-47F2-58BA-1543-D73FF14B1C5A}"/>
              </a:ext>
            </a:extLst>
          </p:cNvPr>
          <p:cNvSpPr>
            <a:spLocks noChangeArrowheads="1"/>
          </p:cNvSpPr>
          <p:nvPr/>
        </p:nvSpPr>
        <p:spPr bwMode="auto">
          <a:xfrm>
            <a:off x="6084888" y="3952875"/>
            <a:ext cx="2881312" cy="360363"/>
          </a:xfrm>
          <a:prstGeom prst="roundRect">
            <a:avLst>
              <a:gd name="adj" fmla="val 0"/>
            </a:avLst>
          </a:prstGeom>
          <a:solidFill>
            <a:srgbClr val="CCFFCC"/>
          </a:solidFill>
          <a:ln w="12700">
            <a:solidFill>
              <a:srgbClr val="000000"/>
            </a:solidFill>
            <a:round/>
            <a:headEnd/>
            <a:tailEnd/>
          </a:ln>
        </p:spPr>
        <p:txBody>
          <a:bodyPr lIns="14400" tIns="7200" rIns="14400" bIns="7200"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a:spcBef>
                <a:spcPct val="0"/>
              </a:spcBef>
              <a:spcAft>
                <a:spcPts val="200"/>
              </a:spcAft>
              <a:buFontTx/>
              <a:buNone/>
            </a:pPr>
            <a:r>
              <a:rPr lang="en-GB" altLang="ja-JP" sz="1200" b="1">
                <a:ea typeface="ＭＳ Ｐゴシック" panose="020B0600070205080204" pitchFamily="34" charset="-128"/>
                <a:cs typeface="Arial" panose="020B0604020202020204" pitchFamily="34" charset="0"/>
              </a:rPr>
              <a:t>FAO/WHO Coordinating Committees</a:t>
            </a:r>
            <a:endParaRPr lang="en-GB" altLang="ja-JP" sz="900" b="1">
              <a:latin typeface="Century Gothic" panose="020B0502020202020204" pitchFamily="34" charset="0"/>
              <a:ea typeface="ＭＳ Ｐゴシック" panose="020B0600070205080204" pitchFamily="34" charset="-128"/>
              <a:cs typeface="Arial" panose="020B0604020202020204" pitchFamily="34" charset="0"/>
            </a:endParaRPr>
          </a:p>
        </p:txBody>
      </p:sp>
      <p:sp>
        <p:nvSpPr>
          <p:cNvPr id="6171" name="_s1040">
            <a:extLst>
              <a:ext uri="{FF2B5EF4-FFF2-40B4-BE49-F238E27FC236}">
                <a16:creationId xmlns:a16="http://schemas.microsoft.com/office/drawing/2014/main" id="{0889AA39-B706-94F4-6DD5-920A321AFB77}"/>
              </a:ext>
            </a:extLst>
          </p:cNvPr>
          <p:cNvSpPr>
            <a:spLocks noChangeArrowheads="1"/>
          </p:cNvSpPr>
          <p:nvPr/>
        </p:nvSpPr>
        <p:spPr bwMode="auto">
          <a:xfrm>
            <a:off x="6084888" y="4294188"/>
            <a:ext cx="1446212" cy="503237"/>
          </a:xfrm>
          <a:prstGeom prst="rect">
            <a:avLst/>
          </a:prstGeom>
          <a:solidFill>
            <a:srgbClr val="CCFFCC"/>
          </a:solidFill>
          <a:ln w="12700">
            <a:solidFill>
              <a:srgbClr val="000000"/>
            </a:solidFill>
            <a:miter lim="800000"/>
            <a:headEnd/>
            <a:tailEnd/>
          </a:ln>
        </p:spPr>
        <p:txBody>
          <a:bodyPr lIns="9489" tIns="4745" rIns="9489" bIns="4745"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a:spcBef>
                <a:spcPct val="0"/>
              </a:spcBef>
              <a:spcAft>
                <a:spcPts val="200"/>
              </a:spcAft>
              <a:buFontTx/>
              <a:buNone/>
            </a:pPr>
            <a:r>
              <a:rPr lang="en-GB" altLang="ja-JP" sz="900">
                <a:solidFill>
                  <a:srgbClr val="000000"/>
                </a:solidFill>
                <a:ea typeface="ＭＳ Ｐゴシック" panose="020B0600070205080204" pitchFamily="34" charset="-128"/>
                <a:cs typeface="Arial" panose="020B0604020202020204" pitchFamily="34" charset="0"/>
              </a:rPr>
              <a:t>Africa</a:t>
            </a:r>
          </a:p>
          <a:p>
            <a:pPr algn="ctr">
              <a:spcBef>
                <a:spcPct val="0"/>
              </a:spcBef>
              <a:buFontTx/>
              <a:buNone/>
            </a:pPr>
            <a:r>
              <a:rPr lang="en-GB" altLang="ja-JP" sz="900">
                <a:solidFill>
                  <a:srgbClr val="000000"/>
                </a:solidFill>
                <a:ea typeface="ＭＳ Ｐゴシック" panose="020B0600070205080204" pitchFamily="34" charset="-128"/>
                <a:cs typeface="Arial" panose="020B0604020202020204" pitchFamily="34" charset="0"/>
              </a:rPr>
              <a:t>(Ghana)</a:t>
            </a:r>
            <a:endParaRPr lang="en-GB" altLang="ja-JP" sz="900">
              <a:latin typeface="Book Antiqua" panose="02040602050305030304" pitchFamily="18" charset="0"/>
              <a:ea typeface="ＭＳ Ｐゴシック" panose="020B0600070205080204" pitchFamily="34" charset="-128"/>
              <a:cs typeface="Arial" panose="020B0604020202020204" pitchFamily="34" charset="0"/>
            </a:endParaRPr>
          </a:p>
        </p:txBody>
      </p:sp>
      <p:sp>
        <p:nvSpPr>
          <p:cNvPr id="6172" name="_s1039">
            <a:extLst>
              <a:ext uri="{FF2B5EF4-FFF2-40B4-BE49-F238E27FC236}">
                <a16:creationId xmlns:a16="http://schemas.microsoft.com/office/drawing/2014/main" id="{1FE870BE-1BB1-1034-E57B-51AA3F233A57}"/>
              </a:ext>
            </a:extLst>
          </p:cNvPr>
          <p:cNvSpPr>
            <a:spLocks noChangeArrowheads="1"/>
          </p:cNvSpPr>
          <p:nvPr/>
        </p:nvSpPr>
        <p:spPr bwMode="auto">
          <a:xfrm>
            <a:off x="6084888" y="4797425"/>
            <a:ext cx="1446212" cy="431800"/>
          </a:xfrm>
          <a:prstGeom prst="rect">
            <a:avLst/>
          </a:prstGeom>
          <a:solidFill>
            <a:srgbClr val="CCFFCC"/>
          </a:solidFill>
          <a:ln w="12700">
            <a:solidFill>
              <a:srgbClr val="000000"/>
            </a:solidFill>
            <a:miter lim="800000"/>
            <a:headEnd/>
            <a:tailEnd/>
          </a:ln>
        </p:spPr>
        <p:txBody>
          <a:bodyPr lIns="9489" tIns="4745" rIns="9489" bIns="4745"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a:spcBef>
                <a:spcPct val="0"/>
              </a:spcBef>
              <a:spcAft>
                <a:spcPts val="200"/>
              </a:spcAft>
              <a:buFontTx/>
              <a:buNone/>
            </a:pPr>
            <a:r>
              <a:rPr lang="en-GB" altLang="ja-JP" sz="900">
                <a:solidFill>
                  <a:srgbClr val="000000"/>
                </a:solidFill>
                <a:ea typeface="ＭＳ Ｐゴシック" panose="020B0600070205080204" pitchFamily="34" charset="-128"/>
                <a:cs typeface="Arial" panose="020B0604020202020204" pitchFamily="34" charset="0"/>
              </a:rPr>
              <a:t>Asia</a:t>
            </a:r>
          </a:p>
          <a:p>
            <a:pPr algn="ctr">
              <a:spcBef>
                <a:spcPct val="0"/>
              </a:spcBef>
              <a:spcAft>
                <a:spcPts val="200"/>
              </a:spcAft>
              <a:buFontTx/>
              <a:buNone/>
            </a:pPr>
            <a:r>
              <a:rPr lang="en-GB" altLang="ja-JP" sz="900">
                <a:solidFill>
                  <a:srgbClr val="000000"/>
                </a:solidFill>
                <a:ea typeface="ＭＳ Ｐゴシック" panose="020B0600070205080204" pitchFamily="34" charset="-128"/>
                <a:cs typeface="Arial" panose="020B0604020202020204" pitchFamily="34" charset="0"/>
              </a:rPr>
              <a:t>(Indonesia)</a:t>
            </a:r>
            <a:endParaRPr lang="en-GB" altLang="ja-JP" sz="900">
              <a:latin typeface="Book Antiqua" panose="02040602050305030304" pitchFamily="18" charset="0"/>
              <a:ea typeface="ＭＳ Ｐゴシック" panose="020B0600070205080204" pitchFamily="34" charset="-128"/>
              <a:cs typeface="Arial" panose="020B0604020202020204" pitchFamily="34" charset="0"/>
            </a:endParaRPr>
          </a:p>
        </p:txBody>
      </p:sp>
      <p:sp>
        <p:nvSpPr>
          <p:cNvPr id="6173" name="_s1038">
            <a:extLst>
              <a:ext uri="{FF2B5EF4-FFF2-40B4-BE49-F238E27FC236}">
                <a16:creationId xmlns:a16="http://schemas.microsoft.com/office/drawing/2014/main" id="{8F484C6C-BF69-5AD2-A6E3-C094437759CE}"/>
              </a:ext>
            </a:extLst>
          </p:cNvPr>
          <p:cNvSpPr>
            <a:spLocks noChangeArrowheads="1"/>
          </p:cNvSpPr>
          <p:nvPr/>
        </p:nvSpPr>
        <p:spPr bwMode="auto">
          <a:xfrm>
            <a:off x="6084888" y="5229225"/>
            <a:ext cx="1439862" cy="433388"/>
          </a:xfrm>
          <a:prstGeom prst="rect">
            <a:avLst/>
          </a:prstGeom>
          <a:solidFill>
            <a:srgbClr val="CCFFCC"/>
          </a:solidFill>
          <a:ln w="12700">
            <a:solidFill>
              <a:srgbClr val="000000"/>
            </a:solidFill>
            <a:miter lim="800000"/>
            <a:headEnd/>
            <a:tailEnd/>
          </a:ln>
        </p:spPr>
        <p:txBody>
          <a:bodyPr lIns="9489" tIns="4745" rIns="9489" bIns="4745"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a:spcBef>
                <a:spcPct val="0"/>
              </a:spcBef>
              <a:spcAft>
                <a:spcPts val="200"/>
              </a:spcAft>
              <a:buFontTx/>
              <a:buNone/>
            </a:pPr>
            <a:r>
              <a:rPr lang="en-GB" altLang="ja-JP" sz="900">
                <a:solidFill>
                  <a:srgbClr val="000000"/>
                </a:solidFill>
                <a:ea typeface="ＭＳ Ｐゴシック" panose="020B0600070205080204" pitchFamily="34" charset="-128"/>
                <a:cs typeface="Arial" panose="020B0604020202020204" pitchFamily="34" charset="0"/>
              </a:rPr>
              <a:t>Europe</a:t>
            </a:r>
          </a:p>
          <a:p>
            <a:pPr algn="ctr">
              <a:spcBef>
                <a:spcPct val="0"/>
              </a:spcBef>
              <a:spcAft>
                <a:spcPts val="200"/>
              </a:spcAft>
              <a:buFontTx/>
              <a:buNone/>
            </a:pPr>
            <a:r>
              <a:rPr lang="en-GB" altLang="ja-JP" sz="900">
                <a:solidFill>
                  <a:srgbClr val="000000"/>
                </a:solidFill>
                <a:ea typeface="ＭＳ Ｐゴシック" panose="020B0600070205080204" pitchFamily="34" charset="-128"/>
                <a:cs typeface="Arial" panose="020B0604020202020204" pitchFamily="34" charset="0"/>
              </a:rPr>
              <a:t>(Poland)</a:t>
            </a:r>
            <a:endParaRPr lang="en-GB" altLang="ja-JP" sz="900">
              <a:latin typeface="Book Antiqua" panose="02040602050305030304" pitchFamily="18" charset="0"/>
              <a:ea typeface="ＭＳ Ｐゴシック" panose="020B0600070205080204" pitchFamily="34" charset="-128"/>
              <a:cs typeface="Arial" panose="020B0604020202020204" pitchFamily="34" charset="0"/>
            </a:endParaRPr>
          </a:p>
        </p:txBody>
      </p:sp>
      <p:sp>
        <p:nvSpPr>
          <p:cNvPr id="6174" name="_s1037">
            <a:extLst>
              <a:ext uri="{FF2B5EF4-FFF2-40B4-BE49-F238E27FC236}">
                <a16:creationId xmlns:a16="http://schemas.microsoft.com/office/drawing/2014/main" id="{D15577C4-9CB5-EB9F-715B-620084EAACF4}"/>
              </a:ext>
            </a:extLst>
          </p:cNvPr>
          <p:cNvSpPr>
            <a:spLocks noChangeArrowheads="1"/>
          </p:cNvSpPr>
          <p:nvPr/>
        </p:nvSpPr>
        <p:spPr bwMode="auto">
          <a:xfrm>
            <a:off x="7526338" y="4313238"/>
            <a:ext cx="1439862" cy="484187"/>
          </a:xfrm>
          <a:prstGeom prst="rect">
            <a:avLst/>
          </a:prstGeom>
          <a:solidFill>
            <a:srgbClr val="CCFFCC"/>
          </a:solidFill>
          <a:ln w="12700">
            <a:solidFill>
              <a:srgbClr val="000000"/>
            </a:solidFill>
            <a:miter lim="800000"/>
            <a:headEnd/>
            <a:tailEnd/>
          </a:ln>
        </p:spPr>
        <p:txBody>
          <a:bodyPr lIns="9489" tIns="4745" rIns="9489" bIns="4745"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a:spcBef>
                <a:spcPct val="0"/>
              </a:spcBef>
              <a:spcAft>
                <a:spcPts val="200"/>
              </a:spcAft>
              <a:buFontTx/>
              <a:buNone/>
            </a:pPr>
            <a:r>
              <a:rPr lang="en-GB" altLang="ja-JP" sz="900">
                <a:ea typeface="ＭＳ Ｐゴシック" panose="020B0600070205080204" pitchFamily="34" charset="-128"/>
                <a:cs typeface="Arial" panose="020B0604020202020204" pitchFamily="34" charset="0"/>
              </a:rPr>
              <a:t>Latin America and the Caribbean (Mexi</a:t>
            </a:r>
            <a:r>
              <a:rPr lang="en-GB" altLang="ja-JP" sz="900">
                <a:solidFill>
                  <a:srgbClr val="000000"/>
                </a:solidFill>
                <a:ea typeface="ＭＳ Ｐゴシック" panose="020B0600070205080204" pitchFamily="34" charset="-128"/>
                <a:cs typeface="Arial" panose="020B0604020202020204" pitchFamily="34" charset="0"/>
              </a:rPr>
              <a:t>co)</a:t>
            </a:r>
          </a:p>
        </p:txBody>
      </p:sp>
      <p:sp>
        <p:nvSpPr>
          <p:cNvPr id="6175" name="_s1036">
            <a:extLst>
              <a:ext uri="{FF2B5EF4-FFF2-40B4-BE49-F238E27FC236}">
                <a16:creationId xmlns:a16="http://schemas.microsoft.com/office/drawing/2014/main" id="{2AC90AC2-2D3B-EA9F-3E19-BD71A47EFD32}"/>
              </a:ext>
            </a:extLst>
          </p:cNvPr>
          <p:cNvSpPr>
            <a:spLocks noChangeArrowheads="1"/>
          </p:cNvSpPr>
          <p:nvPr/>
        </p:nvSpPr>
        <p:spPr bwMode="auto">
          <a:xfrm>
            <a:off x="7524750" y="5229225"/>
            <a:ext cx="1441450" cy="433388"/>
          </a:xfrm>
          <a:prstGeom prst="rect">
            <a:avLst/>
          </a:prstGeom>
          <a:solidFill>
            <a:srgbClr val="CCFFCC"/>
          </a:solidFill>
          <a:ln w="12700">
            <a:solidFill>
              <a:srgbClr val="000000"/>
            </a:solidFill>
            <a:miter lim="800000"/>
            <a:headEnd/>
            <a:tailEnd/>
          </a:ln>
        </p:spPr>
        <p:txBody>
          <a:bodyPr lIns="9489" tIns="4745" rIns="9489" bIns="4745"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a:spcBef>
                <a:spcPct val="0"/>
              </a:spcBef>
              <a:spcAft>
                <a:spcPts val="200"/>
              </a:spcAft>
              <a:buFontTx/>
              <a:buNone/>
            </a:pPr>
            <a:r>
              <a:rPr lang="en-GB" altLang="ja-JP" sz="900">
                <a:solidFill>
                  <a:srgbClr val="000000"/>
                </a:solidFill>
                <a:ea typeface="ＭＳ Ｐゴシック" panose="020B0600070205080204" pitchFamily="34" charset="-128"/>
                <a:cs typeface="Arial" panose="020B0604020202020204" pitchFamily="34" charset="0"/>
              </a:rPr>
              <a:t>Near East (Tunisia)</a:t>
            </a:r>
            <a:endParaRPr lang="en-GB" altLang="ja-JP" sz="900">
              <a:latin typeface="Book Antiqua" panose="02040602050305030304" pitchFamily="18" charset="0"/>
              <a:ea typeface="ＭＳ Ｐゴシック" panose="020B0600070205080204" pitchFamily="34" charset="-128"/>
              <a:cs typeface="Arial" panose="020B0604020202020204" pitchFamily="34" charset="0"/>
            </a:endParaRPr>
          </a:p>
        </p:txBody>
      </p:sp>
      <p:sp>
        <p:nvSpPr>
          <p:cNvPr id="6176" name="_s1035">
            <a:extLst>
              <a:ext uri="{FF2B5EF4-FFF2-40B4-BE49-F238E27FC236}">
                <a16:creationId xmlns:a16="http://schemas.microsoft.com/office/drawing/2014/main" id="{849A65D6-A64E-ADF1-DBAF-35C5D38D8EC7}"/>
              </a:ext>
            </a:extLst>
          </p:cNvPr>
          <p:cNvSpPr>
            <a:spLocks noChangeArrowheads="1"/>
          </p:cNvSpPr>
          <p:nvPr/>
        </p:nvSpPr>
        <p:spPr bwMode="auto">
          <a:xfrm>
            <a:off x="7524750" y="4797425"/>
            <a:ext cx="1439863" cy="433388"/>
          </a:xfrm>
          <a:prstGeom prst="rect">
            <a:avLst/>
          </a:prstGeom>
          <a:solidFill>
            <a:srgbClr val="CCFFCC"/>
          </a:solidFill>
          <a:ln w="12700">
            <a:solidFill>
              <a:srgbClr val="000000"/>
            </a:solidFill>
            <a:miter lim="800000"/>
            <a:headEnd/>
            <a:tailEnd/>
          </a:ln>
        </p:spPr>
        <p:txBody>
          <a:bodyPr lIns="9489" tIns="4745" rIns="9489" bIns="4745"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a:spcBef>
                <a:spcPct val="0"/>
              </a:spcBef>
              <a:spcAft>
                <a:spcPts val="200"/>
              </a:spcAft>
              <a:buFontTx/>
              <a:buNone/>
            </a:pPr>
            <a:r>
              <a:rPr lang="en-GB" altLang="ja-JP" sz="900">
                <a:solidFill>
                  <a:srgbClr val="000000"/>
                </a:solidFill>
                <a:ea typeface="ＭＳ Ｐゴシック" panose="020B0600070205080204" pitchFamily="34" charset="-128"/>
                <a:cs typeface="Arial" panose="020B0604020202020204" pitchFamily="34" charset="0"/>
              </a:rPr>
              <a:t>North America and South West Pacific</a:t>
            </a:r>
          </a:p>
          <a:p>
            <a:pPr algn="ctr">
              <a:spcBef>
                <a:spcPct val="0"/>
              </a:spcBef>
              <a:spcAft>
                <a:spcPts val="200"/>
              </a:spcAft>
              <a:buFontTx/>
              <a:buNone/>
            </a:pPr>
            <a:r>
              <a:rPr lang="en-GB" altLang="ja-JP" sz="900">
                <a:solidFill>
                  <a:srgbClr val="000000"/>
                </a:solidFill>
                <a:ea typeface="ＭＳ Ｐゴシック" panose="020B0600070205080204" pitchFamily="34" charset="-128"/>
                <a:cs typeface="Arial" panose="020B0604020202020204" pitchFamily="34" charset="0"/>
              </a:rPr>
              <a:t>(Tonga)</a:t>
            </a:r>
          </a:p>
        </p:txBody>
      </p:sp>
      <p:sp>
        <p:nvSpPr>
          <p:cNvPr id="6177" name="_s1032">
            <a:extLst>
              <a:ext uri="{FF2B5EF4-FFF2-40B4-BE49-F238E27FC236}">
                <a16:creationId xmlns:a16="http://schemas.microsoft.com/office/drawing/2014/main" id="{DB88A5A0-99FA-5B2B-BAAB-0F8284D8F138}"/>
              </a:ext>
            </a:extLst>
          </p:cNvPr>
          <p:cNvSpPr>
            <a:spLocks noChangeArrowheads="1"/>
          </p:cNvSpPr>
          <p:nvPr/>
        </p:nvSpPr>
        <p:spPr bwMode="auto">
          <a:xfrm>
            <a:off x="323850" y="979488"/>
            <a:ext cx="6338888" cy="293687"/>
          </a:xfrm>
          <a:prstGeom prst="rect">
            <a:avLst/>
          </a:prstGeom>
          <a:solidFill>
            <a:srgbClr val="CCFFCC"/>
          </a:solidFill>
          <a:ln w="12700">
            <a:solidFill>
              <a:srgbClr val="000000"/>
            </a:solidFill>
            <a:miter lim="800000"/>
            <a:headEnd/>
            <a:tailEnd/>
          </a:ln>
        </p:spPr>
        <p:txBody>
          <a:bodyPr lIns="9489" tIns="4745" rIns="9489" bIns="4745"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a:spcBef>
                <a:spcPct val="0"/>
              </a:spcBef>
              <a:buFontTx/>
              <a:buNone/>
            </a:pPr>
            <a:r>
              <a:rPr lang="en-GB" altLang="ja-JP" sz="1200" b="1">
                <a:ea typeface="ＭＳ Ｐゴシック" panose="020B0600070205080204" pitchFamily="34" charset="-128"/>
                <a:cs typeface="Arial" panose="020B0604020202020204" pitchFamily="34" charset="0"/>
              </a:rPr>
              <a:t>Executive Committee</a:t>
            </a:r>
            <a:r>
              <a:rPr lang="en-GB" altLang="ja-JP" sz="1800" b="1">
                <a:latin typeface="Century Gothic" panose="020B0502020202020204" pitchFamily="34" charset="0"/>
                <a:ea typeface="ＭＳ Ｐゴシック" panose="020B0600070205080204" pitchFamily="34" charset="-128"/>
                <a:cs typeface="Arial" panose="020B0604020202020204" pitchFamily="34" charset="0"/>
              </a:rPr>
              <a:t> </a:t>
            </a:r>
          </a:p>
        </p:txBody>
      </p:sp>
      <p:sp>
        <p:nvSpPr>
          <p:cNvPr id="6178" name="_s1031">
            <a:extLst>
              <a:ext uri="{FF2B5EF4-FFF2-40B4-BE49-F238E27FC236}">
                <a16:creationId xmlns:a16="http://schemas.microsoft.com/office/drawing/2014/main" id="{013F2CCC-3C61-3C26-4B82-2606F862D74A}"/>
              </a:ext>
            </a:extLst>
          </p:cNvPr>
          <p:cNvSpPr>
            <a:spLocks noChangeArrowheads="1"/>
          </p:cNvSpPr>
          <p:nvPr/>
        </p:nvSpPr>
        <p:spPr bwMode="auto">
          <a:xfrm>
            <a:off x="6661150" y="620713"/>
            <a:ext cx="2305050" cy="647700"/>
          </a:xfrm>
          <a:prstGeom prst="rect">
            <a:avLst/>
          </a:prstGeom>
          <a:solidFill>
            <a:srgbClr val="CCFFCC"/>
          </a:solidFill>
          <a:ln w="12700">
            <a:solidFill>
              <a:srgbClr val="000000"/>
            </a:solidFill>
            <a:miter lim="800000"/>
            <a:headEnd/>
            <a:tailEnd/>
          </a:ln>
        </p:spPr>
        <p:txBody>
          <a:bodyPr lIns="9489" tIns="4745" rIns="9489" bIns="4745"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a:spcBef>
                <a:spcPct val="0"/>
              </a:spcBef>
              <a:buFontTx/>
              <a:buNone/>
            </a:pPr>
            <a:r>
              <a:rPr lang="en-GB" altLang="ja-JP" sz="1400" b="1">
                <a:solidFill>
                  <a:srgbClr val="000000"/>
                </a:solidFill>
                <a:ea typeface="ＭＳ Ｐゴシック" panose="020B0600070205080204" pitchFamily="34" charset="-128"/>
                <a:cs typeface="Arial" panose="020B0604020202020204" pitchFamily="34" charset="0"/>
              </a:rPr>
              <a:t>Secretariat</a:t>
            </a:r>
            <a:endParaRPr lang="en-GB" altLang="ja-JP" sz="1400">
              <a:latin typeface="Book Antiqua" panose="02040602050305030304" pitchFamily="18" charset="0"/>
              <a:ea typeface="ＭＳ Ｐゴシック" panose="020B0600070205080204" pitchFamily="34" charset="-128"/>
              <a:cs typeface="Arial" panose="020B0604020202020204" pitchFamily="34" charset="0"/>
            </a:endParaRPr>
          </a:p>
        </p:txBody>
      </p:sp>
      <p:sp>
        <p:nvSpPr>
          <p:cNvPr id="6179" name="_s1056">
            <a:extLst>
              <a:ext uri="{FF2B5EF4-FFF2-40B4-BE49-F238E27FC236}">
                <a16:creationId xmlns:a16="http://schemas.microsoft.com/office/drawing/2014/main" id="{8C8F079A-CE9A-A542-4129-8BBBE544B778}"/>
              </a:ext>
            </a:extLst>
          </p:cNvPr>
          <p:cNvSpPr>
            <a:spLocks noChangeArrowheads="1"/>
          </p:cNvSpPr>
          <p:nvPr/>
        </p:nvSpPr>
        <p:spPr bwMode="auto">
          <a:xfrm>
            <a:off x="323850" y="620713"/>
            <a:ext cx="6337300" cy="360362"/>
          </a:xfrm>
          <a:prstGeom prst="rect">
            <a:avLst/>
          </a:prstGeom>
          <a:solidFill>
            <a:srgbClr val="CCFFCC"/>
          </a:solidFill>
          <a:ln w="12700">
            <a:solidFill>
              <a:srgbClr val="000000"/>
            </a:solidFill>
            <a:miter lim="800000"/>
            <a:headEnd/>
            <a:tailEnd/>
          </a:ln>
        </p:spPr>
        <p:txBody>
          <a:bodyPr lIns="9489" tIns="4745" rIns="9489" bIns="4745"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a:spcBef>
                <a:spcPct val="0"/>
              </a:spcBef>
              <a:buFontTx/>
              <a:buNone/>
            </a:pPr>
            <a:r>
              <a:rPr lang="en-GB" altLang="ja-JP" sz="1800" b="1">
                <a:latin typeface="Century Gothic" panose="020B0502020202020204" pitchFamily="34" charset="0"/>
                <a:ea typeface="ＭＳ Ｐゴシック" panose="020B0600070205080204" pitchFamily="34" charset="-128"/>
                <a:cs typeface="Arial" panose="020B0604020202020204" pitchFamily="34" charset="0"/>
              </a:rPr>
              <a:t>Codex Alimentarius Commission</a:t>
            </a:r>
          </a:p>
        </p:txBody>
      </p:sp>
      <p:sp>
        <p:nvSpPr>
          <p:cNvPr id="6180" name="_s1066">
            <a:extLst>
              <a:ext uri="{FF2B5EF4-FFF2-40B4-BE49-F238E27FC236}">
                <a16:creationId xmlns:a16="http://schemas.microsoft.com/office/drawing/2014/main" id="{84C72552-7ACD-E36D-3E26-583B73424D78}"/>
              </a:ext>
            </a:extLst>
          </p:cNvPr>
          <p:cNvSpPr>
            <a:spLocks noChangeArrowheads="1"/>
          </p:cNvSpPr>
          <p:nvPr/>
        </p:nvSpPr>
        <p:spPr bwMode="auto">
          <a:xfrm>
            <a:off x="323850" y="2420938"/>
            <a:ext cx="1225550" cy="719137"/>
          </a:xfrm>
          <a:prstGeom prst="rect">
            <a:avLst/>
          </a:prstGeom>
          <a:solidFill>
            <a:srgbClr val="CCFFCC"/>
          </a:solidFill>
          <a:ln w="12700">
            <a:solidFill>
              <a:srgbClr val="000000"/>
            </a:solidFill>
            <a:miter lim="800000"/>
            <a:headEnd/>
            <a:tailEnd/>
          </a:ln>
        </p:spPr>
        <p:txBody>
          <a:bodyPr lIns="9489" tIns="4745" rIns="9489" bIns="4745"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a:buClr>
                <a:schemeClr val="tx1"/>
              </a:buClr>
              <a:buSzPct val="75000"/>
              <a:buFontTx/>
              <a:buNone/>
            </a:pPr>
            <a:r>
              <a:rPr lang="en-GB" altLang="ja-JP" sz="900">
                <a:solidFill>
                  <a:srgbClr val="000000"/>
                </a:solidFill>
                <a:ea typeface="ＭＳ Ｐゴシック" panose="020B0600070205080204" pitchFamily="34" charset="-128"/>
                <a:cs typeface="Arial" panose="020B0604020202020204" pitchFamily="34" charset="0"/>
              </a:rPr>
              <a:t>Import and Export Inspection and Certification Systems (Australia)</a:t>
            </a:r>
          </a:p>
        </p:txBody>
      </p:sp>
      <p:sp>
        <p:nvSpPr>
          <p:cNvPr id="6181" name="_s1047">
            <a:extLst>
              <a:ext uri="{FF2B5EF4-FFF2-40B4-BE49-F238E27FC236}">
                <a16:creationId xmlns:a16="http://schemas.microsoft.com/office/drawing/2014/main" id="{FB5C41E6-CC1F-610C-3C96-D18D9A74805E}"/>
              </a:ext>
            </a:extLst>
          </p:cNvPr>
          <p:cNvSpPr>
            <a:spLocks noChangeArrowheads="1"/>
          </p:cNvSpPr>
          <p:nvPr/>
        </p:nvSpPr>
        <p:spPr bwMode="auto">
          <a:xfrm>
            <a:off x="3059113" y="1989138"/>
            <a:ext cx="1439862" cy="434975"/>
          </a:xfrm>
          <a:prstGeom prst="rect">
            <a:avLst/>
          </a:prstGeom>
          <a:solidFill>
            <a:srgbClr val="CCFFCC"/>
          </a:solidFill>
          <a:ln w="12700">
            <a:solidFill>
              <a:srgbClr val="000000"/>
            </a:solidFill>
            <a:miter lim="800000"/>
            <a:headEnd/>
            <a:tailEnd/>
          </a:ln>
        </p:spPr>
        <p:txBody>
          <a:bodyPr lIns="9489" tIns="4745" rIns="9489" bIns="4745"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a:spcBef>
                <a:spcPct val="0"/>
              </a:spcBef>
              <a:spcAft>
                <a:spcPts val="200"/>
              </a:spcAft>
              <a:buFontTx/>
              <a:buNone/>
            </a:pPr>
            <a:r>
              <a:rPr lang="en-US" altLang="ja-JP" sz="900">
                <a:solidFill>
                  <a:srgbClr val="000000"/>
                </a:solidFill>
                <a:ea typeface="ＭＳ Ｐゴシック" panose="020B0600070205080204" pitchFamily="34" charset="-128"/>
                <a:cs typeface="Arial" panose="020B0604020202020204" pitchFamily="34" charset="0"/>
              </a:rPr>
              <a:t>Sugars</a:t>
            </a:r>
            <a:endParaRPr lang="en-GB" altLang="ja-JP" sz="900">
              <a:solidFill>
                <a:srgbClr val="000000"/>
              </a:solidFill>
              <a:ea typeface="ＭＳ Ｐゴシック" panose="020B0600070205080204" pitchFamily="34" charset="-128"/>
              <a:cs typeface="Arial" panose="020B0604020202020204" pitchFamily="34" charset="0"/>
            </a:endParaRPr>
          </a:p>
          <a:p>
            <a:pPr algn="ctr">
              <a:spcBef>
                <a:spcPct val="0"/>
              </a:spcBef>
              <a:spcAft>
                <a:spcPts val="200"/>
              </a:spcAft>
              <a:buFontTx/>
              <a:buNone/>
            </a:pPr>
            <a:r>
              <a:rPr lang="en-GB" altLang="ja-JP" sz="900">
                <a:solidFill>
                  <a:srgbClr val="000000"/>
                </a:solidFill>
                <a:ea typeface="ＭＳ Ｐゴシック" panose="020B0600070205080204" pitchFamily="34" charset="-128"/>
                <a:cs typeface="Arial" panose="020B0604020202020204" pitchFamily="34" charset="0"/>
              </a:rPr>
              <a:t>(</a:t>
            </a:r>
            <a:r>
              <a:rPr lang="en-GB" altLang="zh-CN" sz="900">
                <a:solidFill>
                  <a:srgbClr val="000000"/>
                </a:solidFill>
                <a:ea typeface="ＭＳ Ｐゴシック" panose="020B0600070205080204" pitchFamily="34" charset="-128"/>
                <a:cs typeface="Arial" panose="020B0604020202020204" pitchFamily="34" charset="0"/>
              </a:rPr>
              <a:t>Colombia</a:t>
            </a:r>
            <a:r>
              <a:rPr lang="en-GB" altLang="ja-JP" sz="900">
                <a:solidFill>
                  <a:srgbClr val="000000"/>
                </a:solidFill>
                <a:ea typeface="ＭＳ Ｐゴシック" panose="020B0600070205080204" pitchFamily="34" charset="-128"/>
                <a:cs typeface="Arial" panose="020B0604020202020204" pitchFamily="34" charset="0"/>
              </a:rPr>
              <a:t>)</a:t>
            </a:r>
            <a:endParaRPr lang="en-GB" altLang="ja-JP" sz="900">
              <a:latin typeface="Book Antiqua" panose="02040602050305030304" pitchFamily="18" charset="0"/>
              <a:ea typeface="ＭＳ Ｐゴシック" panose="020B0600070205080204" pitchFamily="34" charset="-128"/>
              <a:cs typeface="Arial" panose="020B0604020202020204" pitchFamily="34" charset="0"/>
            </a:endParaRPr>
          </a:p>
        </p:txBody>
      </p:sp>
      <p:sp>
        <p:nvSpPr>
          <p:cNvPr id="6182" name="_s1047">
            <a:extLst>
              <a:ext uri="{FF2B5EF4-FFF2-40B4-BE49-F238E27FC236}">
                <a16:creationId xmlns:a16="http://schemas.microsoft.com/office/drawing/2014/main" id="{9955CB50-4E52-6C8E-2ADD-A2BDE5BBD8BA}"/>
              </a:ext>
            </a:extLst>
          </p:cNvPr>
          <p:cNvSpPr>
            <a:spLocks noChangeArrowheads="1"/>
          </p:cNvSpPr>
          <p:nvPr/>
        </p:nvSpPr>
        <p:spPr bwMode="auto">
          <a:xfrm>
            <a:off x="3054350" y="1792288"/>
            <a:ext cx="2886075" cy="215900"/>
          </a:xfrm>
          <a:prstGeom prst="rect">
            <a:avLst/>
          </a:prstGeom>
          <a:solidFill>
            <a:srgbClr val="CCFFCC"/>
          </a:solidFill>
          <a:ln w="12700">
            <a:solidFill>
              <a:srgbClr val="000000"/>
            </a:solidFill>
            <a:miter lim="800000"/>
            <a:headEnd/>
            <a:tailEnd/>
          </a:ln>
        </p:spPr>
        <p:txBody>
          <a:bodyPr lIns="9489" tIns="4745" rIns="9489" bIns="4745"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a:spcBef>
                <a:spcPct val="0"/>
              </a:spcBef>
              <a:spcAft>
                <a:spcPts val="200"/>
              </a:spcAft>
              <a:buFontTx/>
              <a:buNone/>
            </a:pPr>
            <a:r>
              <a:rPr lang="en-GB" altLang="ja-JP" sz="900" b="1">
                <a:solidFill>
                  <a:srgbClr val="000000"/>
                </a:solidFill>
                <a:ea typeface="ＭＳ Ｐゴシック" panose="020B0600070205080204" pitchFamily="34" charset="-128"/>
                <a:cs typeface="Arial" panose="020B0604020202020204" pitchFamily="34" charset="0"/>
              </a:rPr>
              <a:t>active</a:t>
            </a:r>
            <a:endParaRPr lang="en-GB" altLang="ja-JP" sz="900" b="1">
              <a:latin typeface="Book Antiqua" panose="02040602050305030304" pitchFamily="18" charset="0"/>
              <a:ea typeface="ＭＳ Ｐゴシック" panose="020B0600070205080204" pitchFamily="34" charset="-128"/>
              <a:cs typeface="Arial" panose="020B0604020202020204" pitchFamily="34" charset="0"/>
            </a:endParaRPr>
          </a:p>
        </p:txBody>
      </p:sp>
      <p:sp>
        <p:nvSpPr>
          <p:cNvPr id="6183" name="_s1047">
            <a:extLst>
              <a:ext uri="{FF2B5EF4-FFF2-40B4-BE49-F238E27FC236}">
                <a16:creationId xmlns:a16="http://schemas.microsoft.com/office/drawing/2014/main" id="{D6EC1A82-1B03-B1CF-A3B5-F6329F873B89}"/>
              </a:ext>
            </a:extLst>
          </p:cNvPr>
          <p:cNvSpPr>
            <a:spLocks noChangeArrowheads="1"/>
          </p:cNvSpPr>
          <p:nvPr/>
        </p:nvSpPr>
        <p:spPr bwMode="auto">
          <a:xfrm>
            <a:off x="3059113" y="3933825"/>
            <a:ext cx="2881312" cy="358775"/>
          </a:xfrm>
          <a:prstGeom prst="rect">
            <a:avLst/>
          </a:prstGeom>
          <a:solidFill>
            <a:srgbClr val="CCFFCC"/>
          </a:solidFill>
          <a:ln w="12700">
            <a:solidFill>
              <a:srgbClr val="000000"/>
            </a:solidFill>
            <a:miter lim="800000"/>
            <a:headEnd/>
            <a:tailEnd/>
          </a:ln>
        </p:spPr>
        <p:txBody>
          <a:bodyPr lIns="9489" tIns="4745" rIns="9489" bIns="4745"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a:spcBef>
                <a:spcPct val="0"/>
              </a:spcBef>
              <a:spcAft>
                <a:spcPts val="200"/>
              </a:spcAft>
              <a:buFontTx/>
              <a:buNone/>
            </a:pPr>
            <a:r>
              <a:rPr lang="en-US" altLang="ja-JP" sz="900" b="1">
                <a:ea typeface="ＭＳ Ｐゴシック" panose="020B0600070205080204" pitchFamily="34" charset="-128"/>
                <a:cs typeface="Arial" panose="020B0604020202020204" pitchFamily="34" charset="0"/>
              </a:rPr>
              <a:t>ad</a:t>
            </a:r>
            <a:r>
              <a:rPr lang="en-GB" altLang="ja-JP" sz="900" b="1">
                <a:ea typeface="ＭＳ Ｐゴシック" panose="020B0600070205080204" pitchFamily="34" charset="-128"/>
                <a:cs typeface="Arial" panose="020B0604020202020204" pitchFamily="34" charset="0"/>
              </a:rPr>
              <a:t>journed sine die</a:t>
            </a:r>
          </a:p>
        </p:txBody>
      </p:sp>
      <p:sp>
        <p:nvSpPr>
          <p:cNvPr id="6184" name="_s1042">
            <a:extLst>
              <a:ext uri="{FF2B5EF4-FFF2-40B4-BE49-F238E27FC236}">
                <a16:creationId xmlns:a16="http://schemas.microsoft.com/office/drawing/2014/main" id="{A0975796-9B86-C3E4-BC00-617EDC89602A}"/>
              </a:ext>
            </a:extLst>
          </p:cNvPr>
          <p:cNvSpPr>
            <a:spLocks noChangeArrowheads="1"/>
          </p:cNvSpPr>
          <p:nvPr/>
        </p:nvSpPr>
        <p:spPr bwMode="auto">
          <a:xfrm>
            <a:off x="6084888" y="2709863"/>
            <a:ext cx="1446212" cy="503237"/>
          </a:xfrm>
          <a:prstGeom prst="rect">
            <a:avLst/>
          </a:prstGeom>
          <a:solidFill>
            <a:srgbClr val="CCFFCC"/>
          </a:solidFill>
          <a:ln w="12700">
            <a:solidFill>
              <a:srgbClr val="000000"/>
            </a:solidFill>
            <a:miter lim="800000"/>
            <a:headEnd/>
            <a:tailEnd/>
          </a:ln>
        </p:spPr>
        <p:txBody>
          <a:bodyPr lIns="9489" tIns="4745" rIns="9489" bIns="4745"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a:spcBef>
                <a:spcPct val="0"/>
              </a:spcBef>
              <a:spcAft>
                <a:spcPts val="200"/>
              </a:spcAft>
              <a:buFontTx/>
              <a:buNone/>
            </a:pPr>
            <a:r>
              <a:rPr lang="en-GB" altLang="ja-JP" sz="900">
                <a:solidFill>
                  <a:srgbClr val="000000"/>
                </a:solidFill>
                <a:ea typeface="ＭＳ Ｐゴシック" panose="020B0600070205080204" pitchFamily="34" charset="-128"/>
                <a:cs typeface="Arial" panose="020B0604020202020204" pitchFamily="34" charset="0"/>
              </a:rPr>
              <a:t>Fruit Juices (Brazil)</a:t>
            </a:r>
            <a:endParaRPr lang="en-GB" altLang="ja-JP" sz="900">
              <a:latin typeface="Book Antiqua" panose="02040602050305030304" pitchFamily="18" charset="0"/>
              <a:ea typeface="ＭＳ Ｐゴシック" panose="020B0600070205080204" pitchFamily="34" charset="-128"/>
              <a:cs typeface="Arial" panose="020B0604020202020204" pitchFamily="34" charset="0"/>
            </a:endParaRPr>
          </a:p>
        </p:txBody>
      </p:sp>
      <p:sp>
        <p:nvSpPr>
          <p:cNvPr id="6185" name="_s1042">
            <a:extLst>
              <a:ext uri="{FF2B5EF4-FFF2-40B4-BE49-F238E27FC236}">
                <a16:creationId xmlns:a16="http://schemas.microsoft.com/office/drawing/2014/main" id="{D659DED2-365F-12AB-B835-D7346DA666B5}"/>
              </a:ext>
            </a:extLst>
          </p:cNvPr>
          <p:cNvSpPr>
            <a:spLocks noChangeArrowheads="1"/>
          </p:cNvSpPr>
          <p:nvPr/>
        </p:nvSpPr>
        <p:spPr bwMode="auto">
          <a:xfrm>
            <a:off x="7524750" y="2276475"/>
            <a:ext cx="1446213" cy="431800"/>
          </a:xfrm>
          <a:prstGeom prst="rect">
            <a:avLst/>
          </a:prstGeom>
          <a:solidFill>
            <a:srgbClr val="CCFFCC"/>
          </a:solidFill>
          <a:ln w="12700">
            <a:solidFill>
              <a:srgbClr val="000000"/>
            </a:solidFill>
            <a:miter lim="800000"/>
            <a:headEnd/>
            <a:tailEnd/>
          </a:ln>
        </p:spPr>
        <p:txBody>
          <a:bodyPr lIns="9489" tIns="4745" rIns="9489" bIns="4745"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a:spcBef>
                <a:spcPct val="0"/>
              </a:spcBef>
              <a:spcAft>
                <a:spcPts val="200"/>
              </a:spcAft>
              <a:buFontTx/>
              <a:buNone/>
            </a:pPr>
            <a:r>
              <a:rPr lang="en-US" altLang="ja-JP" sz="900">
                <a:ea typeface="ＭＳ Ｐゴシック" panose="020B0600070205080204" pitchFamily="34" charset="-128"/>
                <a:cs typeface="Arial" panose="020B0604020202020204" pitchFamily="34" charset="0"/>
              </a:rPr>
              <a:t>Animal Feeding </a:t>
            </a:r>
            <a:r>
              <a:rPr lang="en-GB" altLang="ja-JP" sz="900">
                <a:ea typeface="ＭＳ Ｐゴシック" panose="020B0600070205080204" pitchFamily="34" charset="-128"/>
                <a:cs typeface="Arial" panose="020B0604020202020204" pitchFamily="34" charset="0"/>
              </a:rPr>
              <a:t>(</a:t>
            </a:r>
            <a:r>
              <a:rPr lang="es-ES" altLang="ja-JP" sz="900">
                <a:ea typeface="ＭＳ Ｐゴシック" panose="020B0600070205080204" pitchFamily="34" charset="-128"/>
                <a:cs typeface="Arial" panose="020B0604020202020204" pitchFamily="34" charset="0"/>
              </a:rPr>
              <a:t>Denmark</a:t>
            </a:r>
            <a:r>
              <a:rPr lang="en-GB" altLang="ja-JP" sz="900">
                <a:solidFill>
                  <a:schemeClr val="bg1"/>
                </a:solidFill>
                <a:ea typeface="ＭＳ Ｐゴシック" panose="020B0600070205080204" pitchFamily="34" charset="-128"/>
                <a:cs typeface="Arial" panose="020B0604020202020204" pitchFamily="34" charset="0"/>
              </a:rPr>
              <a:t>)</a:t>
            </a:r>
            <a:endParaRPr lang="en-GB" altLang="ja-JP" sz="900">
              <a:solidFill>
                <a:schemeClr val="bg1"/>
              </a:solidFill>
              <a:latin typeface="Book Antiqua" panose="02040602050305030304" pitchFamily="18" charset="0"/>
              <a:ea typeface="ＭＳ Ｐゴシック" panose="020B0600070205080204" pitchFamily="34" charset="-128"/>
              <a:cs typeface="Arial" panose="020B0604020202020204" pitchFamily="34" charset="0"/>
            </a:endParaRPr>
          </a:p>
        </p:txBody>
      </p:sp>
      <p:sp>
        <p:nvSpPr>
          <p:cNvPr id="6186" name="_s1047">
            <a:extLst>
              <a:ext uri="{FF2B5EF4-FFF2-40B4-BE49-F238E27FC236}">
                <a16:creationId xmlns:a16="http://schemas.microsoft.com/office/drawing/2014/main" id="{1C820476-9DF2-DFE0-BFEA-694DF9B94812}"/>
              </a:ext>
            </a:extLst>
          </p:cNvPr>
          <p:cNvSpPr>
            <a:spLocks noChangeArrowheads="1"/>
          </p:cNvSpPr>
          <p:nvPr/>
        </p:nvSpPr>
        <p:spPr bwMode="auto">
          <a:xfrm>
            <a:off x="6084888" y="2060575"/>
            <a:ext cx="2881312" cy="215900"/>
          </a:xfrm>
          <a:prstGeom prst="rect">
            <a:avLst/>
          </a:prstGeom>
          <a:solidFill>
            <a:srgbClr val="CCFFCC"/>
          </a:solidFill>
          <a:ln w="12700">
            <a:solidFill>
              <a:srgbClr val="000000"/>
            </a:solidFill>
            <a:miter lim="800000"/>
            <a:headEnd/>
            <a:tailEnd/>
          </a:ln>
        </p:spPr>
        <p:txBody>
          <a:bodyPr lIns="9489" tIns="4745" rIns="9489" bIns="4745"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a:spcBef>
                <a:spcPct val="0"/>
              </a:spcBef>
              <a:spcAft>
                <a:spcPts val="200"/>
              </a:spcAft>
              <a:buFontTx/>
              <a:buNone/>
            </a:pPr>
            <a:r>
              <a:rPr lang="en-GB" altLang="ja-JP" sz="900" b="1">
                <a:ea typeface="ＭＳ Ｐゴシック" panose="020B0600070205080204" pitchFamily="34" charset="-128"/>
                <a:cs typeface="Arial" panose="020B0604020202020204" pitchFamily="34" charset="0"/>
              </a:rPr>
              <a:t>dissolved</a:t>
            </a:r>
          </a:p>
        </p:txBody>
      </p:sp>
      <p:sp>
        <p:nvSpPr>
          <p:cNvPr id="6187" name="_s1047">
            <a:extLst>
              <a:ext uri="{FF2B5EF4-FFF2-40B4-BE49-F238E27FC236}">
                <a16:creationId xmlns:a16="http://schemas.microsoft.com/office/drawing/2014/main" id="{F410BAAA-4C3A-193B-A441-FF27B8DFD98E}"/>
              </a:ext>
            </a:extLst>
          </p:cNvPr>
          <p:cNvSpPr>
            <a:spLocks noChangeArrowheads="1"/>
          </p:cNvSpPr>
          <p:nvPr/>
        </p:nvSpPr>
        <p:spPr bwMode="auto">
          <a:xfrm>
            <a:off x="6084888" y="1844675"/>
            <a:ext cx="2879725" cy="215900"/>
          </a:xfrm>
          <a:prstGeom prst="rect">
            <a:avLst/>
          </a:prstGeom>
          <a:solidFill>
            <a:srgbClr val="CCFFCC"/>
          </a:solidFill>
          <a:ln w="12700">
            <a:solidFill>
              <a:srgbClr val="000000"/>
            </a:solidFill>
            <a:miter lim="800000"/>
            <a:headEnd/>
            <a:tailEnd/>
          </a:ln>
        </p:spPr>
        <p:txBody>
          <a:bodyPr lIns="9489" tIns="4745" rIns="9489" bIns="4745"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a:spcBef>
                <a:spcPct val="0"/>
              </a:spcBef>
              <a:spcAft>
                <a:spcPts val="200"/>
              </a:spcAft>
              <a:buFontTx/>
              <a:buNone/>
            </a:pPr>
            <a:r>
              <a:rPr lang="en-GB" altLang="ja-JP" sz="900" b="1">
                <a:solidFill>
                  <a:srgbClr val="000000"/>
                </a:solidFill>
                <a:ea typeface="ＭＳ Ｐゴシック" panose="020B0600070205080204" pitchFamily="34" charset="-128"/>
                <a:cs typeface="Arial" panose="020B0604020202020204" pitchFamily="34" charset="0"/>
              </a:rPr>
              <a:t>Active</a:t>
            </a:r>
            <a:r>
              <a:rPr lang="en-GB" altLang="zh-CN" sz="900" b="1">
                <a:solidFill>
                  <a:srgbClr val="000000"/>
                </a:solidFill>
                <a:ea typeface="ＭＳ Ｐゴシック" panose="020B0600070205080204" pitchFamily="34" charset="-128"/>
                <a:cs typeface="Arial" panose="020B0604020202020204" pitchFamily="34" charset="0"/>
              </a:rPr>
              <a:t> (none)</a:t>
            </a:r>
            <a:endParaRPr lang="en-GB" altLang="ja-JP" sz="900" b="1">
              <a:latin typeface="Book Antiqua" panose="02040602050305030304" pitchFamily="18" charset="0"/>
              <a:ea typeface="ＭＳ Ｐゴシック" panose="020B0600070205080204" pitchFamily="34" charset="-128"/>
              <a:cs typeface="Arial" panose="020B0604020202020204" pitchFamily="34" charset="0"/>
            </a:endParaRPr>
          </a:p>
        </p:txBody>
      </p:sp>
      <p:sp>
        <p:nvSpPr>
          <p:cNvPr id="6188" name="_s1068">
            <a:extLst>
              <a:ext uri="{FF2B5EF4-FFF2-40B4-BE49-F238E27FC236}">
                <a16:creationId xmlns:a16="http://schemas.microsoft.com/office/drawing/2014/main" id="{5D010E0D-FA9D-2FD5-61C3-65F80210C437}"/>
              </a:ext>
            </a:extLst>
          </p:cNvPr>
          <p:cNvSpPr>
            <a:spLocks noChangeArrowheads="1"/>
          </p:cNvSpPr>
          <p:nvPr/>
        </p:nvSpPr>
        <p:spPr bwMode="auto">
          <a:xfrm>
            <a:off x="323850" y="1773238"/>
            <a:ext cx="1225550" cy="647700"/>
          </a:xfrm>
          <a:prstGeom prst="rect">
            <a:avLst/>
          </a:prstGeom>
          <a:solidFill>
            <a:srgbClr val="CCFFCC"/>
          </a:solidFill>
          <a:ln w="12700">
            <a:solidFill>
              <a:srgbClr val="000000"/>
            </a:solidFill>
            <a:miter lim="800000"/>
            <a:headEnd/>
            <a:tailEnd/>
          </a:ln>
        </p:spPr>
        <p:txBody>
          <a:bodyPr lIns="9489" tIns="4745" rIns="9489" bIns="4745"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a:spcBef>
                <a:spcPct val="0"/>
              </a:spcBef>
              <a:spcAft>
                <a:spcPts val="200"/>
              </a:spcAft>
              <a:buFontTx/>
              <a:buNone/>
            </a:pPr>
            <a:r>
              <a:rPr lang="en-GB" altLang="ja-JP" sz="900">
                <a:solidFill>
                  <a:srgbClr val="000000"/>
                </a:solidFill>
                <a:ea typeface="ＭＳ Ｐゴシック" panose="020B0600070205080204" pitchFamily="34" charset="-128"/>
                <a:cs typeface="Arial" panose="020B0604020202020204" pitchFamily="34" charset="0"/>
              </a:rPr>
              <a:t>General Principles (France)</a:t>
            </a:r>
            <a:endParaRPr lang="en-GB" altLang="ja-JP" sz="900">
              <a:latin typeface="Book Antiqua" panose="02040602050305030304" pitchFamily="18" charset="0"/>
              <a:ea typeface="ＭＳ Ｐゴシック" panose="020B0600070205080204" pitchFamily="34" charset="-128"/>
              <a:cs typeface="Arial" panose="020B0604020202020204" pitchFamily="34" charset="0"/>
            </a:endParaRPr>
          </a:p>
        </p:txBody>
      </p:sp>
      <p:sp>
        <p:nvSpPr>
          <p:cNvPr id="6189" name="_s1069">
            <a:extLst>
              <a:ext uri="{FF2B5EF4-FFF2-40B4-BE49-F238E27FC236}">
                <a16:creationId xmlns:a16="http://schemas.microsoft.com/office/drawing/2014/main" id="{B5AFF406-7C8B-2993-B550-0D658B5C66EF}"/>
              </a:ext>
            </a:extLst>
          </p:cNvPr>
          <p:cNvSpPr>
            <a:spLocks noChangeArrowheads="1"/>
          </p:cNvSpPr>
          <p:nvPr/>
        </p:nvSpPr>
        <p:spPr bwMode="auto">
          <a:xfrm>
            <a:off x="323850" y="3282950"/>
            <a:ext cx="1230313" cy="434975"/>
          </a:xfrm>
          <a:prstGeom prst="rect">
            <a:avLst/>
          </a:prstGeom>
          <a:solidFill>
            <a:srgbClr val="CCFFCC"/>
          </a:solidFill>
          <a:ln w="12700">
            <a:solidFill>
              <a:srgbClr val="000000"/>
            </a:solidFill>
            <a:miter lim="800000"/>
            <a:headEnd/>
            <a:tailEnd/>
          </a:ln>
        </p:spPr>
        <p:txBody>
          <a:bodyPr lIns="9489" tIns="4745" rIns="9489" bIns="4745"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a:spcBef>
                <a:spcPct val="0"/>
              </a:spcBef>
              <a:spcAft>
                <a:spcPts val="200"/>
              </a:spcAft>
              <a:buFontTx/>
              <a:buNone/>
            </a:pPr>
            <a:r>
              <a:rPr lang="en-GB" altLang="ja-JP" sz="900">
                <a:ea typeface="ＭＳ Ｐゴシック" panose="020B0600070205080204" pitchFamily="34" charset="-128"/>
                <a:cs typeface="Arial" panose="020B0604020202020204" pitchFamily="34" charset="0"/>
              </a:rPr>
              <a:t>Food Additives (China)</a:t>
            </a:r>
          </a:p>
        </p:txBody>
      </p:sp>
      <p:sp>
        <p:nvSpPr>
          <p:cNvPr id="6190" name="_s1069">
            <a:extLst>
              <a:ext uri="{FF2B5EF4-FFF2-40B4-BE49-F238E27FC236}">
                <a16:creationId xmlns:a16="http://schemas.microsoft.com/office/drawing/2014/main" id="{459FD85C-A17A-1A52-D6AA-8B9BE5305E6D}"/>
              </a:ext>
            </a:extLst>
          </p:cNvPr>
          <p:cNvSpPr>
            <a:spLocks noChangeArrowheads="1"/>
          </p:cNvSpPr>
          <p:nvPr/>
        </p:nvSpPr>
        <p:spPr bwMode="auto">
          <a:xfrm>
            <a:off x="323850" y="3716338"/>
            <a:ext cx="1230313" cy="434975"/>
          </a:xfrm>
          <a:prstGeom prst="rect">
            <a:avLst/>
          </a:prstGeom>
          <a:solidFill>
            <a:srgbClr val="CCFFCC"/>
          </a:solidFill>
          <a:ln w="12700">
            <a:solidFill>
              <a:srgbClr val="000000"/>
            </a:solidFill>
            <a:miter lim="800000"/>
            <a:headEnd/>
            <a:tailEnd/>
          </a:ln>
        </p:spPr>
        <p:txBody>
          <a:bodyPr lIns="9489" tIns="4745" rIns="9489" bIns="4745"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a:spcBef>
                <a:spcPct val="0"/>
              </a:spcBef>
              <a:spcAft>
                <a:spcPts val="200"/>
              </a:spcAft>
              <a:buFontTx/>
              <a:buNone/>
            </a:pPr>
            <a:r>
              <a:rPr lang="en-GB" altLang="ja-JP" sz="900">
                <a:ea typeface="ＭＳ Ｐゴシック" panose="020B0600070205080204" pitchFamily="34" charset="-128"/>
                <a:cs typeface="Arial" panose="020B0604020202020204" pitchFamily="34" charset="0"/>
              </a:rPr>
              <a:t>Contaminants in Foods (Netherlands)</a:t>
            </a:r>
          </a:p>
        </p:txBody>
      </p:sp>
      <p:sp>
        <p:nvSpPr>
          <p:cNvPr id="6191" name="_s1066">
            <a:extLst>
              <a:ext uri="{FF2B5EF4-FFF2-40B4-BE49-F238E27FC236}">
                <a16:creationId xmlns:a16="http://schemas.microsoft.com/office/drawing/2014/main" id="{04DBCB71-9D78-806C-EE5E-B39DA5111E44}"/>
              </a:ext>
            </a:extLst>
          </p:cNvPr>
          <p:cNvSpPr>
            <a:spLocks noChangeArrowheads="1"/>
          </p:cNvSpPr>
          <p:nvPr/>
        </p:nvSpPr>
        <p:spPr bwMode="auto">
          <a:xfrm>
            <a:off x="323850" y="4148138"/>
            <a:ext cx="1230313" cy="577850"/>
          </a:xfrm>
          <a:prstGeom prst="rect">
            <a:avLst/>
          </a:prstGeom>
          <a:solidFill>
            <a:srgbClr val="CCFFCC"/>
          </a:solidFill>
          <a:ln w="12700">
            <a:solidFill>
              <a:srgbClr val="000000"/>
            </a:solidFill>
            <a:miter lim="800000"/>
            <a:headEnd/>
            <a:tailEnd/>
          </a:ln>
        </p:spPr>
        <p:txBody>
          <a:bodyPr lIns="9489" tIns="4745" rIns="9489" bIns="4745"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a:spcBef>
                <a:spcPct val="0"/>
              </a:spcBef>
              <a:spcAft>
                <a:spcPts val="200"/>
              </a:spcAft>
              <a:buFontTx/>
              <a:buNone/>
            </a:pPr>
            <a:r>
              <a:rPr lang="en-GB" altLang="ja-JP" sz="900">
                <a:ea typeface="ＭＳ Ｐゴシック" panose="020B0600070205080204" pitchFamily="34" charset="-128"/>
                <a:cs typeface="Arial" panose="020B0604020202020204" pitchFamily="34" charset="0"/>
              </a:rPr>
              <a:t>Food Hygiene</a:t>
            </a:r>
          </a:p>
          <a:p>
            <a:pPr algn="ctr">
              <a:spcBef>
                <a:spcPct val="0"/>
              </a:spcBef>
              <a:spcAft>
                <a:spcPts val="200"/>
              </a:spcAft>
              <a:buFontTx/>
              <a:buNone/>
            </a:pPr>
            <a:r>
              <a:rPr lang="en-GB" altLang="ja-JP" sz="900">
                <a:ea typeface="ＭＳ Ｐゴシック" panose="020B0600070205080204" pitchFamily="34" charset="-128"/>
                <a:cs typeface="Arial" panose="020B0604020202020204" pitchFamily="34" charset="0"/>
              </a:rPr>
              <a:t>(United States)</a:t>
            </a:r>
          </a:p>
        </p:txBody>
      </p:sp>
      <p:sp>
        <p:nvSpPr>
          <p:cNvPr id="6192" name="_s1063">
            <a:extLst>
              <a:ext uri="{FF2B5EF4-FFF2-40B4-BE49-F238E27FC236}">
                <a16:creationId xmlns:a16="http://schemas.microsoft.com/office/drawing/2014/main" id="{18E54583-83FB-2E2A-1E5E-1E0B62F6B498}"/>
              </a:ext>
            </a:extLst>
          </p:cNvPr>
          <p:cNvSpPr>
            <a:spLocks noChangeArrowheads="1"/>
          </p:cNvSpPr>
          <p:nvPr/>
        </p:nvSpPr>
        <p:spPr bwMode="auto">
          <a:xfrm>
            <a:off x="1549400" y="3286125"/>
            <a:ext cx="1366838" cy="863600"/>
          </a:xfrm>
          <a:prstGeom prst="rect">
            <a:avLst/>
          </a:prstGeom>
          <a:solidFill>
            <a:srgbClr val="FFFF99"/>
          </a:solidFill>
          <a:ln w="12700">
            <a:solidFill>
              <a:srgbClr val="000000"/>
            </a:solidFill>
            <a:miter lim="800000"/>
            <a:headEnd/>
            <a:tailEnd/>
          </a:ln>
        </p:spPr>
        <p:txBody>
          <a:bodyPr lIns="9489" tIns="4745" rIns="9489" bIns="4745"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a:spcBef>
                <a:spcPct val="0"/>
              </a:spcBef>
              <a:spcAft>
                <a:spcPts val="200"/>
              </a:spcAft>
              <a:buFontTx/>
              <a:buNone/>
            </a:pPr>
            <a:r>
              <a:rPr lang="en-GB" altLang="ja-JP" sz="1200" b="1">
                <a:ea typeface="ＭＳ Ｐゴシック" panose="020B0600070205080204" pitchFamily="34" charset="-128"/>
                <a:cs typeface="Arial" panose="020B0604020202020204" pitchFamily="34" charset="0"/>
              </a:rPr>
              <a:t>Pesticide Residues</a:t>
            </a:r>
          </a:p>
          <a:p>
            <a:pPr algn="ctr">
              <a:spcBef>
                <a:spcPct val="0"/>
              </a:spcBef>
              <a:spcAft>
                <a:spcPts val="200"/>
              </a:spcAft>
              <a:buFontTx/>
              <a:buNone/>
            </a:pPr>
            <a:r>
              <a:rPr lang="en-GB" altLang="ja-JP" sz="1200" b="1">
                <a:ea typeface="ＭＳ Ｐゴシック" panose="020B0600070205080204" pitchFamily="34" charset="-128"/>
                <a:cs typeface="Arial" panose="020B0604020202020204" pitchFamily="34" charset="0"/>
              </a:rPr>
              <a:t>(China)</a:t>
            </a:r>
          </a:p>
        </p:txBody>
      </p:sp>
      <p:sp>
        <p:nvSpPr>
          <p:cNvPr id="6193" name="_s1062">
            <a:extLst>
              <a:ext uri="{FF2B5EF4-FFF2-40B4-BE49-F238E27FC236}">
                <a16:creationId xmlns:a16="http://schemas.microsoft.com/office/drawing/2014/main" id="{864C1480-651E-FB04-5A1C-344BFC4CCFB7}"/>
              </a:ext>
            </a:extLst>
          </p:cNvPr>
          <p:cNvSpPr>
            <a:spLocks noChangeArrowheads="1"/>
          </p:cNvSpPr>
          <p:nvPr/>
        </p:nvSpPr>
        <p:spPr bwMode="auto">
          <a:xfrm>
            <a:off x="1549400" y="4149725"/>
            <a:ext cx="1366838" cy="573088"/>
          </a:xfrm>
          <a:prstGeom prst="rect">
            <a:avLst/>
          </a:prstGeom>
          <a:solidFill>
            <a:srgbClr val="CCFFCC"/>
          </a:solidFill>
          <a:ln w="12700">
            <a:solidFill>
              <a:srgbClr val="000000"/>
            </a:solidFill>
            <a:miter lim="800000"/>
            <a:headEnd/>
            <a:tailEnd/>
          </a:ln>
        </p:spPr>
        <p:txBody>
          <a:bodyPr lIns="9489" tIns="4745" rIns="9489" bIns="4745"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a:spcBef>
                <a:spcPct val="0"/>
              </a:spcBef>
              <a:spcAft>
                <a:spcPts val="200"/>
              </a:spcAft>
              <a:buFontTx/>
              <a:buNone/>
            </a:pPr>
            <a:r>
              <a:rPr lang="es-ES" altLang="ja-JP" sz="900">
                <a:ea typeface="ＭＳ Ｐゴシック" panose="020B0600070205080204" pitchFamily="34" charset="-128"/>
                <a:cs typeface="Arial" panose="020B0604020202020204" pitchFamily="34" charset="0"/>
              </a:rPr>
              <a:t>Residues of Veterinary Drugs in Foods</a:t>
            </a:r>
          </a:p>
          <a:p>
            <a:pPr algn="ctr">
              <a:spcBef>
                <a:spcPct val="0"/>
              </a:spcBef>
              <a:spcAft>
                <a:spcPts val="200"/>
              </a:spcAft>
              <a:buFontTx/>
              <a:buNone/>
            </a:pPr>
            <a:r>
              <a:rPr lang="es-ES" altLang="ja-JP" sz="900">
                <a:ea typeface="ＭＳ Ｐゴシック" panose="020B0600070205080204" pitchFamily="34" charset="-128"/>
                <a:cs typeface="Arial" panose="020B0604020202020204" pitchFamily="34" charset="0"/>
              </a:rPr>
              <a:t>(United States</a:t>
            </a:r>
            <a:r>
              <a:rPr lang="en-GB" altLang="ja-JP" sz="900">
                <a:ea typeface="ＭＳ Ｐゴシック" panose="020B0600070205080204" pitchFamily="34" charset="-128"/>
                <a:cs typeface="Arial" panose="020B0604020202020204" pitchFamily="34" charset="0"/>
              </a:rPr>
              <a:t>)</a:t>
            </a:r>
          </a:p>
        </p:txBody>
      </p:sp>
      <p:sp>
        <p:nvSpPr>
          <p:cNvPr id="6194" name="_s1049">
            <a:extLst>
              <a:ext uri="{FF2B5EF4-FFF2-40B4-BE49-F238E27FC236}">
                <a16:creationId xmlns:a16="http://schemas.microsoft.com/office/drawing/2014/main" id="{C70CB95E-46B2-AC0F-6280-E4EC91840A36}"/>
              </a:ext>
            </a:extLst>
          </p:cNvPr>
          <p:cNvSpPr>
            <a:spLocks noChangeArrowheads="1"/>
          </p:cNvSpPr>
          <p:nvPr/>
        </p:nvSpPr>
        <p:spPr bwMode="auto">
          <a:xfrm>
            <a:off x="1549400" y="4725988"/>
            <a:ext cx="1366838" cy="576262"/>
          </a:xfrm>
          <a:prstGeom prst="rect">
            <a:avLst/>
          </a:prstGeom>
          <a:solidFill>
            <a:srgbClr val="CCFFCC"/>
          </a:solidFill>
          <a:ln w="12700">
            <a:solidFill>
              <a:srgbClr val="000000"/>
            </a:solidFill>
            <a:miter lim="800000"/>
            <a:headEnd/>
            <a:tailEnd/>
          </a:ln>
        </p:spPr>
        <p:txBody>
          <a:bodyPr lIns="9489" tIns="4745" rIns="9489" bIns="4745"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a:spcBef>
                <a:spcPct val="0"/>
              </a:spcBef>
              <a:spcAft>
                <a:spcPts val="200"/>
              </a:spcAft>
              <a:buFontTx/>
              <a:buNone/>
            </a:pPr>
            <a:r>
              <a:rPr lang="en-GB" altLang="ja-JP" sz="900">
                <a:ea typeface="ＭＳ Ｐゴシック" panose="020B0600070205080204" pitchFamily="34" charset="-128"/>
                <a:cs typeface="Arial" panose="020B0604020202020204" pitchFamily="34" charset="0"/>
              </a:rPr>
              <a:t>Nutrition and Foods for Special Dietary Uses (Germany)</a:t>
            </a:r>
            <a:endParaRPr lang="en-GB" altLang="ja-JP" sz="900">
              <a:latin typeface="Book Antiqua" panose="02040602050305030304" pitchFamily="18" charset="0"/>
              <a:ea typeface="ＭＳ Ｐゴシック" panose="020B0600070205080204" pitchFamily="34" charset="-128"/>
              <a:cs typeface="Arial" panose="020B0604020202020204" pitchFamily="34" charset="0"/>
            </a:endParaRPr>
          </a:p>
        </p:txBody>
      </p:sp>
      <p:sp>
        <p:nvSpPr>
          <p:cNvPr id="6195" name="_s1064">
            <a:extLst>
              <a:ext uri="{FF2B5EF4-FFF2-40B4-BE49-F238E27FC236}">
                <a16:creationId xmlns:a16="http://schemas.microsoft.com/office/drawing/2014/main" id="{791C2427-B689-F7FB-9C6A-42D59DAADCF0}"/>
              </a:ext>
            </a:extLst>
          </p:cNvPr>
          <p:cNvSpPr>
            <a:spLocks noChangeArrowheads="1"/>
          </p:cNvSpPr>
          <p:nvPr/>
        </p:nvSpPr>
        <p:spPr bwMode="auto">
          <a:xfrm>
            <a:off x="323850" y="4725988"/>
            <a:ext cx="1225550" cy="574675"/>
          </a:xfrm>
          <a:prstGeom prst="rect">
            <a:avLst/>
          </a:prstGeom>
          <a:solidFill>
            <a:srgbClr val="CCFFCC"/>
          </a:solidFill>
          <a:ln w="12700">
            <a:solidFill>
              <a:srgbClr val="000000"/>
            </a:solidFill>
            <a:miter lim="800000"/>
            <a:headEnd/>
            <a:tailEnd/>
          </a:ln>
        </p:spPr>
        <p:txBody>
          <a:bodyPr lIns="9489" tIns="4745" rIns="9489" bIns="4745"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a:spcBef>
                <a:spcPct val="0"/>
              </a:spcBef>
              <a:spcAft>
                <a:spcPts val="200"/>
              </a:spcAft>
              <a:buFontTx/>
              <a:buNone/>
            </a:pPr>
            <a:r>
              <a:rPr lang="en-US" altLang="ja-JP" sz="900">
                <a:ea typeface="ＭＳ Ｐゴシック" panose="020B0600070205080204" pitchFamily="34" charset="-128"/>
                <a:cs typeface="Arial" panose="020B0604020202020204" pitchFamily="34" charset="0"/>
              </a:rPr>
              <a:t>M</a:t>
            </a:r>
            <a:r>
              <a:rPr lang="en-GB" altLang="ja-JP" sz="900">
                <a:ea typeface="ＭＳ Ｐゴシック" panose="020B0600070205080204" pitchFamily="34" charset="-128"/>
                <a:cs typeface="Arial" panose="020B0604020202020204" pitchFamily="34" charset="0"/>
              </a:rPr>
              <a:t>ethods of Analysis and Sampling (Hungary)</a:t>
            </a:r>
          </a:p>
        </p:txBody>
      </p:sp>
      <p:sp>
        <p:nvSpPr>
          <p:cNvPr id="6196" name="Rectangle 59">
            <a:extLst>
              <a:ext uri="{FF2B5EF4-FFF2-40B4-BE49-F238E27FC236}">
                <a16:creationId xmlns:a16="http://schemas.microsoft.com/office/drawing/2014/main" id="{D6A390CF-5BE0-9541-D472-2405887FFF6A}"/>
              </a:ext>
            </a:extLst>
          </p:cNvPr>
          <p:cNvSpPr>
            <a:spLocks noChangeArrowheads="1"/>
          </p:cNvSpPr>
          <p:nvPr/>
        </p:nvSpPr>
        <p:spPr bwMode="auto">
          <a:xfrm>
            <a:off x="4500563" y="2781300"/>
            <a:ext cx="1439862" cy="374650"/>
          </a:xfrm>
          <a:prstGeom prst="rect">
            <a:avLst/>
          </a:prstGeom>
          <a:solidFill>
            <a:srgbClr val="CC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r>
              <a:rPr lang="en-US" altLang="zh-CN" sz="900">
                <a:solidFill>
                  <a:srgbClr val="000000"/>
                </a:solidFill>
                <a:ea typeface="ＭＳ Ｐゴシック" panose="020B0600070205080204" pitchFamily="34" charset="-128"/>
                <a:cs typeface="Arial" panose="020B0604020202020204" pitchFamily="34" charset="0"/>
              </a:rPr>
              <a:t>Spices and Culinary Herbs </a:t>
            </a:r>
            <a:r>
              <a:rPr lang="en-GB" altLang="ja-JP" sz="900">
                <a:solidFill>
                  <a:srgbClr val="000000"/>
                </a:solidFill>
                <a:ea typeface="ＭＳ Ｐゴシック" panose="020B0600070205080204" pitchFamily="34" charset="-128"/>
                <a:cs typeface="Arial" panose="020B0604020202020204" pitchFamily="34" charset="0"/>
              </a:rPr>
              <a:t>(</a:t>
            </a:r>
            <a:r>
              <a:rPr lang="en-GB" altLang="zh-CN" sz="900">
                <a:solidFill>
                  <a:srgbClr val="000000"/>
                </a:solidFill>
                <a:ea typeface="ＭＳ Ｐゴシック" panose="020B0600070205080204" pitchFamily="34" charset="-128"/>
                <a:cs typeface="Arial" panose="020B0604020202020204" pitchFamily="34" charset="0"/>
              </a:rPr>
              <a:t>India</a:t>
            </a:r>
            <a:r>
              <a:rPr lang="en-GB" altLang="ja-JP" sz="900">
                <a:solidFill>
                  <a:srgbClr val="000000"/>
                </a:solidFill>
                <a:ea typeface="ＭＳ Ｐゴシック" panose="020B0600070205080204" pitchFamily="34" charset="-128"/>
                <a:cs typeface="Arial" panose="020B0604020202020204" pitchFamily="34" charset="0"/>
              </a:rPr>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4">
            <a:extLst>
              <a:ext uri="{FF2B5EF4-FFF2-40B4-BE49-F238E27FC236}">
                <a16:creationId xmlns:a16="http://schemas.microsoft.com/office/drawing/2014/main" id="{F81E6F8D-ED84-2AD9-C356-6D2F6E6D4D56}"/>
              </a:ext>
            </a:extLst>
          </p:cNvPr>
          <p:cNvSpPr txBox="1">
            <a:spLocks noChangeArrowheads="1"/>
          </p:cNvSpPr>
          <p:nvPr/>
        </p:nvSpPr>
        <p:spPr bwMode="auto">
          <a:xfrm>
            <a:off x="0" y="62372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50000"/>
              </a:spcBef>
              <a:buFontTx/>
              <a:buNone/>
            </a:pPr>
            <a:r>
              <a:rPr lang="en-US" altLang="zh-CN" sz="2000" b="1">
                <a:solidFill>
                  <a:srgbClr val="66CCFF"/>
                </a:solidFill>
                <a:cs typeface="Arial" panose="020B0604020202020204" pitchFamily="34" charset="0"/>
              </a:rPr>
              <a:t>CODEX MRLs (CXLs)</a:t>
            </a:r>
            <a:r>
              <a:rPr lang="en-US" altLang="zh-CN" sz="2400" b="1">
                <a:solidFill>
                  <a:srgbClr val="66CCFF"/>
                </a:solidFill>
                <a:cs typeface="Arial" panose="020B0604020202020204" pitchFamily="34" charset="0"/>
              </a:rPr>
              <a:t>      </a:t>
            </a:r>
            <a:r>
              <a:rPr lang="en-US" altLang="zh-CN" sz="2000">
                <a:solidFill>
                  <a:srgbClr val="66CCFF"/>
                </a:solidFill>
                <a:cs typeface="Arial" panose="020B0604020202020204" pitchFamily="34" charset="0"/>
              </a:rPr>
              <a:t>International Food Standards on Pesticide Residues</a:t>
            </a:r>
          </a:p>
        </p:txBody>
      </p:sp>
      <p:graphicFrame>
        <p:nvGraphicFramePr>
          <p:cNvPr id="10245" name="Group 5">
            <a:extLst>
              <a:ext uri="{FF2B5EF4-FFF2-40B4-BE49-F238E27FC236}">
                <a16:creationId xmlns:a16="http://schemas.microsoft.com/office/drawing/2014/main" id="{33C9569B-D1AE-4CB7-8D78-11472EE4F51B}"/>
              </a:ext>
            </a:extLst>
          </p:cNvPr>
          <p:cNvGraphicFramePr>
            <a:graphicFrameLocks noGrp="1"/>
          </p:cNvGraphicFramePr>
          <p:nvPr/>
        </p:nvGraphicFramePr>
        <p:xfrm>
          <a:off x="-1588" y="6165850"/>
          <a:ext cx="9145588" cy="288925"/>
        </p:xfrm>
        <a:graphic>
          <a:graphicData uri="http://schemas.openxmlformats.org/drawingml/2006/table">
            <a:tbl>
              <a:tblPr/>
              <a:tblGrid>
                <a:gridCol w="9145588">
                  <a:extLst>
                    <a:ext uri="{9D8B030D-6E8A-4147-A177-3AD203B41FA5}">
                      <a16:colId xmlns:a16="http://schemas.microsoft.com/office/drawing/2014/main" val="20000"/>
                    </a:ext>
                  </a:extLst>
                </a:gridCol>
              </a:tblGrid>
              <a:tr h="288925">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800" b="0" i="0" u="none" strike="noStrike" cap="none" normalizeH="0" baseline="0">
                        <a:ln>
                          <a:noFill/>
                        </a:ln>
                        <a:solidFill>
                          <a:schemeClr val="tx1"/>
                        </a:solidFill>
                        <a:effectLst/>
                        <a:latin typeface="Arial" charset="0"/>
                        <a:ea typeface="宋体" pitchFamily="2" charset="-122"/>
                      </a:endParaRPr>
                    </a:p>
                  </a:txBody>
                  <a:tcPr horzOverflow="overflow">
                    <a:lnL cap="flat">
                      <a:noFill/>
                    </a:lnL>
                    <a:lnR cap="flat">
                      <a:noFill/>
                    </a:lnR>
                    <a:lnT w="38100" cap="flat" cmpd="sng" algn="ctr">
                      <a:solidFill>
                        <a:schemeClr val="tx1"/>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0"/>
                  </a:ext>
                </a:extLst>
              </a:tr>
            </a:tbl>
          </a:graphicData>
        </a:graphic>
      </p:graphicFrame>
      <p:sp>
        <p:nvSpPr>
          <p:cNvPr id="7174" name="AutoShape 2">
            <a:extLst>
              <a:ext uri="{FF2B5EF4-FFF2-40B4-BE49-F238E27FC236}">
                <a16:creationId xmlns:a16="http://schemas.microsoft.com/office/drawing/2014/main" id="{21E7A92F-2D33-A3AA-2F07-174E43222CE3}"/>
              </a:ext>
            </a:extLst>
          </p:cNvPr>
          <p:cNvSpPr>
            <a:spLocks noChangeArrowheads="1"/>
          </p:cNvSpPr>
          <p:nvPr/>
        </p:nvSpPr>
        <p:spPr bwMode="auto">
          <a:xfrm>
            <a:off x="179388" y="765175"/>
            <a:ext cx="1223962" cy="503238"/>
          </a:xfrm>
          <a:prstGeom prst="flowChartProcess">
            <a:avLst/>
          </a:prstGeom>
          <a:solidFill>
            <a:srgbClr val="FF9900"/>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en-US" sz="1200" b="1">
                <a:latin typeface="Century Gothic" panose="020B0502020202020204" pitchFamily="34" charset="0"/>
                <a:ea typeface="ＭＳ Ｐゴシック" panose="020B0600070205080204" pitchFamily="34" charset="-128"/>
                <a:cs typeface="Arial" panose="020B0604020202020204" pitchFamily="34" charset="0"/>
              </a:rPr>
              <a:t>Discussion </a:t>
            </a:r>
          </a:p>
          <a:p>
            <a:pPr algn="ctr" eaLnBrk="1" hangingPunct="1">
              <a:spcBef>
                <a:spcPct val="0"/>
              </a:spcBef>
              <a:buFontTx/>
              <a:buNone/>
            </a:pPr>
            <a:r>
              <a:rPr lang="en-US" altLang="en-US" sz="1200" b="1">
                <a:latin typeface="Century Gothic" panose="020B0502020202020204" pitchFamily="34" charset="0"/>
                <a:ea typeface="ＭＳ Ｐゴシック" panose="020B0600070205080204" pitchFamily="34" charset="-128"/>
                <a:cs typeface="Arial" panose="020B0604020202020204" pitchFamily="34" charset="0"/>
              </a:rPr>
              <a:t>paper</a:t>
            </a:r>
            <a:endParaRPr lang="en-GB" altLang="zh-CN" sz="1200" b="1">
              <a:latin typeface="Century Gothic" panose="020B0502020202020204" pitchFamily="34" charset="0"/>
              <a:ea typeface="ＭＳ Ｐゴシック" panose="020B0600070205080204" pitchFamily="34" charset="-128"/>
              <a:cs typeface="Arial" panose="020B0604020202020204" pitchFamily="34" charset="0"/>
            </a:endParaRPr>
          </a:p>
        </p:txBody>
      </p:sp>
      <p:sp>
        <p:nvSpPr>
          <p:cNvPr id="7175" name="AutoShape 7">
            <a:extLst>
              <a:ext uri="{FF2B5EF4-FFF2-40B4-BE49-F238E27FC236}">
                <a16:creationId xmlns:a16="http://schemas.microsoft.com/office/drawing/2014/main" id="{01A8837D-ED71-B218-A0D6-AFD980B11AF7}"/>
              </a:ext>
            </a:extLst>
          </p:cNvPr>
          <p:cNvSpPr>
            <a:spLocks noChangeArrowheads="1"/>
          </p:cNvSpPr>
          <p:nvPr/>
        </p:nvSpPr>
        <p:spPr bwMode="auto">
          <a:xfrm>
            <a:off x="3132138" y="1557338"/>
            <a:ext cx="1008062" cy="574675"/>
          </a:xfrm>
          <a:prstGeom prst="flowChartDecision">
            <a:avLst/>
          </a:prstGeom>
          <a:solidFill>
            <a:srgbClr val="FFFF99"/>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en-US" sz="1200" b="1">
                <a:latin typeface="Century Gothic" panose="020B0502020202020204" pitchFamily="34" charset="0"/>
                <a:ea typeface="ＭＳ Ｐゴシック" panose="020B0600070205080204" pitchFamily="34" charset="-128"/>
                <a:cs typeface="Arial" panose="020B0604020202020204" pitchFamily="34" charset="0"/>
              </a:rPr>
              <a:t>S 1</a:t>
            </a:r>
            <a:endParaRPr lang="en-GB" altLang="zh-CN" sz="1200" b="1">
              <a:latin typeface="Century Gothic" panose="020B0502020202020204" pitchFamily="34" charset="0"/>
              <a:ea typeface="ＭＳ Ｐゴシック" panose="020B0600070205080204" pitchFamily="34" charset="-128"/>
              <a:cs typeface="Arial" panose="020B0604020202020204" pitchFamily="34" charset="0"/>
            </a:endParaRPr>
          </a:p>
        </p:txBody>
      </p:sp>
      <p:sp>
        <p:nvSpPr>
          <p:cNvPr id="7176" name="AutoShape 9">
            <a:extLst>
              <a:ext uri="{FF2B5EF4-FFF2-40B4-BE49-F238E27FC236}">
                <a16:creationId xmlns:a16="http://schemas.microsoft.com/office/drawing/2014/main" id="{F48075FF-14BA-274D-3123-6E55D05765E8}"/>
              </a:ext>
            </a:extLst>
          </p:cNvPr>
          <p:cNvSpPr>
            <a:spLocks noChangeArrowheads="1"/>
          </p:cNvSpPr>
          <p:nvPr/>
        </p:nvSpPr>
        <p:spPr bwMode="auto">
          <a:xfrm>
            <a:off x="3132138" y="4221163"/>
            <a:ext cx="1008062" cy="574675"/>
          </a:xfrm>
          <a:prstGeom prst="flowChartDecision">
            <a:avLst/>
          </a:prstGeom>
          <a:solidFill>
            <a:srgbClr val="FFFF99"/>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en-US" sz="1200" b="1">
                <a:latin typeface="Century Gothic" panose="020B0502020202020204" pitchFamily="34" charset="0"/>
                <a:ea typeface="ＭＳ Ｐゴシック" panose="020B0600070205080204" pitchFamily="34" charset="-128"/>
                <a:cs typeface="Arial" panose="020B0604020202020204" pitchFamily="34" charset="0"/>
              </a:rPr>
              <a:t>S 8</a:t>
            </a:r>
            <a:endParaRPr lang="en-GB" altLang="zh-CN" sz="1200" b="1">
              <a:latin typeface="Century Gothic" panose="020B0502020202020204" pitchFamily="34" charset="0"/>
              <a:ea typeface="ＭＳ Ｐゴシック" panose="020B0600070205080204" pitchFamily="34" charset="-128"/>
              <a:cs typeface="Arial" panose="020B0604020202020204" pitchFamily="34" charset="0"/>
            </a:endParaRPr>
          </a:p>
        </p:txBody>
      </p:sp>
      <p:sp>
        <p:nvSpPr>
          <p:cNvPr id="7177" name="AutoShape 10">
            <a:extLst>
              <a:ext uri="{FF2B5EF4-FFF2-40B4-BE49-F238E27FC236}">
                <a16:creationId xmlns:a16="http://schemas.microsoft.com/office/drawing/2014/main" id="{7C71818E-CAAA-A659-47D3-0B9C9A094D39}"/>
              </a:ext>
            </a:extLst>
          </p:cNvPr>
          <p:cNvSpPr>
            <a:spLocks noChangeArrowheads="1"/>
          </p:cNvSpPr>
          <p:nvPr/>
        </p:nvSpPr>
        <p:spPr bwMode="auto">
          <a:xfrm>
            <a:off x="5580063" y="1741488"/>
            <a:ext cx="2806700" cy="247650"/>
          </a:xfrm>
          <a:prstGeom prst="flowChartProcess">
            <a:avLst/>
          </a:prstGeom>
          <a:solidFill>
            <a:srgbClr val="FF9900"/>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en-US" sz="1200" b="1">
                <a:latin typeface="Century Gothic" panose="020B0502020202020204" pitchFamily="34" charset="0"/>
                <a:ea typeface="ＭＳ Ｐゴシック" panose="020B0600070205080204" pitchFamily="34" charset="-128"/>
                <a:cs typeface="Arial" panose="020B0604020202020204" pitchFamily="34" charset="0"/>
              </a:rPr>
              <a:t>Proposed draft standard</a:t>
            </a:r>
            <a:endParaRPr lang="en-GB" altLang="zh-CN" sz="1200" b="1">
              <a:latin typeface="Century Gothic" panose="020B0502020202020204" pitchFamily="34" charset="0"/>
              <a:ea typeface="ＭＳ Ｐゴシック" panose="020B0600070205080204" pitchFamily="34" charset="-128"/>
              <a:cs typeface="Arial" panose="020B0604020202020204" pitchFamily="34" charset="0"/>
            </a:endParaRPr>
          </a:p>
        </p:txBody>
      </p:sp>
      <p:sp>
        <p:nvSpPr>
          <p:cNvPr id="7178" name="AutoShape 11">
            <a:extLst>
              <a:ext uri="{FF2B5EF4-FFF2-40B4-BE49-F238E27FC236}">
                <a16:creationId xmlns:a16="http://schemas.microsoft.com/office/drawing/2014/main" id="{26B82336-49FC-1250-8541-17588C28A4E6}"/>
              </a:ext>
            </a:extLst>
          </p:cNvPr>
          <p:cNvSpPr>
            <a:spLocks noChangeArrowheads="1"/>
          </p:cNvSpPr>
          <p:nvPr/>
        </p:nvSpPr>
        <p:spPr bwMode="auto">
          <a:xfrm>
            <a:off x="179388" y="1557338"/>
            <a:ext cx="1225550" cy="576262"/>
          </a:xfrm>
          <a:prstGeom prst="flowChartProcess">
            <a:avLst/>
          </a:prstGeom>
          <a:solidFill>
            <a:srgbClr val="FF9900"/>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en-US" sz="1200" b="1">
                <a:latin typeface="Century Gothic" panose="020B0502020202020204" pitchFamily="34" charset="0"/>
                <a:ea typeface="ＭＳ Ｐゴシック" panose="020B0600070205080204" pitchFamily="34" charset="-128"/>
                <a:cs typeface="Arial" panose="020B0604020202020204" pitchFamily="34" charset="0"/>
              </a:rPr>
              <a:t>Project</a:t>
            </a:r>
          </a:p>
          <a:p>
            <a:pPr algn="ctr" eaLnBrk="1" hangingPunct="1">
              <a:spcBef>
                <a:spcPct val="0"/>
              </a:spcBef>
              <a:buFontTx/>
              <a:buNone/>
            </a:pPr>
            <a:r>
              <a:rPr lang="en-US" altLang="en-US" sz="1200" b="1">
                <a:latin typeface="Century Gothic" panose="020B0502020202020204" pitchFamily="34" charset="0"/>
                <a:ea typeface="ＭＳ Ｐゴシック" panose="020B0600070205080204" pitchFamily="34" charset="-128"/>
                <a:cs typeface="Arial" panose="020B0604020202020204" pitchFamily="34" charset="0"/>
              </a:rPr>
              <a:t>document</a:t>
            </a:r>
            <a:endParaRPr lang="en-GB" altLang="zh-CN" sz="1200" b="1">
              <a:latin typeface="Century Gothic" panose="020B0502020202020204" pitchFamily="34" charset="0"/>
              <a:ea typeface="ＭＳ Ｐゴシック" panose="020B0600070205080204" pitchFamily="34" charset="-128"/>
              <a:cs typeface="Arial" panose="020B0604020202020204" pitchFamily="34" charset="0"/>
            </a:endParaRPr>
          </a:p>
        </p:txBody>
      </p:sp>
      <p:sp>
        <p:nvSpPr>
          <p:cNvPr id="7179" name="AutoShape 12">
            <a:extLst>
              <a:ext uri="{FF2B5EF4-FFF2-40B4-BE49-F238E27FC236}">
                <a16:creationId xmlns:a16="http://schemas.microsoft.com/office/drawing/2014/main" id="{5539B28B-FAFD-17AC-E8FD-C2F02D9F66F0}"/>
              </a:ext>
            </a:extLst>
          </p:cNvPr>
          <p:cNvSpPr>
            <a:spLocks noChangeArrowheads="1"/>
          </p:cNvSpPr>
          <p:nvPr/>
        </p:nvSpPr>
        <p:spPr bwMode="auto">
          <a:xfrm>
            <a:off x="5580063" y="1989138"/>
            <a:ext cx="936625" cy="431800"/>
          </a:xfrm>
          <a:prstGeom prst="flowChartProcess">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en-US" sz="1000" b="1">
                <a:latin typeface="Century Gothic" panose="020B0502020202020204" pitchFamily="34" charset="0"/>
                <a:ea typeface="ＭＳ Ｐゴシック" panose="020B0600070205080204" pitchFamily="34" charset="-128"/>
                <a:cs typeface="Arial" panose="020B0604020202020204" pitchFamily="34" charset="0"/>
              </a:rPr>
              <a:t>S2</a:t>
            </a:r>
          </a:p>
          <a:p>
            <a:pPr algn="ctr" eaLnBrk="1" hangingPunct="1">
              <a:spcBef>
                <a:spcPct val="0"/>
              </a:spcBef>
              <a:buFontTx/>
              <a:buNone/>
            </a:pPr>
            <a:r>
              <a:rPr lang="en-US" altLang="en-US" sz="1000" b="1">
                <a:latin typeface="Century Gothic" panose="020B0502020202020204" pitchFamily="34" charset="0"/>
                <a:ea typeface="ＭＳ Ｐゴシック" panose="020B0600070205080204" pitchFamily="34" charset="-128"/>
                <a:cs typeface="Arial" panose="020B0604020202020204" pitchFamily="34" charset="0"/>
              </a:rPr>
              <a:t>elaboration</a:t>
            </a:r>
            <a:endParaRPr lang="en-GB" altLang="zh-CN" sz="1000" b="1">
              <a:latin typeface="Century Gothic" panose="020B0502020202020204" pitchFamily="34" charset="0"/>
              <a:ea typeface="ＭＳ Ｐゴシック" panose="020B0600070205080204" pitchFamily="34" charset="-128"/>
              <a:cs typeface="Arial" panose="020B0604020202020204" pitchFamily="34" charset="0"/>
            </a:endParaRPr>
          </a:p>
        </p:txBody>
      </p:sp>
      <p:sp>
        <p:nvSpPr>
          <p:cNvPr id="7180" name="AutoShape 13">
            <a:extLst>
              <a:ext uri="{FF2B5EF4-FFF2-40B4-BE49-F238E27FC236}">
                <a16:creationId xmlns:a16="http://schemas.microsoft.com/office/drawing/2014/main" id="{38F5F8C0-B555-12BF-BE25-CF14969EC7E2}"/>
              </a:ext>
            </a:extLst>
          </p:cNvPr>
          <p:cNvSpPr>
            <a:spLocks noChangeArrowheads="1"/>
          </p:cNvSpPr>
          <p:nvPr/>
        </p:nvSpPr>
        <p:spPr bwMode="auto">
          <a:xfrm>
            <a:off x="6516688" y="1989138"/>
            <a:ext cx="936625" cy="431800"/>
          </a:xfrm>
          <a:prstGeom prst="flowChartProcess">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en-US" sz="1000" b="1">
                <a:latin typeface="Century Gothic" panose="020B0502020202020204" pitchFamily="34" charset="0"/>
                <a:ea typeface="ＭＳ Ｐゴシック" panose="020B0600070205080204" pitchFamily="34" charset="-128"/>
                <a:cs typeface="Arial" panose="020B0604020202020204" pitchFamily="34" charset="0"/>
              </a:rPr>
              <a:t>S3</a:t>
            </a:r>
          </a:p>
          <a:p>
            <a:pPr algn="ctr" eaLnBrk="1" hangingPunct="1">
              <a:spcBef>
                <a:spcPct val="0"/>
              </a:spcBef>
              <a:buFontTx/>
              <a:buNone/>
            </a:pPr>
            <a:r>
              <a:rPr lang="en-US" altLang="en-US" sz="1000" b="1">
                <a:latin typeface="Century Gothic" panose="020B0502020202020204" pitchFamily="34" charset="0"/>
                <a:ea typeface="ＭＳ Ｐゴシック" panose="020B0600070205080204" pitchFamily="34" charset="-128"/>
                <a:cs typeface="Arial" panose="020B0604020202020204" pitchFamily="34" charset="0"/>
              </a:rPr>
              <a:t>consultation</a:t>
            </a:r>
            <a:endParaRPr lang="en-GB" altLang="zh-CN" sz="1000" b="1">
              <a:latin typeface="Century Gothic" panose="020B0502020202020204" pitchFamily="34" charset="0"/>
              <a:ea typeface="ＭＳ Ｐゴシック" panose="020B0600070205080204" pitchFamily="34" charset="-128"/>
              <a:cs typeface="Arial" panose="020B0604020202020204" pitchFamily="34" charset="0"/>
            </a:endParaRPr>
          </a:p>
        </p:txBody>
      </p:sp>
      <p:sp>
        <p:nvSpPr>
          <p:cNvPr id="7181" name="AutoShape 14">
            <a:extLst>
              <a:ext uri="{FF2B5EF4-FFF2-40B4-BE49-F238E27FC236}">
                <a16:creationId xmlns:a16="http://schemas.microsoft.com/office/drawing/2014/main" id="{B4692E09-0370-C003-DB2C-C55503721A47}"/>
              </a:ext>
            </a:extLst>
          </p:cNvPr>
          <p:cNvSpPr>
            <a:spLocks noChangeArrowheads="1"/>
          </p:cNvSpPr>
          <p:nvPr/>
        </p:nvSpPr>
        <p:spPr bwMode="auto">
          <a:xfrm>
            <a:off x="7451725" y="1989138"/>
            <a:ext cx="936625" cy="431800"/>
          </a:xfrm>
          <a:prstGeom prst="flowChartProcess">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en-US" sz="1000" b="1">
                <a:latin typeface="Century Gothic" panose="020B0502020202020204" pitchFamily="34" charset="0"/>
                <a:ea typeface="ＭＳ Ｐゴシック" panose="020B0600070205080204" pitchFamily="34" charset="-128"/>
                <a:cs typeface="Arial" panose="020B0604020202020204" pitchFamily="34" charset="0"/>
              </a:rPr>
              <a:t>S4</a:t>
            </a:r>
          </a:p>
          <a:p>
            <a:pPr algn="ctr" eaLnBrk="1" hangingPunct="1">
              <a:spcBef>
                <a:spcPct val="0"/>
              </a:spcBef>
              <a:buFontTx/>
              <a:buNone/>
            </a:pPr>
            <a:r>
              <a:rPr lang="en-US" altLang="en-US" sz="1000" b="1">
                <a:latin typeface="Century Gothic" panose="020B0502020202020204" pitchFamily="34" charset="0"/>
                <a:ea typeface="ＭＳ Ｐゴシック" panose="020B0600070205080204" pitchFamily="34" charset="-128"/>
                <a:cs typeface="Arial" panose="020B0604020202020204" pitchFamily="34" charset="0"/>
              </a:rPr>
              <a:t>negotiation</a:t>
            </a:r>
            <a:endParaRPr lang="en-GB" altLang="zh-CN" sz="1000" b="1">
              <a:latin typeface="Century Gothic" panose="020B0502020202020204" pitchFamily="34" charset="0"/>
              <a:ea typeface="ＭＳ Ｐゴシック" panose="020B0600070205080204" pitchFamily="34" charset="-128"/>
              <a:cs typeface="Arial" panose="020B0604020202020204" pitchFamily="34" charset="0"/>
            </a:endParaRPr>
          </a:p>
        </p:txBody>
      </p:sp>
      <p:sp>
        <p:nvSpPr>
          <p:cNvPr id="7182" name="AutoShape 16">
            <a:extLst>
              <a:ext uri="{FF2B5EF4-FFF2-40B4-BE49-F238E27FC236}">
                <a16:creationId xmlns:a16="http://schemas.microsoft.com/office/drawing/2014/main" id="{B72D0A51-D26C-49B0-E46B-A31D58558166}"/>
              </a:ext>
            </a:extLst>
          </p:cNvPr>
          <p:cNvSpPr>
            <a:spLocks noChangeArrowheads="1"/>
          </p:cNvSpPr>
          <p:nvPr/>
        </p:nvSpPr>
        <p:spPr bwMode="auto">
          <a:xfrm>
            <a:off x="5580063" y="3571875"/>
            <a:ext cx="1439862" cy="504825"/>
          </a:xfrm>
          <a:prstGeom prst="flowChartProcess">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en-US" sz="1000" b="1">
                <a:latin typeface="Century Gothic" panose="020B0502020202020204" pitchFamily="34" charset="0"/>
                <a:ea typeface="ＭＳ Ｐゴシック" panose="020B0600070205080204" pitchFamily="34" charset="-128"/>
                <a:cs typeface="Arial" panose="020B0604020202020204" pitchFamily="34" charset="0"/>
              </a:rPr>
              <a:t>S6</a:t>
            </a:r>
          </a:p>
          <a:p>
            <a:pPr algn="ctr" eaLnBrk="1" hangingPunct="1">
              <a:spcBef>
                <a:spcPct val="0"/>
              </a:spcBef>
              <a:buFontTx/>
              <a:buNone/>
            </a:pPr>
            <a:r>
              <a:rPr lang="en-US" altLang="en-US" sz="1000" b="1">
                <a:latin typeface="Century Gothic" panose="020B0502020202020204" pitchFamily="34" charset="0"/>
                <a:ea typeface="ＭＳ Ｐゴシック" panose="020B0600070205080204" pitchFamily="34" charset="-128"/>
                <a:cs typeface="Arial" panose="020B0604020202020204" pitchFamily="34" charset="0"/>
              </a:rPr>
              <a:t>consultation</a:t>
            </a:r>
            <a:endParaRPr lang="en-GB" altLang="zh-CN" sz="1000" b="1">
              <a:latin typeface="Century Gothic" panose="020B0502020202020204" pitchFamily="34" charset="0"/>
              <a:ea typeface="ＭＳ Ｐゴシック" panose="020B0600070205080204" pitchFamily="34" charset="-128"/>
              <a:cs typeface="Arial" panose="020B0604020202020204" pitchFamily="34" charset="0"/>
            </a:endParaRPr>
          </a:p>
        </p:txBody>
      </p:sp>
      <p:sp>
        <p:nvSpPr>
          <p:cNvPr id="7183" name="AutoShape 17">
            <a:extLst>
              <a:ext uri="{FF2B5EF4-FFF2-40B4-BE49-F238E27FC236}">
                <a16:creationId xmlns:a16="http://schemas.microsoft.com/office/drawing/2014/main" id="{7FF766AC-3BED-E945-6086-C0D5C92FD743}"/>
              </a:ext>
            </a:extLst>
          </p:cNvPr>
          <p:cNvSpPr>
            <a:spLocks noChangeArrowheads="1"/>
          </p:cNvSpPr>
          <p:nvPr/>
        </p:nvSpPr>
        <p:spPr bwMode="auto">
          <a:xfrm>
            <a:off x="7019925" y="3573463"/>
            <a:ext cx="1368425" cy="503237"/>
          </a:xfrm>
          <a:prstGeom prst="flowChartProcess">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en-US" sz="1000" b="1">
                <a:latin typeface="Century Gothic" panose="020B0502020202020204" pitchFamily="34" charset="0"/>
                <a:ea typeface="ＭＳ Ｐゴシック" panose="020B0600070205080204" pitchFamily="34" charset="-128"/>
                <a:cs typeface="Arial" panose="020B0604020202020204" pitchFamily="34" charset="0"/>
              </a:rPr>
              <a:t>S7</a:t>
            </a:r>
          </a:p>
          <a:p>
            <a:pPr algn="ctr" eaLnBrk="1" hangingPunct="1">
              <a:spcBef>
                <a:spcPct val="0"/>
              </a:spcBef>
              <a:buFontTx/>
              <a:buNone/>
            </a:pPr>
            <a:r>
              <a:rPr lang="en-US" altLang="en-US" sz="1000" b="1">
                <a:latin typeface="Century Gothic" panose="020B0502020202020204" pitchFamily="34" charset="0"/>
                <a:ea typeface="ＭＳ Ｐゴシック" panose="020B0600070205080204" pitchFamily="34" charset="-128"/>
                <a:cs typeface="Arial" panose="020B0604020202020204" pitchFamily="34" charset="0"/>
              </a:rPr>
              <a:t>negotiation</a:t>
            </a:r>
          </a:p>
        </p:txBody>
      </p:sp>
      <p:sp>
        <p:nvSpPr>
          <p:cNvPr id="7184" name="AutoShape 18">
            <a:extLst>
              <a:ext uri="{FF2B5EF4-FFF2-40B4-BE49-F238E27FC236}">
                <a16:creationId xmlns:a16="http://schemas.microsoft.com/office/drawing/2014/main" id="{8E112541-09B0-E38D-D04D-51106B6EE6A6}"/>
              </a:ext>
            </a:extLst>
          </p:cNvPr>
          <p:cNvSpPr>
            <a:spLocks noChangeArrowheads="1"/>
          </p:cNvSpPr>
          <p:nvPr/>
        </p:nvSpPr>
        <p:spPr bwMode="auto">
          <a:xfrm>
            <a:off x="2843213" y="5084763"/>
            <a:ext cx="1584325" cy="576262"/>
          </a:xfrm>
          <a:prstGeom prst="flowChartProcess">
            <a:avLst/>
          </a:prstGeom>
          <a:solidFill>
            <a:srgbClr val="FF9900"/>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en-US" sz="1800" b="1">
                <a:latin typeface="Century Gothic" panose="020B0502020202020204" pitchFamily="34" charset="0"/>
                <a:ea typeface="ＭＳ Ｐゴシック" panose="020B0600070205080204" pitchFamily="34" charset="-128"/>
                <a:cs typeface="Arial" panose="020B0604020202020204" pitchFamily="34" charset="0"/>
              </a:rPr>
              <a:t>Codex </a:t>
            </a:r>
          </a:p>
          <a:p>
            <a:pPr algn="ctr" eaLnBrk="1" hangingPunct="1">
              <a:spcBef>
                <a:spcPct val="0"/>
              </a:spcBef>
              <a:buFontTx/>
              <a:buNone/>
            </a:pPr>
            <a:r>
              <a:rPr lang="en-US" altLang="en-US" sz="1800" b="1">
                <a:latin typeface="Century Gothic" panose="020B0502020202020204" pitchFamily="34" charset="0"/>
                <a:ea typeface="ＭＳ Ｐゴシック" panose="020B0600070205080204" pitchFamily="34" charset="-128"/>
                <a:cs typeface="Arial" panose="020B0604020202020204" pitchFamily="34" charset="0"/>
              </a:rPr>
              <a:t>standard</a:t>
            </a:r>
            <a:endParaRPr lang="en-GB" altLang="zh-CN" sz="1800" b="1">
              <a:latin typeface="Century Gothic" panose="020B0502020202020204" pitchFamily="34" charset="0"/>
              <a:ea typeface="ＭＳ Ｐゴシック" panose="020B0600070205080204" pitchFamily="34" charset="-128"/>
              <a:cs typeface="Arial" panose="020B0604020202020204" pitchFamily="34" charset="0"/>
            </a:endParaRPr>
          </a:p>
        </p:txBody>
      </p:sp>
      <p:sp>
        <p:nvSpPr>
          <p:cNvPr id="7185" name="Text Box 19">
            <a:extLst>
              <a:ext uri="{FF2B5EF4-FFF2-40B4-BE49-F238E27FC236}">
                <a16:creationId xmlns:a16="http://schemas.microsoft.com/office/drawing/2014/main" id="{6D608731-0FBA-7C86-A72A-7146356DBA90}"/>
              </a:ext>
            </a:extLst>
          </p:cNvPr>
          <p:cNvSpPr txBox="1">
            <a:spLocks noChangeArrowheads="1"/>
          </p:cNvSpPr>
          <p:nvPr/>
        </p:nvSpPr>
        <p:spPr bwMode="auto">
          <a:xfrm>
            <a:off x="2484438" y="908050"/>
            <a:ext cx="2166937"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en-US" sz="1400" b="1">
                <a:solidFill>
                  <a:schemeClr val="accent2"/>
                </a:solidFill>
                <a:latin typeface="Century Gothic" panose="020B0502020202020204" pitchFamily="34" charset="0"/>
                <a:ea typeface="ＭＳ Ｐゴシック" panose="020B0600070205080204" pitchFamily="34" charset="-128"/>
                <a:cs typeface="Arial" panose="020B0604020202020204" pitchFamily="34" charset="0"/>
              </a:rPr>
              <a:t>Executive Committee</a:t>
            </a:r>
          </a:p>
          <a:p>
            <a:pPr algn="ctr" eaLnBrk="1" hangingPunct="1">
              <a:spcBef>
                <a:spcPct val="0"/>
              </a:spcBef>
              <a:buFontTx/>
              <a:buNone/>
            </a:pPr>
            <a:r>
              <a:rPr lang="en-US" altLang="en-US" sz="1400" b="1">
                <a:solidFill>
                  <a:schemeClr val="accent2"/>
                </a:solidFill>
                <a:latin typeface="Century Gothic" panose="020B0502020202020204" pitchFamily="34" charset="0"/>
                <a:ea typeface="ＭＳ Ｐゴシック" panose="020B0600070205080204" pitchFamily="34" charset="-128"/>
                <a:cs typeface="Arial" panose="020B0604020202020204" pitchFamily="34" charset="0"/>
              </a:rPr>
              <a:t>(critical review)</a:t>
            </a:r>
            <a:endParaRPr lang="en-GB" altLang="zh-CN" sz="1400" b="1">
              <a:solidFill>
                <a:schemeClr val="accent2"/>
              </a:solidFill>
              <a:latin typeface="Century Gothic" panose="020B0502020202020204" pitchFamily="34" charset="0"/>
              <a:ea typeface="ＭＳ Ｐゴシック" panose="020B0600070205080204" pitchFamily="34" charset="-128"/>
              <a:cs typeface="Arial" panose="020B0604020202020204" pitchFamily="34" charset="0"/>
            </a:endParaRPr>
          </a:p>
        </p:txBody>
      </p:sp>
      <p:sp>
        <p:nvSpPr>
          <p:cNvPr id="7186" name="Text Box 20">
            <a:extLst>
              <a:ext uri="{FF2B5EF4-FFF2-40B4-BE49-F238E27FC236}">
                <a16:creationId xmlns:a16="http://schemas.microsoft.com/office/drawing/2014/main" id="{3FDD1B93-F805-5CD4-B8D8-10C791DE08CB}"/>
              </a:ext>
            </a:extLst>
          </p:cNvPr>
          <p:cNvSpPr txBox="1">
            <a:spLocks noChangeArrowheads="1"/>
          </p:cNvSpPr>
          <p:nvPr/>
        </p:nvSpPr>
        <p:spPr bwMode="auto">
          <a:xfrm>
            <a:off x="6300788" y="692150"/>
            <a:ext cx="12239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r>
              <a:rPr lang="en-US" altLang="en-US" sz="1400" b="1">
                <a:solidFill>
                  <a:schemeClr val="accent2"/>
                </a:solidFill>
                <a:latin typeface="Century Gothic" panose="020B0502020202020204" pitchFamily="34" charset="0"/>
                <a:ea typeface="ＭＳ Ｐゴシック" panose="020B0600070205080204" pitchFamily="34" charset="-128"/>
                <a:cs typeface="Arial" panose="020B0604020202020204" pitchFamily="34" charset="0"/>
              </a:rPr>
              <a:t>Committee</a:t>
            </a:r>
            <a:endParaRPr lang="en-GB" altLang="zh-CN" sz="1400" b="1">
              <a:solidFill>
                <a:schemeClr val="accent2"/>
              </a:solidFill>
              <a:latin typeface="Century Gothic" panose="020B0502020202020204" pitchFamily="34" charset="0"/>
              <a:ea typeface="ＭＳ Ｐゴシック" panose="020B0600070205080204" pitchFamily="34" charset="-128"/>
              <a:cs typeface="Arial" panose="020B0604020202020204" pitchFamily="34" charset="0"/>
            </a:endParaRPr>
          </a:p>
        </p:txBody>
      </p:sp>
      <p:sp>
        <p:nvSpPr>
          <p:cNvPr id="7187" name="Text Box 21">
            <a:extLst>
              <a:ext uri="{FF2B5EF4-FFF2-40B4-BE49-F238E27FC236}">
                <a16:creationId xmlns:a16="http://schemas.microsoft.com/office/drawing/2014/main" id="{7AAB9CE8-52A5-9DB3-B3D3-A08F6446D062}"/>
              </a:ext>
            </a:extLst>
          </p:cNvPr>
          <p:cNvSpPr txBox="1">
            <a:spLocks noChangeArrowheads="1"/>
          </p:cNvSpPr>
          <p:nvPr/>
        </p:nvSpPr>
        <p:spPr bwMode="auto">
          <a:xfrm>
            <a:off x="2908300" y="247650"/>
            <a:ext cx="12319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en-US" sz="1400" b="1">
                <a:solidFill>
                  <a:schemeClr val="accent2"/>
                </a:solidFill>
                <a:latin typeface="Century Gothic" panose="020B0502020202020204" pitchFamily="34" charset="0"/>
                <a:ea typeface="ＭＳ Ｐゴシック" panose="020B0600070205080204" pitchFamily="34" charset="-128"/>
                <a:cs typeface="Arial" panose="020B0604020202020204" pitchFamily="34" charset="0"/>
              </a:rPr>
              <a:t>Commission</a:t>
            </a:r>
          </a:p>
          <a:p>
            <a:pPr algn="ctr" eaLnBrk="1" hangingPunct="1">
              <a:spcBef>
                <a:spcPct val="0"/>
              </a:spcBef>
              <a:buFontTx/>
              <a:buNone/>
            </a:pPr>
            <a:r>
              <a:rPr lang="en-US" altLang="en-US" sz="1400" b="1">
                <a:solidFill>
                  <a:schemeClr val="accent2"/>
                </a:solidFill>
                <a:latin typeface="Century Gothic" panose="020B0502020202020204" pitchFamily="34" charset="0"/>
                <a:ea typeface="ＭＳ Ｐゴシック" panose="020B0600070205080204" pitchFamily="34" charset="-128"/>
                <a:cs typeface="Arial" panose="020B0604020202020204" pitchFamily="34" charset="0"/>
              </a:rPr>
              <a:t>(adoption)</a:t>
            </a:r>
            <a:endParaRPr lang="en-GB" altLang="zh-CN" sz="1400" b="1">
              <a:solidFill>
                <a:schemeClr val="accent2"/>
              </a:solidFill>
              <a:latin typeface="Century Gothic" panose="020B0502020202020204" pitchFamily="34" charset="0"/>
              <a:ea typeface="ＭＳ Ｐゴシック" panose="020B0600070205080204" pitchFamily="34" charset="-128"/>
              <a:cs typeface="Arial" panose="020B0604020202020204" pitchFamily="34" charset="0"/>
            </a:endParaRPr>
          </a:p>
        </p:txBody>
      </p:sp>
      <p:sp>
        <p:nvSpPr>
          <p:cNvPr id="7188" name="AutoShape 22">
            <a:extLst>
              <a:ext uri="{FF2B5EF4-FFF2-40B4-BE49-F238E27FC236}">
                <a16:creationId xmlns:a16="http://schemas.microsoft.com/office/drawing/2014/main" id="{1A217F32-571B-7B49-0CE1-6A26E9DA761C}"/>
              </a:ext>
            </a:extLst>
          </p:cNvPr>
          <p:cNvSpPr>
            <a:spLocks noChangeArrowheads="1"/>
          </p:cNvSpPr>
          <p:nvPr/>
        </p:nvSpPr>
        <p:spPr bwMode="auto">
          <a:xfrm>
            <a:off x="3132138" y="3141663"/>
            <a:ext cx="1008062" cy="574675"/>
          </a:xfrm>
          <a:prstGeom prst="flowChartDecision">
            <a:avLst/>
          </a:prstGeom>
          <a:solidFill>
            <a:srgbClr val="FFFF99"/>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en-US" sz="1200" b="1">
                <a:latin typeface="Century Gothic" panose="020B0502020202020204" pitchFamily="34" charset="0"/>
                <a:ea typeface="ＭＳ Ｐゴシック" panose="020B0600070205080204" pitchFamily="34" charset="-128"/>
                <a:cs typeface="Arial" panose="020B0604020202020204" pitchFamily="34" charset="0"/>
              </a:rPr>
              <a:t>S 5</a:t>
            </a:r>
            <a:endParaRPr lang="en-GB" altLang="zh-CN" sz="1200" b="1">
              <a:latin typeface="Century Gothic" panose="020B0502020202020204" pitchFamily="34" charset="0"/>
              <a:ea typeface="ＭＳ Ｐゴシック" panose="020B0600070205080204" pitchFamily="34" charset="-128"/>
              <a:cs typeface="Arial" panose="020B0604020202020204" pitchFamily="34" charset="0"/>
            </a:endParaRPr>
          </a:p>
        </p:txBody>
      </p:sp>
      <p:sp>
        <p:nvSpPr>
          <p:cNvPr id="7189" name="AutoShape 23">
            <a:extLst>
              <a:ext uri="{FF2B5EF4-FFF2-40B4-BE49-F238E27FC236}">
                <a16:creationId xmlns:a16="http://schemas.microsoft.com/office/drawing/2014/main" id="{D04D8931-0BE5-8BFB-7D84-69D590E0BDA7}"/>
              </a:ext>
            </a:extLst>
          </p:cNvPr>
          <p:cNvSpPr>
            <a:spLocks noChangeArrowheads="1"/>
          </p:cNvSpPr>
          <p:nvPr/>
        </p:nvSpPr>
        <p:spPr bwMode="auto">
          <a:xfrm>
            <a:off x="0" y="2708275"/>
            <a:ext cx="1547813" cy="720725"/>
          </a:xfrm>
          <a:prstGeom prst="flowChartDecision">
            <a:avLst/>
          </a:prstGeom>
          <a:solidFill>
            <a:srgbClr val="FFFF99"/>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en-US" sz="1000" b="1">
                <a:latin typeface="Century Gothic" panose="020B0502020202020204" pitchFamily="34" charset="0"/>
                <a:ea typeface="ＭＳ Ｐゴシック" panose="020B0600070205080204" pitchFamily="34" charset="-128"/>
                <a:cs typeface="Arial" panose="020B0604020202020204" pitchFamily="34" charset="0"/>
              </a:rPr>
              <a:t>Endorsement by</a:t>
            </a:r>
          </a:p>
          <a:p>
            <a:pPr algn="ctr" eaLnBrk="1" hangingPunct="1">
              <a:spcBef>
                <a:spcPct val="0"/>
              </a:spcBef>
              <a:buFontTx/>
              <a:buNone/>
            </a:pPr>
            <a:r>
              <a:rPr lang="en-US" altLang="en-US" sz="1000" b="1">
                <a:latin typeface="Century Gothic" panose="020B0502020202020204" pitchFamily="34" charset="0"/>
                <a:ea typeface="ＭＳ Ｐゴシック" panose="020B0600070205080204" pitchFamily="34" charset="-128"/>
                <a:cs typeface="Arial" panose="020B0604020202020204" pitchFamily="34" charset="0"/>
              </a:rPr>
              <a:t>general committees</a:t>
            </a:r>
            <a:endParaRPr lang="en-GB" altLang="zh-CN" sz="1000" b="1">
              <a:latin typeface="Century Gothic" panose="020B0502020202020204" pitchFamily="34" charset="0"/>
              <a:ea typeface="ＭＳ Ｐゴシック" panose="020B0600070205080204" pitchFamily="34" charset="-128"/>
              <a:cs typeface="Arial" panose="020B0604020202020204" pitchFamily="34" charset="0"/>
            </a:endParaRPr>
          </a:p>
        </p:txBody>
      </p:sp>
      <p:sp>
        <p:nvSpPr>
          <p:cNvPr id="7190" name="Text Box 34">
            <a:extLst>
              <a:ext uri="{FF2B5EF4-FFF2-40B4-BE49-F238E27FC236}">
                <a16:creationId xmlns:a16="http://schemas.microsoft.com/office/drawing/2014/main" id="{06BBD628-21EF-41DD-13E7-A5595AF0C54B}"/>
              </a:ext>
            </a:extLst>
          </p:cNvPr>
          <p:cNvSpPr txBox="1">
            <a:spLocks noChangeArrowheads="1"/>
          </p:cNvSpPr>
          <p:nvPr/>
        </p:nvSpPr>
        <p:spPr bwMode="auto">
          <a:xfrm>
            <a:off x="250825" y="315913"/>
            <a:ext cx="1152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r>
              <a:rPr lang="en-US" altLang="en-US" sz="1400" b="1">
                <a:solidFill>
                  <a:schemeClr val="accent2"/>
                </a:solidFill>
                <a:latin typeface="Century Gothic" panose="020B0502020202020204" pitchFamily="34" charset="0"/>
                <a:ea typeface="ＭＳ Ｐゴシック" panose="020B0600070205080204" pitchFamily="34" charset="-128"/>
                <a:cs typeface="Arial" panose="020B0604020202020204" pitchFamily="34" charset="0"/>
              </a:rPr>
              <a:t>Committee</a:t>
            </a:r>
            <a:endParaRPr lang="en-GB" altLang="zh-CN" sz="1400" b="1">
              <a:solidFill>
                <a:schemeClr val="accent2"/>
              </a:solidFill>
              <a:latin typeface="Century Gothic" panose="020B0502020202020204" pitchFamily="34" charset="0"/>
              <a:ea typeface="ＭＳ Ｐゴシック" panose="020B0600070205080204" pitchFamily="34" charset="-128"/>
              <a:cs typeface="Arial" panose="020B0604020202020204" pitchFamily="34" charset="0"/>
            </a:endParaRPr>
          </a:p>
        </p:txBody>
      </p:sp>
      <p:sp>
        <p:nvSpPr>
          <p:cNvPr id="7191" name="AutoShape 10">
            <a:extLst>
              <a:ext uri="{FF2B5EF4-FFF2-40B4-BE49-F238E27FC236}">
                <a16:creationId xmlns:a16="http://schemas.microsoft.com/office/drawing/2014/main" id="{1B493F49-753F-FAF8-CE9B-A388182F8708}"/>
              </a:ext>
            </a:extLst>
          </p:cNvPr>
          <p:cNvSpPr>
            <a:spLocks noChangeArrowheads="1"/>
          </p:cNvSpPr>
          <p:nvPr/>
        </p:nvSpPr>
        <p:spPr bwMode="auto">
          <a:xfrm>
            <a:off x="5580063" y="3324225"/>
            <a:ext cx="2806700" cy="247650"/>
          </a:xfrm>
          <a:prstGeom prst="flowChartProcess">
            <a:avLst/>
          </a:prstGeom>
          <a:solidFill>
            <a:srgbClr val="FF9900"/>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37931725" indent="-37474525">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en-US" altLang="en-US" sz="1200" b="1">
                <a:latin typeface="Century Gothic" panose="020B0502020202020204" pitchFamily="34" charset="0"/>
                <a:ea typeface="ＭＳ Ｐゴシック" panose="020B0600070205080204" pitchFamily="34" charset="-128"/>
                <a:cs typeface="Arial" panose="020B0604020202020204" pitchFamily="34" charset="0"/>
              </a:rPr>
              <a:t>Draft standard</a:t>
            </a:r>
            <a:endParaRPr lang="en-GB" altLang="zh-CN" sz="1200" b="1">
              <a:latin typeface="Century Gothic" panose="020B0502020202020204" pitchFamily="34" charset="0"/>
              <a:ea typeface="ＭＳ Ｐゴシック" panose="020B0600070205080204" pitchFamily="34" charset="-128"/>
              <a:cs typeface="Arial" panose="020B0604020202020204" pitchFamily="34" charset="0"/>
            </a:endParaRPr>
          </a:p>
        </p:txBody>
      </p:sp>
      <p:sp>
        <p:nvSpPr>
          <p:cNvPr id="7192" name="Line 30">
            <a:extLst>
              <a:ext uri="{FF2B5EF4-FFF2-40B4-BE49-F238E27FC236}">
                <a16:creationId xmlns:a16="http://schemas.microsoft.com/office/drawing/2014/main" id="{8B7F0B07-4AFB-1F97-9F9E-E9C04AB08877}"/>
              </a:ext>
            </a:extLst>
          </p:cNvPr>
          <p:cNvSpPr>
            <a:spLocks noChangeShapeType="1"/>
          </p:cNvSpPr>
          <p:nvPr/>
        </p:nvSpPr>
        <p:spPr bwMode="auto">
          <a:xfrm>
            <a:off x="755650" y="1268413"/>
            <a:ext cx="0" cy="288925"/>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93" name="Line 31">
            <a:extLst>
              <a:ext uri="{FF2B5EF4-FFF2-40B4-BE49-F238E27FC236}">
                <a16:creationId xmlns:a16="http://schemas.microsoft.com/office/drawing/2014/main" id="{E50DE756-9BBF-F941-05A7-02071BF7D9DF}"/>
              </a:ext>
            </a:extLst>
          </p:cNvPr>
          <p:cNvSpPr>
            <a:spLocks noChangeShapeType="1"/>
          </p:cNvSpPr>
          <p:nvPr/>
        </p:nvSpPr>
        <p:spPr bwMode="auto">
          <a:xfrm>
            <a:off x="8388350" y="1844675"/>
            <a:ext cx="360363"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94" name="Line 32">
            <a:extLst>
              <a:ext uri="{FF2B5EF4-FFF2-40B4-BE49-F238E27FC236}">
                <a16:creationId xmlns:a16="http://schemas.microsoft.com/office/drawing/2014/main" id="{2FC8DD30-3E07-5E01-3841-E3ACEE3870EA}"/>
              </a:ext>
            </a:extLst>
          </p:cNvPr>
          <p:cNvSpPr>
            <a:spLocks noChangeShapeType="1"/>
          </p:cNvSpPr>
          <p:nvPr/>
        </p:nvSpPr>
        <p:spPr bwMode="auto">
          <a:xfrm>
            <a:off x="8748713" y="1844675"/>
            <a:ext cx="0" cy="1008063"/>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95" name="Line 33">
            <a:extLst>
              <a:ext uri="{FF2B5EF4-FFF2-40B4-BE49-F238E27FC236}">
                <a16:creationId xmlns:a16="http://schemas.microsoft.com/office/drawing/2014/main" id="{DF5E8126-BC9C-2615-AC6B-40B71E6352C8}"/>
              </a:ext>
            </a:extLst>
          </p:cNvPr>
          <p:cNvSpPr>
            <a:spLocks noChangeShapeType="1"/>
          </p:cNvSpPr>
          <p:nvPr/>
        </p:nvSpPr>
        <p:spPr bwMode="auto">
          <a:xfrm flipH="1">
            <a:off x="2339975" y="2852738"/>
            <a:ext cx="6408738"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96" name="Line 34">
            <a:extLst>
              <a:ext uri="{FF2B5EF4-FFF2-40B4-BE49-F238E27FC236}">
                <a16:creationId xmlns:a16="http://schemas.microsoft.com/office/drawing/2014/main" id="{0761A66B-E1E1-FABE-A17F-653027A3AD30}"/>
              </a:ext>
            </a:extLst>
          </p:cNvPr>
          <p:cNvSpPr>
            <a:spLocks noChangeShapeType="1"/>
          </p:cNvSpPr>
          <p:nvPr/>
        </p:nvSpPr>
        <p:spPr bwMode="auto">
          <a:xfrm>
            <a:off x="2339975" y="2852738"/>
            <a:ext cx="0" cy="576262"/>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97" name="Line 35">
            <a:extLst>
              <a:ext uri="{FF2B5EF4-FFF2-40B4-BE49-F238E27FC236}">
                <a16:creationId xmlns:a16="http://schemas.microsoft.com/office/drawing/2014/main" id="{2C4872CD-9286-7FBC-2F4C-F27CB9943B8B}"/>
              </a:ext>
            </a:extLst>
          </p:cNvPr>
          <p:cNvSpPr>
            <a:spLocks noChangeShapeType="1"/>
          </p:cNvSpPr>
          <p:nvPr/>
        </p:nvSpPr>
        <p:spPr bwMode="auto">
          <a:xfrm>
            <a:off x="2339975" y="3429000"/>
            <a:ext cx="792163"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98" name="Line 36">
            <a:extLst>
              <a:ext uri="{FF2B5EF4-FFF2-40B4-BE49-F238E27FC236}">
                <a16:creationId xmlns:a16="http://schemas.microsoft.com/office/drawing/2014/main" id="{8B265A70-9DD4-8703-5560-EEF5DE0C26C8}"/>
              </a:ext>
            </a:extLst>
          </p:cNvPr>
          <p:cNvSpPr>
            <a:spLocks noChangeShapeType="1"/>
          </p:cNvSpPr>
          <p:nvPr/>
        </p:nvSpPr>
        <p:spPr bwMode="auto">
          <a:xfrm>
            <a:off x="4140200" y="3429000"/>
            <a:ext cx="1439863"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99" name="Line 37">
            <a:extLst>
              <a:ext uri="{FF2B5EF4-FFF2-40B4-BE49-F238E27FC236}">
                <a16:creationId xmlns:a16="http://schemas.microsoft.com/office/drawing/2014/main" id="{60BD15F1-CCEF-BECF-C46B-3A995CE217F3}"/>
              </a:ext>
            </a:extLst>
          </p:cNvPr>
          <p:cNvSpPr>
            <a:spLocks noChangeShapeType="1"/>
          </p:cNvSpPr>
          <p:nvPr/>
        </p:nvSpPr>
        <p:spPr bwMode="auto">
          <a:xfrm>
            <a:off x="1403350" y="1844675"/>
            <a:ext cx="1728788"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00" name="Line 38">
            <a:extLst>
              <a:ext uri="{FF2B5EF4-FFF2-40B4-BE49-F238E27FC236}">
                <a16:creationId xmlns:a16="http://schemas.microsoft.com/office/drawing/2014/main" id="{B0A998F0-4F6A-F10C-3F1D-B4CD0765F985}"/>
              </a:ext>
            </a:extLst>
          </p:cNvPr>
          <p:cNvSpPr>
            <a:spLocks noChangeShapeType="1"/>
          </p:cNvSpPr>
          <p:nvPr/>
        </p:nvSpPr>
        <p:spPr bwMode="auto">
          <a:xfrm>
            <a:off x="4140200" y="1844675"/>
            <a:ext cx="1439863"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01" name="Line 39">
            <a:extLst>
              <a:ext uri="{FF2B5EF4-FFF2-40B4-BE49-F238E27FC236}">
                <a16:creationId xmlns:a16="http://schemas.microsoft.com/office/drawing/2014/main" id="{B0CF064B-A42E-1336-85E1-65B2F21C423B}"/>
              </a:ext>
            </a:extLst>
          </p:cNvPr>
          <p:cNvSpPr>
            <a:spLocks noChangeShapeType="1"/>
          </p:cNvSpPr>
          <p:nvPr/>
        </p:nvSpPr>
        <p:spPr bwMode="auto">
          <a:xfrm>
            <a:off x="8388350" y="3429000"/>
            <a:ext cx="360363"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02" name="Line 40">
            <a:extLst>
              <a:ext uri="{FF2B5EF4-FFF2-40B4-BE49-F238E27FC236}">
                <a16:creationId xmlns:a16="http://schemas.microsoft.com/office/drawing/2014/main" id="{FE150A49-DC09-0E64-FFC9-D7A055F0C833}"/>
              </a:ext>
            </a:extLst>
          </p:cNvPr>
          <p:cNvSpPr>
            <a:spLocks noChangeShapeType="1"/>
          </p:cNvSpPr>
          <p:nvPr/>
        </p:nvSpPr>
        <p:spPr bwMode="auto">
          <a:xfrm>
            <a:off x="8748713" y="3429000"/>
            <a:ext cx="0" cy="10795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03" name="Line 41">
            <a:extLst>
              <a:ext uri="{FF2B5EF4-FFF2-40B4-BE49-F238E27FC236}">
                <a16:creationId xmlns:a16="http://schemas.microsoft.com/office/drawing/2014/main" id="{FF1DFE5D-9505-1691-DC43-F4B0A3A9A9A3}"/>
              </a:ext>
            </a:extLst>
          </p:cNvPr>
          <p:cNvSpPr>
            <a:spLocks noChangeShapeType="1"/>
          </p:cNvSpPr>
          <p:nvPr/>
        </p:nvSpPr>
        <p:spPr bwMode="auto">
          <a:xfrm flipH="1">
            <a:off x="4140200" y="4508500"/>
            <a:ext cx="4608513"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04" name="Line 42">
            <a:extLst>
              <a:ext uri="{FF2B5EF4-FFF2-40B4-BE49-F238E27FC236}">
                <a16:creationId xmlns:a16="http://schemas.microsoft.com/office/drawing/2014/main" id="{675CCDFB-9F5E-A778-E657-A01BCA765343}"/>
              </a:ext>
            </a:extLst>
          </p:cNvPr>
          <p:cNvSpPr>
            <a:spLocks noChangeShapeType="1"/>
          </p:cNvSpPr>
          <p:nvPr/>
        </p:nvSpPr>
        <p:spPr bwMode="auto">
          <a:xfrm flipV="1">
            <a:off x="6372225" y="4076700"/>
            <a:ext cx="0" cy="43180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05" name="Line 43">
            <a:extLst>
              <a:ext uri="{FF2B5EF4-FFF2-40B4-BE49-F238E27FC236}">
                <a16:creationId xmlns:a16="http://schemas.microsoft.com/office/drawing/2014/main" id="{C718FC8E-591D-6769-E020-5BE245E46034}"/>
              </a:ext>
            </a:extLst>
          </p:cNvPr>
          <p:cNvSpPr>
            <a:spLocks noChangeShapeType="1"/>
          </p:cNvSpPr>
          <p:nvPr/>
        </p:nvSpPr>
        <p:spPr bwMode="auto">
          <a:xfrm flipV="1">
            <a:off x="6084888" y="2420938"/>
            <a:ext cx="0" cy="43180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06" name="Line 44">
            <a:extLst>
              <a:ext uri="{FF2B5EF4-FFF2-40B4-BE49-F238E27FC236}">
                <a16:creationId xmlns:a16="http://schemas.microsoft.com/office/drawing/2014/main" id="{FD6741BA-9C22-CD53-F06E-41D25981CC04}"/>
              </a:ext>
            </a:extLst>
          </p:cNvPr>
          <p:cNvSpPr>
            <a:spLocks noChangeShapeType="1"/>
          </p:cNvSpPr>
          <p:nvPr/>
        </p:nvSpPr>
        <p:spPr bwMode="auto">
          <a:xfrm flipV="1">
            <a:off x="7019925" y="2420938"/>
            <a:ext cx="0" cy="43180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07" name="Line 45">
            <a:extLst>
              <a:ext uri="{FF2B5EF4-FFF2-40B4-BE49-F238E27FC236}">
                <a16:creationId xmlns:a16="http://schemas.microsoft.com/office/drawing/2014/main" id="{BBAFE1E6-E4AA-C0D8-48AC-13CC15EB76D3}"/>
              </a:ext>
            </a:extLst>
          </p:cNvPr>
          <p:cNvSpPr>
            <a:spLocks noChangeShapeType="1"/>
          </p:cNvSpPr>
          <p:nvPr/>
        </p:nvSpPr>
        <p:spPr bwMode="auto">
          <a:xfrm>
            <a:off x="3635375" y="4797425"/>
            <a:ext cx="0" cy="287338"/>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08" name="Line 46">
            <a:extLst>
              <a:ext uri="{FF2B5EF4-FFF2-40B4-BE49-F238E27FC236}">
                <a16:creationId xmlns:a16="http://schemas.microsoft.com/office/drawing/2014/main" id="{F9ECC71A-5794-3E91-DDC3-E69679158297}"/>
              </a:ext>
            </a:extLst>
          </p:cNvPr>
          <p:cNvSpPr>
            <a:spLocks noChangeShapeType="1"/>
          </p:cNvSpPr>
          <p:nvPr/>
        </p:nvSpPr>
        <p:spPr bwMode="auto">
          <a:xfrm flipV="1">
            <a:off x="3635375" y="2276475"/>
            <a:ext cx="0" cy="86518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09" name="Line 47">
            <a:extLst>
              <a:ext uri="{FF2B5EF4-FFF2-40B4-BE49-F238E27FC236}">
                <a16:creationId xmlns:a16="http://schemas.microsoft.com/office/drawing/2014/main" id="{3E792102-26D7-11B1-C247-F5EAF16648EC}"/>
              </a:ext>
            </a:extLst>
          </p:cNvPr>
          <p:cNvSpPr>
            <a:spLocks noChangeShapeType="1"/>
          </p:cNvSpPr>
          <p:nvPr/>
        </p:nvSpPr>
        <p:spPr bwMode="auto">
          <a:xfrm>
            <a:off x="3635375" y="2276475"/>
            <a:ext cx="1944688"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10" name="Line 48">
            <a:extLst>
              <a:ext uri="{FF2B5EF4-FFF2-40B4-BE49-F238E27FC236}">
                <a16:creationId xmlns:a16="http://schemas.microsoft.com/office/drawing/2014/main" id="{A51B985E-60E4-731E-CFFA-BD993EF73F26}"/>
              </a:ext>
            </a:extLst>
          </p:cNvPr>
          <p:cNvSpPr>
            <a:spLocks noChangeShapeType="1"/>
          </p:cNvSpPr>
          <p:nvPr/>
        </p:nvSpPr>
        <p:spPr bwMode="auto">
          <a:xfrm flipV="1">
            <a:off x="4140200" y="3860800"/>
            <a:ext cx="0" cy="6477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11" name="Line 49">
            <a:extLst>
              <a:ext uri="{FF2B5EF4-FFF2-40B4-BE49-F238E27FC236}">
                <a16:creationId xmlns:a16="http://schemas.microsoft.com/office/drawing/2014/main" id="{58B534E9-2A23-2868-2712-CA3EFB4A9E28}"/>
              </a:ext>
            </a:extLst>
          </p:cNvPr>
          <p:cNvSpPr>
            <a:spLocks noChangeShapeType="1"/>
          </p:cNvSpPr>
          <p:nvPr/>
        </p:nvSpPr>
        <p:spPr bwMode="auto">
          <a:xfrm>
            <a:off x="4140200" y="3860800"/>
            <a:ext cx="1439863"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12" name="Line 50">
            <a:extLst>
              <a:ext uri="{FF2B5EF4-FFF2-40B4-BE49-F238E27FC236}">
                <a16:creationId xmlns:a16="http://schemas.microsoft.com/office/drawing/2014/main" id="{38141C9C-4DBA-60D2-D414-C6D7747D8BC6}"/>
              </a:ext>
            </a:extLst>
          </p:cNvPr>
          <p:cNvSpPr>
            <a:spLocks noChangeShapeType="1"/>
          </p:cNvSpPr>
          <p:nvPr/>
        </p:nvSpPr>
        <p:spPr bwMode="auto">
          <a:xfrm>
            <a:off x="3635375" y="3716338"/>
            <a:ext cx="0" cy="504825"/>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13" name="Line 52">
            <a:extLst>
              <a:ext uri="{FF2B5EF4-FFF2-40B4-BE49-F238E27FC236}">
                <a16:creationId xmlns:a16="http://schemas.microsoft.com/office/drawing/2014/main" id="{B7CBE057-382D-7FA9-111D-9923C5239656}"/>
              </a:ext>
            </a:extLst>
          </p:cNvPr>
          <p:cNvSpPr>
            <a:spLocks noChangeShapeType="1"/>
          </p:cNvSpPr>
          <p:nvPr/>
        </p:nvSpPr>
        <p:spPr bwMode="auto">
          <a:xfrm flipV="1">
            <a:off x="2339975" y="4508500"/>
            <a:ext cx="792163"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14" name="Line 53">
            <a:extLst>
              <a:ext uri="{FF2B5EF4-FFF2-40B4-BE49-F238E27FC236}">
                <a16:creationId xmlns:a16="http://schemas.microsoft.com/office/drawing/2014/main" id="{38A0BE98-B6F4-5E0C-340D-34753772EEFF}"/>
              </a:ext>
            </a:extLst>
          </p:cNvPr>
          <p:cNvSpPr>
            <a:spLocks noChangeShapeType="1"/>
          </p:cNvSpPr>
          <p:nvPr/>
        </p:nvSpPr>
        <p:spPr bwMode="auto">
          <a:xfrm flipV="1">
            <a:off x="2339975" y="3429000"/>
            <a:ext cx="0" cy="10795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15" name="Rectangle 54">
            <a:extLst>
              <a:ext uri="{FF2B5EF4-FFF2-40B4-BE49-F238E27FC236}">
                <a16:creationId xmlns:a16="http://schemas.microsoft.com/office/drawing/2014/main" id="{AEA43318-527E-EC55-31E2-D641467A5F84}"/>
              </a:ext>
            </a:extLst>
          </p:cNvPr>
          <p:cNvSpPr>
            <a:spLocks noChangeArrowheads="1"/>
          </p:cNvSpPr>
          <p:nvPr/>
        </p:nvSpPr>
        <p:spPr bwMode="auto">
          <a:xfrm>
            <a:off x="5867400" y="4941888"/>
            <a:ext cx="2881313"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r>
              <a:rPr lang="en-US" altLang="zh-CN" sz="2400" b="1">
                <a:solidFill>
                  <a:schemeClr val="accent2"/>
                </a:solidFill>
                <a:latin typeface="Times New Roman" panose="02020603050405020304" pitchFamily="18" charset="0"/>
                <a:cs typeface="Arial" panose="020B0604020202020204" pitchFamily="34" charset="0"/>
              </a:rPr>
              <a:t>Codex procedure </a:t>
            </a:r>
          </a:p>
          <a:p>
            <a:pPr eaLnBrk="1" hangingPunct="1">
              <a:spcBef>
                <a:spcPct val="0"/>
              </a:spcBef>
              <a:buFontTx/>
              <a:buNone/>
            </a:pPr>
            <a:r>
              <a:rPr lang="en-US" altLang="zh-CN" sz="2400" b="1">
                <a:solidFill>
                  <a:schemeClr val="accent2"/>
                </a:solidFill>
                <a:latin typeface="Times New Roman" panose="02020603050405020304" pitchFamily="18" charset="0"/>
                <a:cs typeface="Arial" panose="020B0604020202020204" pitchFamily="34" charset="0"/>
              </a:rPr>
              <a:t>for Standard Setting</a:t>
            </a:r>
          </a:p>
          <a:p>
            <a:pPr eaLnBrk="1" hangingPunct="1">
              <a:spcBef>
                <a:spcPct val="0"/>
              </a:spcBef>
              <a:buFontTx/>
              <a:buNone/>
            </a:pPr>
            <a:r>
              <a:rPr lang="en-US" altLang="zh-CN" sz="2400" b="1">
                <a:solidFill>
                  <a:schemeClr val="accent2"/>
                </a:solidFill>
                <a:latin typeface="Times New Roman" panose="02020603050405020304" pitchFamily="18" charset="0"/>
                <a:cs typeface="Arial" panose="020B0604020202020204" pitchFamily="34" charset="0"/>
              </a:rPr>
              <a:t>(8-steps procedure)</a:t>
            </a:r>
          </a:p>
        </p:txBody>
      </p:sp>
      <p:sp>
        <p:nvSpPr>
          <p:cNvPr id="7216" name="Line 55">
            <a:extLst>
              <a:ext uri="{FF2B5EF4-FFF2-40B4-BE49-F238E27FC236}">
                <a16:creationId xmlns:a16="http://schemas.microsoft.com/office/drawing/2014/main" id="{8239755F-35C5-6495-A5BD-7080651A4C25}"/>
              </a:ext>
            </a:extLst>
          </p:cNvPr>
          <p:cNvSpPr>
            <a:spLocks noChangeShapeType="1"/>
          </p:cNvSpPr>
          <p:nvPr/>
        </p:nvSpPr>
        <p:spPr bwMode="auto">
          <a:xfrm flipV="1">
            <a:off x="755650" y="2133600"/>
            <a:ext cx="0" cy="574675"/>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4">
            <a:extLst>
              <a:ext uri="{FF2B5EF4-FFF2-40B4-BE49-F238E27FC236}">
                <a16:creationId xmlns:a16="http://schemas.microsoft.com/office/drawing/2014/main" id="{1A87EFAC-0439-E898-C95D-9B9D8F9639D7}"/>
              </a:ext>
            </a:extLst>
          </p:cNvPr>
          <p:cNvSpPr txBox="1">
            <a:spLocks noChangeArrowheads="1"/>
          </p:cNvSpPr>
          <p:nvPr/>
        </p:nvSpPr>
        <p:spPr bwMode="auto">
          <a:xfrm>
            <a:off x="0" y="62372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50000"/>
              </a:spcBef>
              <a:buFontTx/>
              <a:buNone/>
            </a:pPr>
            <a:r>
              <a:rPr lang="en-US" altLang="zh-CN" sz="2000" b="1">
                <a:solidFill>
                  <a:srgbClr val="66CCFF"/>
                </a:solidFill>
                <a:cs typeface="Arial" panose="020B0604020202020204" pitchFamily="34" charset="0"/>
              </a:rPr>
              <a:t>CODEX MRLs (CXLs)</a:t>
            </a:r>
            <a:r>
              <a:rPr lang="en-US" altLang="zh-CN" sz="2400" b="1">
                <a:solidFill>
                  <a:srgbClr val="66CCFF"/>
                </a:solidFill>
                <a:cs typeface="Arial" panose="020B0604020202020204" pitchFamily="34" charset="0"/>
              </a:rPr>
              <a:t>      </a:t>
            </a:r>
            <a:r>
              <a:rPr lang="en-US" altLang="zh-CN" sz="2000">
                <a:solidFill>
                  <a:srgbClr val="66CCFF"/>
                </a:solidFill>
                <a:cs typeface="Arial" panose="020B0604020202020204" pitchFamily="34" charset="0"/>
              </a:rPr>
              <a:t>International Food Standards on Pesticide Residues</a:t>
            </a:r>
          </a:p>
        </p:txBody>
      </p:sp>
      <p:graphicFrame>
        <p:nvGraphicFramePr>
          <p:cNvPr id="11269" name="Group 5">
            <a:extLst>
              <a:ext uri="{FF2B5EF4-FFF2-40B4-BE49-F238E27FC236}">
                <a16:creationId xmlns:a16="http://schemas.microsoft.com/office/drawing/2014/main" id="{9ABD4488-2E14-4AE3-8A85-91D7F68A2967}"/>
              </a:ext>
            </a:extLst>
          </p:cNvPr>
          <p:cNvGraphicFramePr>
            <a:graphicFrameLocks noGrp="1"/>
          </p:cNvGraphicFramePr>
          <p:nvPr/>
        </p:nvGraphicFramePr>
        <p:xfrm>
          <a:off x="-1588" y="6165850"/>
          <a:ext cx="9145588" cy="288925"/>
        </p:xfrm>
        <a:graphic>
          <a:graphicData uri="http://schemas.openxmlformats.org/drawingml/2006/table">
            <a:tbl>
              <a:tblPr/>
              <a:tblGrid>
                <a:gridCol w="9145588">
                  <a:extLst>
                    <a:ext uri="{9D8B030D-6E8A-4147-A177-3AD203B41FA5}">
                      <a16:colId xmlns:a16="http://schemas.microsoft.com/office/drawing/2014/main" val="20000"/>
                    </a:ext>
                  </a:extLst>
                </a:gridCol>
              </a:tblGrid>
              <a:tr h="288925">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800" b="0" i="0" u="none" strike="noStrike" cap="none" normalizeH="0" baseline="0">
                        <a:ln>
                          <a:noFill/>
                        </a:ln>
                        <a:solidFill>
                          <a:schemeClr val="tx1"/>
                        </a:solidFill>
                        <a:effectLst/>
                        <a:latin typeface="Arial" charset="0"/>
                        <a:ea typeface="宋体" pitchFamily="2" charset="-122"/>
                      </a:endParaRPr>
                    </a:p>
                  </a:txBody>
                  <a:tcPr horzOverflow="overflow">
                    <a:lnL cap="flat">
                      <a:noFill/>
                    </a:lnL>
                    <a:lnR cap="flat">
                      <a:noFill/>
                    </a:lnR>
                    <a:lnT w="38100" cap="flat" cmpd="sng" algn="ctr">
                      <a:solidFill>
                        <a:schemeClr val="tx1"/>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0"/>
                  </a:ext>
                </a:extLst>
              </a:tr>
            </a:tbl>
          </a:graphicData>
        </a:graphic>
      </p:graphicFrame>
      <p:pic>
        <p:nvPicPr>
          <p:cNvPr id="8198" name="Picture 11" descr="WHO-FAO">
            <a:extLst>
              <a:ext uri="{FF2B5EF4-FFF2-40B4-BE49-F238E27FC236}">
                <a16:creationId xmlns:a16="http://schemas.microsoft.com/office/drawing/2014/main" id="{D8613C2B-4BBB-3474-E115-54A7A46A10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9" name="Text Box 12">
            <a:extLst>
              <a:ext uri="{FF2B5EF4-FFF2-40B4-BE49-F238E27FC236}">
                <a16:creationId xmlns:a16="http://schemas.microsoft.com/office/drawing/2014/main" id="{F1287F18-D919-F658-269A-936AF26A24FD}"/>
              </a:ext>
            </a:extLst>
          </p:cNvPr>
          <p:cNvSpPr txBox="1">
            <a:spLocks noChangeArrowheads="1"/>
          </p:cNvSpPr>
          <p:nvPr/>
        </p:nvSpPr>
        <p:spPr bwMode="auto">
          <a:xfrm>
            <a:off x="611188" y="1773238"/>
            <a:ext cx="8137525" cy="405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50000"/>
              </a:spcBef>
              <a:buFontTx/>
              <a:buNone/>
            </a:pPr>
            <a:r>
              <a:rPr lang="en-US" altLang="zh-CN" sz="2000">
                <a:cs typeface="Arial" panose="020B0604020202020204" pitchFamily="34" charset="0"/>
              </a:rPr>
              <a:t>Following the 8-steps procedure, CODEX MRLs (CXLs) are international food safety standards on pesticide residues in food or feed, those are adopted by CCPR before approved by CAC based on 2 basic principles.</a:t>
            </a:r>
          </a:p>
          <a:p>
            <a:pPr eaLnBrk="1" hangingPunct="1">
              <a:spcBef>
                <a:spcPct val="50000"/>
              </a:spcBef>
              <a:buFontTx/>
              <a:buNone/>
            </a:pPr>
            <a:endParaRPr lang="en-US" altLang="zh-CN" sz="2000">
              <a:cs typeface="Arial" panose="020B0604020202020204" pitchFamily="34" charset="0"/>
            </a:endParaRPr>
          </a:p>
          <a:p>
            <a:pPr eaLnBrk="1" hangingPunct="1">
              <a:spcBef>
                <a:spcPct val="0"/>
              </a:spcBef>
              <a:buFontTx/>
              <a:buNone/>
            </a:pPr>
            <a:r>
              <a:rPr lang="en-US" altLang="zh-CN" sz="2400">
                <a:cs typeface="Arial" panose="020B0604020202020204" pitchFamily="34" charset="0"/>
              </a:rPr>
              <a:t>1. Science:</a:t>
            </a:r>
            <a:r>
              <a:rPr lang="en-US" altLang="zh-CN" sz="1800">
                <a:cs typeface="Arial" panose="020B0604020202020204" pitchFamily="34" charset="0"/>
              </a:rPr>
              <a:t> </a:t>
            </a:r>
          </a:p>
          <a:p>
            <a:pPr eaLnBrk="1" hangingPunct="1">
              <a:spcBef>
                <a:spcPct val="0"/>
              </a:spcBef>
              <a:buFontTx/>
              <a:buNone/>
            </a:pPr>
            <a:endParaRPr lang="en-US" altLang="zh-CN" sz="1800">
              <a:cs typeface="Arial" panose="020B0604020202020204" pitchFamily="34" charset="0"/>
            </a:endParaRPr>
          </a:p>
          <a:p>
            <a:pPr eaLnBrk="1" hangingPunct="1">
              <a:spcBef>
                <a:spcPct val="0"/>
              </a:spcBef>
              <a:buFontTx/>
              <a:buNone/>
            </a:pPr>
            <a:r>
              <a:rPr lang="en-US" altLang="zh-CN" sz="1800">
                <a:cs typeface="Arial" panose="020B0604020202020204" pitchFamily="34" charset="0"/>
              </a:rPr>
              <a:t>S</a:t>
            </a:r>
            <a:r>
              <a:rPr lang="en-US" altLang="en-US" sz="1800">
                <a:cs typeface="Arial" panose="020B0604020202020204" pitchFamily="34" charset="0"/>
              </a:rPr>
              <a:t>ound scientific analysis and evidence, in order </a:t>
            </a:r>
            <a:r>
              <a:rPr lang="en-US" altLang="zh-CN" sz="1800">
                <a:cs typeface="Arial" panose="020B0604020202020204" pitchFamily="34" charset="0"/>
              </a:rPr>
              <a:t>to</a:t>
            </a:r>
            <a:r>
              <a:rPr lang="en-US" altLang="en-US" sz="1800">
                <a:cs typeface="Arial" panose="020B0604020202020204" pitchFamily="34" charset="0"/>
              </a:rPr>
              <a:t> </a:t>
            </a:r>
            <a:r>
              <a:rPr lang="en-US" altLang="zh-CN" sz="1800">
                <a:cs typeface="Arial" panose="020B0604020202020204" pitchFamily="34" charset="0"/>
              </a:rPr>
              <a:t>ensure </a:t>
            </a:r>
            <a:r>
              <a:rPr lang="en-US" altLang="en-US" sz="1800">
                <a:cs typeface="Arial" panose="020B0604020202020204" pitchFamily="34" charset="0"/>
              </a:rPr>
              <a:t>the quality </a:t>
            </a:r>
            <a:r>
              <a:rPr lang="en-US" altLang="zh-CN" sz="1800">
                <a:cs typeface="Arial" panose="020B0604020202020204" pitchFamily="34" charset="0"/>
              </a:rPr>
              <a:t>of the standards</a:t>
            </a:r>
            <a:r>
              <a:rPr lang="en-US" altLang="en-US" sz="1800">
                <a:cs typeface="Arial" panose="020B0604020202020204" pitchFamily="34" charset="0"/>
              </a:rPr>
              <a:t>. Since 1995 </a:t>
            </a:r>
            <a:r>
              <a:rPr lang="en-US" altLang="en-US" sz="1800" b="1">
                <a:cs typeface="Arial" panose="020B0604020202020204" pitchFamily="34" charset="0"/>
              </a:rPr>
              <a:t>Risk Analysis</a:t>
            </a:r>
            <a:r>
              <a:rPr lang="en-US" altLang="zh-CN" sz="1800" b="1">
                <a:cs typeface="Arial" panose="020B0604020202020204" pitchFamily="34" charset="0"/>
              </a:rPr>
              <a:t> Principles</a:t>
            </a:r>
            <a:r>
              <a:rPr lang="en-US" altLang="en-US" sz="1800">
                <a:cs typeface="Arial" panose="020B0604020202020204" pitchFamily="34" charset="0"/>
              </a:rPr>
              <a:t> has been i</a:t>
            </a:r>
            <a:r>
              <a:rPr lang="en-US" altLang="zh-CN" sz="1800">
                <a:cs typeface="Arial" panose="020B0604020202020204" pitchFamily="34" charset="0"/>
              </a:rPr>
              <a:t>ntroduced.</a:t>
            </a:r>
          </a:p>
          <a:p>
            <a:pPr eaLnBrk="1" hangingPunct="1">
              <a:spcBef>
                <a:spcPct val="0"/>
              </a:spcBef>
              <a:buFontTx/>
              <a:buNone/>
            </a:pPr>
            <a:endParaRPr lang="en-US" altLang="zh-CN" sz="1800">
              <a:cs typeface="Arial" panose="020B0604020202020204" pitchFamily="34" charset="0"/>
            </a:endParaRPr>
          </a:p>
          <a:p>
            <a:pPr eaLnBrk="1" hangingPunct="1">
              <a:spcBef>
                <a:spcPct val="0"/>
              </a:spcBef>
              <a:buFontTx/>
              <a:buNone/>
            </a:pPr>
            <a:r>
              <a:rPr lang="en-US" altLang="zh-CN" sz="1800">
                <a:cs typeface="Arial" panose="020B0604020202020204" pitchFamily="34" charset="0"/>
              </a:rPr>
              <a:t>For establishment of Codex maximum residue limit (MRL = CXL)</a:t>
            </a:r>
            <a:r>
              <a:rPr lang="en-US" altLang="zh-CN" sz="1800">
                <a:solidFill>
                  <a:schemeClr val="tx2"/>
                </a:solidFill>
                <a:cs typeface="Arial" panose="020B0604020202020204" pitchFamily="34" charset="0"/>
              </a:rPr>
              <a:t>,</a:t>
            </a:r>
            <a:r>
              <a:rPr lang="en-US" altLang="zh-CN" sz="1800">
                <a:cs typeface="Arial" panose="020B0604020202020204" pitchFamily="34" charset="0"/>
              </a:rPr>
              <a:t> CCPR uses the </a:t>
            </a:r>
            <a:r>
              <a:rPr lang="en-US" altLang="zh-CN" sz="1800">
                <a:solidFill>
                  <a:schemeClr val="accent2"/>
                </a:solidFill>
                <a:cs typeface="Arial" panose="020B0604020202020204" pitchFamily="34" charset="0"/>
              </a:rPr>
              <a:t>risk assessment mechanism</a:t>
            </a:r>
            <a:r>
              <a:rPr lang="en-US" altLang="zh-CN" sz="1800">
                <a:cs typeface="Arial" panose="020B0604020202020204" pitchFamily="34" charset="0"/>
              </a:rPr>
              <a:t> conducted by Joint Meeting on Pesticide Residues(JMPR ), as </a:t>
            </a:r>
            <a:r>
              <a:rPr lang="en-US" altLang="en-US" sz="1800">
                <a:solidFill>
                  <a:schemeClr val="tx2"/>
                </a:solidFill>
                <a:cs typeface="Arial" panose="020B0604020202020204" pitchFamily="34" charset="0"/>
              </a:rPr>
              <a:t>FAO/WHO scientific advice</a:t>
            </a:r>
            <a:r>
              <a:rPr lang="en-US" altLang="zh-CN" sz="1800">
                <a:cs typeface="Arial" panose="020B0604020202020204" pitchFamily="34" charset="0"/>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4">
            <a:extLst>
              <a:ext uri="{FF2B5EF4-FFF2-40B4-BE49-F238E27FC236}">
                <a16:creationId xmlns:a16="http://schemas.microsoft.com/office/drawing/2014/main" id="{ADD17E08-0381-C35C-9176-9E6E9F823096}"/>
              </a:ext>
            </a:extLst>
          </p:cNvPr>
          <p:cNvSpPr txBox="1">
            <a:spLocks noChangeArrowheads="1"/>
          </p:cNvSpPr>
          <p:nvPr/>
        </p:nvSpPr>
        <p:spPr bwMode="auto">
          <a:xfrm>
            <a:off x="0" y="62372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50000"/>
              </a:spcBef>
              <a:buFontTx/>
              <a:buNone/>
            </a:pPr>
            <a:r>
              <a:rPr lang="en-US" altLang="zh-CN" sz="2000" b="1">
                <a:solidFill>
                  <a:srgbClr val="66CCFF"/>
                </a:solidFill>
                <a:cs typeface="Arial" panose="020B0604020202020204" pitchFamily="34" charset="0"/>
              </a:rPr>
              <a:t>CODEX MRLs (CXLs)</a:t>
            </a:r>
            <a:r>
              <a:rPr lang="en-US" altLang="zh-CN" sz="2400" b="1">
                <a:solidFill>
                  <a:srgbClr val="66CCFF"/>
                </a:solidFill>
                <a:cs typeface="Arial" panose="020B0604020202020204" pitchFamily="34" charset="0"/>
              </a:rPr>
              <a:t>      </a:t>
            </a:r>
            <a:r>
              <a:rPr lang="en-US" altLang="zh-CN" sz="2000">
                <a:solidFill>
                  <a:srgbClr val="66CCFF"/>
                </a:solidFill>
                <a:cs typeface="Arial" panose="020B0604020202020204" pitchFamily="34" charset="0"/>
              </a:rPr>
              <a:t>International Food Standards on Pesticide Residues</a:t>
            </a:r>
          </a:p>
        </p:txBody>
      </p:sp>
      <p:graphicFrame>
        <p:nvGraphicFramePr>
          <p:cNvPr id="12293" name="Group 5">
            <a:extLst>
              <a:ext uri="{FF2B5EF4-FFF2-40B4-BE49-F238E27FC236}">
                <a16:creationId xmlns:a16="http://schemas.microsoft.com/office/drawing/2014/main" id="{53F9C492-ECD6-471A-9224-90F6C1C3C356}"/>
              </a:ext>
            </a:extLst>
          </p:cNvPr>
          <p:cNvGraphicFramePr>
            <a:graphicFrameLocks noGrp="1"/>
          </p:cNvGraphicFramePr>
          <p:nvPr/>
        </p:nvGraphicFramePr>
        <p:xfrm>
          <a:off x="-1588" y="6165850"/>
          <a:ext cx="9145588" cy="288925"/>
        </p:xfrm>
        <a:graphic>
          <a:graphicData uri="http://schemas.openxmlformats.org/drawingml/2006/table">
            <a:tbl>
              <a:tblPr/>
              <a:tblGrid>
                <a:gridCol w="9145588">
                  <a:extLst>
                    <a:ext uri="{9D8B030D-6E8A-4147-A177-3AD203B41FA5}">
                      <a16:colId xmlns:a16="http://schemas.microsoft.com/office/drawing/2014/main" val="20000"/>
                    </a:ext>
                  </a:extLst>
                </a:gridCol>
              </a:tblGrid>
              <a:tr h="288925">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800" b="0" i="0" u="none" strike="noStrike" cap="none" normalizeH="0" baseline="0">
                        <a:ln>
                          <a:noFill/>
                        </a:ln>
                        <a:solidFill>
                          <a:schemeClr val="tx1"/>
                        </a:solidFill>
                        <a:effectLst/>
                        <a:latin typeface="Arial" charset="0"/>
                        <a:ea typeface="宋体" pitchFamily="2" charset="-122"/>
                      </a:endParaRPr>
                    </a:p>
                  </a:txBody>
                  <a:tcPr horzOverflow="overflow">
                    <a:lnL cap="flat">
                      <a:noFill/>
                    </a:lnL>
                    <a:lnR cap="flat">
                      <a:noFill/>
                    </a:lnR>
                    <a:lnT w="38100" cap="flat" cmpd="sng" algn="ctr">
                      <a:solidFill>
                        <a:schemeClr val="tx1"/>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0"/>
                  </a:ext>
                </a:extLst>
              </a:tr>
            </a:tbl>
          </a:graphicData>
        </a:graphic>
      </p:graphicFrame>
      <p:pic>
        <p:nvPicPr>
          <p:cNvPr id="9222" name="Picture 11" descr="WHO-FAO">
            <a:extLst>
              <a:ext uri="{FF2B5EF4-FFF2-40B4-BE49-F238E27FC236}">
                <a16:creationId xmlns:a16="http://schemas.microsoft.com/office/drawing/2014/main" id="{DF05EADB-D427-557D-D1D5-84F6B48B42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3" name="Rectangle 12">
            <a:extLst>
              <a:ext uri="{FF2B5EF4-FFF2-40B4-BE49-F238E27FC236}">
                <a16:creationId xmlns:a16="http://schemas.microsoft.com/office/drawing/2014/main" id="{78A41FB8-D60C-57EF-93D0-BD093D95E366}"/>
              </a:ext>
            </a:extLst>
          </p:cNvPr>
          <p:cNvSpPr>
            <a:spLocks noChangeArrowheads="1"/>
          </p:cNvSpPr>
          <p:nvPr/>
        </p:nvSpPr>
        <p:spPr bwMode="auto">
          <a:xfrm>
            <a:off x="827088" y="1628775"/>
            <a:ext cx="7489825" cy="3294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endParaRPr lang="en-US" altLang="zh-CN" sz="2400">
              <a:cs typeface="Arial" panose="020B0604020202020204" pitchFamily="34" charset="0"/>
            </a:endParaRPr>
          </a:p>
          <a:p>
            <a:pPr eaLnBrk="1" hangingPunct="1">
              <a:spcBef>
                <a:spcPct val="0"/>
              </a:spcBef>
              <a:buFontTx/>
              <a:buNone/>
            </a:pPr>
            <a:r>
              <a:rPr lang="en-US" altLang="zh-CN" sz="1800">
                <a:cs typeface="Arial" panose="020B0604020202020204" pitchFamily="34" charset="0"/>
              </a:rPr>
              <a:t>The CXLs are decisions based on good agricultural practice (GAP), while at the same time considering the pesticide toxicity and exposure (dietary intake) with a possibly accurate uncertainty. </a:t>
            </a:r>
          </a:p>
          <a:p>
            <a:pPr eaLnBrk="1" hangingPunct="1">
              <a:spcBef>
                <a:spcPct val="0"/>
              </a:spcBef>
              <a:buFontTx/>
              <a:buNone/>
            </a:pPr>
            <a:endParaRPr lang="en-US" altLang="zh-CN" sz="1800">
              <a:cs typeface="Arial" panose="020B0604020202020204" pitchFamily="34" charset="0"/>
            </a:endParaRPr>
          </a:p>
          <a:p>
            <a:pPr eaLnBrk="1" hangingPunct="1">
              <a:spcBef>
                <a:spcPct val="0"/>
              </a:spcBef>
              <a:buFontTx/>
              <a:buNone/>
            </a:pPr>
            <a:endParaRPr lang="en-US" altLang="zh-CN" sz="1800">
              <a:cs typeface="Arial" panose="020B0604020202020204" pitchFamily="34" charset="0"/>
            </a:endParaRPr>
          </a:p>
          <a:p>
            <a:pPr eaLnBrk="1" hangingPunct="1">
              <a:spcBef>
                <a:spcPct val="0"/>
              </a:spcBef>
              <a:buFontTx/>
              <a:buNone/>
            </a:pPr>
            <a:r>
              <a:rPr lang="en-US" altLang="zh-CN" sz="2400">
                <a:cs typeface="Arial" panose="020B0604020202020204" pitchFamily="34" charset="0"/>
              </a:rPr>
              <a:t>2. Concensus</a:t>
            </a:r>
            <a:r>
              <a:rPr lang="en-US" altLang="zh-CN" sz="1800">
                <a:cs typeface="Arial" panose="020B0604020202020204" pitchFamily="34" charset="0"/>
              </a:rPr>
              <a:t>:</a:t>
            </a:r>
          </a:p>
          <a:p>
            <a:pPr eaLnBrk="1" hangingPunct="1">
              <a:spcBef>
                <a:spcPct val="0"/>
              </a:spcBef>
              <a:buFontTx/>
              <a:buNone/>
            </a:pPr>
            <a:endParaRPr lang="en-US" altLang="zh-CN" sz="1800">
              <a:cs typeface="Arial" panose="020B0604020202020204" pitchFamily="34" charset="0"/>
            </a:endParaRPr>
          </a:p>
          <a:p>
            <a:pPr eaLnBrk="1" hangingPunct="1">
              <a:spcBef>
                <a:spcPct val="0"/>
              </a:spcBef>
              <a:buFontTx/>
              <a:buNone/>
            </a:pPr>
            <a:r>
              <a:rPr lang="en-US" altLang="zh-CN" sz="1800">
                <a:cs typeface="Arial" panose="020B0604020202020204" pitchFamily="34" charset="0"/>
              </a:rPr>
              <a:t>As a subsidiary committee of CAC, CCPR tries making every effort to reach agreement on the adoption or amendment of standards by consensus.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567">
            <a:extLst>
              <a:ext uri="{FF2B5EF4-FFF2-40B4-BE49-F238E27FC236}">
                <a16:creationId xmlns:a16="http://schemas.microsoft.com/office/drawing/2014/main" id="{6AEBF565-6AA6-4AEA-E40D-B626FFA11FBB}"/>
              </a:ext>
            </a:extLst>
          </p:cNvPr>
          <p:cNvSpPr txBox="1">
            <a:spLocks noChangeArrowheads="1"/>
          </p:cNvSpPr>
          <p:nvPr/>
        </p:nvSpPr>
        <p:spPr bwMode="auto">
          <a:xfrm>
            <a:off x="0" y="64008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50000"/>
              </a:spcBef>
              <a:buFontTx/>
              <a:buNone/>
            </a:pPr>
            <a:r>
              <a:rPr lang="en-US" altLang="zh-CN" sz="2000" b="1">
                <a:solidFill>
                  <a:srgbClr val="66CCFF"/>
                </a:solidFill>
                <a:cs typeface="Arial" panose="020B0604020202020204" pitchFamily="34" charset="0"/>
              </a:rPr>
              <a:t>CODEX MRLs (CXLs)</a:t>
            </a:r>
            <a:r>
              <a:rPr lang="en-US" altLang="zh-CN" sz="2400" b="1">
                <a:solidFill>
                  <a:srgbClr val="66CCFF"/>
                </a:solidFill>
                <a:cs typeface="Arial" panose="020B0604020202020204" pitchFamily="34" charset="0"/>
              </a:rPr>
              <a:t>      </a:t>
            </a:r>
            <a:r>
              <a:rPr lang="en-US" altLang="zh-CN" sz="2000">
                <a:solidFill>
                  <a:srgbClr val="66CCFF"/>
                </a:solidFill>
                <a:cs typeface="Arial" panose="020B0604020202020204" pitchFamily="34" charset="0"/>
              </a:rPr>
              <a:t>International Food Standards on Pesticide Residues</a:t>
            </a:r>
          </a:p>
        </p:txBody>
      </p:sp>
      <p:graphicFrame>
        <p:nvGraphicFramePr>
          <p:cNvPr id="20024" name="Group 568">
            <a:extLst>
              <a:ext uri="{FF2B5EF4-FFF2-40B4-BE49-F238E27FC236}">
                <a16:creationId xmlns:a16="http://schemas.microsoft.com/office/drawing/2014/main" id="{FD23B7AA-273D-40FA-8F01-AC704D1DA920}"/>
              </a:ext>
            </a:extLst>
          </p:cNvPr>
          <p:cNvGraphicFramePr>
            <a:graphicFrameLocks noGrp="1"/>
          </p:cNvGraphicFramePr>
          <p:nvPr/>
        </p:nvGraphicFramePr>
        <p:xfrm>
          <a:off x="-1588" y="6165850"/>
          <a:ext cx="9145588" cy="288925"/>
        </p:xfrm>
        <a:graphic>
          <a:graphicData uri="http://schemas.openxmlformats.org/drawingml/2006/table">
            <a:tbl>
              <a:tblPr/>
              <a:tblGrid>
                <a:gridCol w="9145588">
                  <a:extLst>
                    <a:ext uri="{9D8B030D-6E8A-4147-A177-3AD203B41FA5}">
                      <a16:colId xmlns:a16="http://schemas.microsoft.com/office/drawing/2014/main" val="20000"/>
                    </a:ext>
                  </a:extLst>
                </a:gridCol>
              </a:tblGrid>
              <a:tr h="288925">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800" b="0" i="0" u="none" strike="noStrike" cap="none" normalizeH="0" baseline="0">
                        <a:ln>
                          <a:noFill/>
                        </a:ln>
                        <a:solidFill>
                          <a:schemeClr val="tx1"/>
                        </a:solidFill>
                        <a:effectLst/>
                        <a:latin typeface="Arial" charset="0"/>
                        <a:ea typeface="宋体" pitchFamily="2" charset="-122"/>
                      </a:endParaRPr>
                    </a:p>
                  </a:txBody>
                  <a:tcPr horzOverflow="overflow">
                    <a:lnL cap="flat">
                      <a:noFill/>
                    </a:lnL>
                    <a:lnR cap="flat">
                      <a:noFill/>
                    </a:lnR>
                    <a:lnT w="38100" cap="flat" cmpd="sng" algn="ctr">
                      <a:solidFill>
                        <a:schemeClr val="tx1"/>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0"/>
                  </a:ext>
                </a:extLst>
              </a:tr>
            </a:tbl>
          </a:graphicData>
        </a:graphic>
      </p:graphicFrame>
      <p:pic>
        <p:nvPicPr>
          <p:cNvPr id="10246" name="Picture 574" descr="WHO-FAO">
            <a:extLst>
              <a:ext uri="{FF2B5EF4-FFF2-40B4-BE49-F238E27FC236}">
                <a16:creationId xmlns:a16="http://schemas.microsoft.com/office/drawing/2014/main" id="{7C12BE68-FD09-1F05-7E5F-626E95CA1A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0769" name="Group 1313">
            <a:extLst>
              <a:ext uri="{FF2B5EF4-FFF2-40B4-BE49-F238E27FC236}">
                <a16:creationId xmlns:a16="http://schemas.microsoft.com/office/drawing/2014/main" id="{D334C397-141F-4EBF-B332-FC8AE12AEEAB}"/>
              </a:ext>
            </a:extLst>
          </p:cNvPr>
          <p:cNvGraphicFramePr>
            <a:graphicFrameLocks noGrp="1"/>
          </p:cNvGraphicFramePr>
          <p:nvPr/>
        </p:nvGraphicFramePr>
        <p:xfrm>
          <a:off x="900113" y="2133600"/>
          <a:ext cx="7556500" cy="3895725"/>
        </p:xfrm>
        <a:graphic>
          <a:graphicData uri="http://schemas.openxmlformats.org/drawingml/2006/table">
            <a:tbl>
              <a:tblPr/>
              <a:tblGrid>
                <a:gridCol w="1889125">
                  <a:extLst>
                    <a:ext uri="{9D8B030D-6E8A-4147-A177-3AD203B41FA5}">
                      <a16:colId xmlns:a16="http://schemas.microsoft.com/office/drawing/2014/main" val="20000"/>
                    </a:ext>
                  </a:extLst>
                </a:gridCol>
                <a:gridCol w="1889125">
                  <a:extLst>
                    <a:ext uri="{9D8B030D-6E8A-4147-A177-3AD203B41FA5}">
                      <a16:colId xmlns:a16="http://schemas.microsoft.com/office/drawing/2014/main" val="20001"/>
                    </a:ext>
                  </a:extLst>
                </a:gridCol>
                <a:gridCol w="1889125">
                  <a:extLst>
                    <a:ext uri="{9D8B030D-6E8A-4147-A177-3AD203B41FA5}">
                      <a16:colId xmlns:a16="http://schemas.microsoft.com/office/drawing/2014/main" val="20002"/>
                    </a:ext>
                  </a:extLst>
                </a:gridCol>
                <a:gridCol w="1889125">
                  <a:extLst>
                    <a:ext uri="{9D8B030D-6E8A-4147-A177-3AD203B41FA5}">
                      <a16:colId xmlns:a16="http://schemas.microsoft.com/office/drawing/2014/main" val="20003"/>
                    </a:ext>
                  </a:extLst>
                </a:gridCol>
              </a:tblGrid>
              <a:tr h="936623">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a:ln>
                            <a:noFill/>
                          </a:ln>
                          <a:solidFill>
                            <a:schemeClr val="tx1"/>
                          </a:solidFill>
                          <a:effectLst/>
                          <a:latin typeface="仿宋" pitchFamily="49" charset="-122"/>
                          <a:ea typeface="Arial Unicode MS" pitchFamily="34" charset="-122"/>
                          <a:cs typeface="Times New Roman" pitchFamily="18" charset="0"/>
                        </a:rPr>
                        <a:t>CCPR Sessions</a:t>
                      </a:r>
                      <a:endParaRPr kumimoji="0" lang="en-US" altLang="zh-CN" sz="1200" b="1" i="0" u="none" strike="noStrike" cap="none" normalizeH="0" baseline="0">
                        <a:ln>
                          <a:noFill/>
                        </a:ln>
                        <a:solidFill>
                          <a:schemeClr val="tx1"/>
                        </a:solidFill>
                        <a:effectLst/>
                        <a:latin typeface="Times New Roman" pitchFamily="18" charset="0"/>
                        <a:ea typeface="Arial Unicode MS" pitchFamily="34" charset="-122"/>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zh-CN" sz="1200" b="1" i="0" u="none" strike="noStrike" cap="none" normalizeH="0" baseline="0">
                          <a:ln>
                            <a:noFill/>
                          </a:ln>
                          <a:solidFill>
                            <a:schemeClr val="tx1"/>
                          </a:solidFill>
                          <a:effectLst/>
                          <a:latin typeface="仿宋" pitchFamily="49" charset="-122"/>
                          <a:ea typeface="Arial Unicode MS" pitchFamily="34" charset="-122"/>
                          <a:cs typeface="Times New Roman" pitchFamily="18" charset="0"/>
                        </a:rPr>
                        <a:t>(year)</a:t>
                      </a:r>
                      <a:endParaRPr kumimoji="0" lang="en-US" altLang="zh-CN" sz="1200" b="1" i="0" u="none" strike="noStrike" cap="none" normalizeH="0" baseline="0">
                        <a:ln>
                          <a:noFill/>
                        </a:ln>
                        <a:solidFill>
                          <a:schemeClr val="tx1"/>
                        </a:solidFill>
                        <a:effectLst/>
                        <a:latin typeface="Arial" charset="0"/>
                        <a:ea typeface="Arial Unicode MS" pitchFamily="34"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a:ln>
                            <a:noFill/>
                          </a:ln>
                          <a:solidFill>
                            <a:schemeClr val="tx1"/>
                          </a:solidFill>
                          <a:effectLst/>
                          <a:latin typeface="仿宋" pitchFamily="49" charset="-122"/>
                          <a:ea typeface="Arial Unicode MS" pitchFamily="34" charset="-122"/>
                          <a:cs typeface="Times New Roman" pitchFamily="18" charset="0"/>
                        </a:rPr>
                        <a:t>members</a:t>
                      </a:r>
                      <a:endParaRPr kumimoji="0" lang="en-US" altLang="zh-CN" sz="1200" b="1" i="0" u="none" strike="noStrike" cap="none" normalizeH="0" baseline="0">
                        <a:ln>
                          <a:noFill/>
                        </a:ln>
                        <a:solidFill>
                          <a:schemeClr val="tx1"/>
                        </a:solidFill>
                        <a:effectLst/>
                        <a:latin typeface="Arial" charset="0"/>
                        <a:ea typeface="Arial Unicode MS" pitchFamily="34"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a:ln>
                            <a:noFill/>
                          </a:ln>
                          <a:solidFill>
                            <a:schemeClr val="tx1"/>
                          </a:solidFill>
                          <a:effectLst/>
                          <a:latin typeface="Arial" charset="0"/>
                          <a:ea typeface="Arial Unicode MS" pitchFamily="34" charset="-122"/>
                          <a:cs typeface="Arial Unicode MS" pitchFamily="34" charset="-122"/>
                        </a:rPr>
                        <a:t>observers</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a:ln>
                            <a:noFill/>
                          </a:ln>
                          <a:solidFill>
                            <a:schemeClr val="tx1"/>
                          </a:solidFill>
                          <a:effectLst/>
                          <a:latin typeface="仿宋" pitchFamily="49" charset="-122"/>
                          <a:ea typeface="Arial Unicode MS" pitchFamily="34" charset="-122"/>
                          <a:cs typeface="Times New Roman" pitchFamily="18" charset="0"/>
                        </a:rPr>
                        <a:t>Delegates</a:t>
                      </a:r>
                      <a:endParaRPr kumimoji="0" lang="en-US" altLang="zh-CN" sz="1200" b="1" i="0" u="none" strike="noStrike" cap="none" normalizeH="0" baseline="0">
                        <a:ln>
                          <a:noFill/>
                        </a:ln>
                        <a:solidFill>
                          <a:schemeClr val="tx1"/>
                        </a:solidFill>
                        <a:effectLst/>
                        <a:latin typeface="Arial" charset="0"/>
                        <a:ea typeface="Arial Unicode MS" pitchFamily="34"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9888">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a:ln>
                            <a:noFill/>
                          </a:ln>
                          <a:solidFill>
                            <a:schemeClr val="tx1"/>
                          </a:solidFill>
                          <a:effectLst/>
                          <a:latin typeface="仿宋" pitchFamily="49" charset="-122"/>
                          <a:ea typeface="Arial Unicode MS" pitchFamily="34" charset="-122"/>
                          <a:cs typeface="Times New Roman" pitchFamily="18" charset="0"/>
                        </a:rPr>
                        <a:t>39</a:t>
                      </a:r>
                      <a:r>
                        <a:rPr kumimoji="0" lang="en-US" altLang="zh-CN" sz="1200" b="1" i="0" u="none" strike="noStrike" cap="none" normalizeH="0" baseline="30000">
                          <a:ln>
                            <a:noFill/>
                          </a:ln>
                          <a:solidFill>
                            <a:schemeClr val="tx1"/>
                          </a:solidFill>
                          <a:effectLst/>
                          <a:latin typeface="仿宋" pitchFamily="49" charset="-122"/>
                          <a:ea typeface="Arial Unicode MS" pitchFamily="34" charset="-122"/>
                          <a:cs typeface="Times New Roman" pitchFamily="18" charset="0"/>
                        </a:rPr>
                        <a:t>th</a:t>
                      </a:r>
                      <a:r>
                        <a:rPr kumimoji="0" lang="en-US" altLang="zh-CN" sz="1200" b="1" i="0" u="none" strike="noStrike" cap="none" normalizeH="0" baseline="0">
                          <a:ln>
                            <a:noFill/>
                          </a:ln>
                          <a:solidFill>
                            <a:schemeClr val="tx1"/>
                          </a:solidFill>
                          <a:effectLst/>
                          <a:latin typeface="仿宋" pitchFamily="49" charset="-122"/>
                          <a:ea typeface="Arial Unicode MS" pitchFamily="34" charset="-122"/>
                          <a:cs typeface="Times New Roman" pitchFamily="18" charset="0"/>
                        </a:rPr>
                        <a:t>(2007)</a:t>
                      </a:r>
                      <a:endParaRPr kumimoji="0" lang="en-US" altLang="zh-CN" sz="1200" b="1" i="0" u="none" strike="noStrike" cap="none" normalizeH="0" baseline="0">
                        <a:ln>
                          <a:noFill/>
                        </a:ln>
                        <a:solidFill>
                          <a:schemeClr val="tx1"/>
                        </a:solidFill>
                        <a:effectLst/>
                        <a:latin typeface="Arial" charset="0"/>
                        <a:ea typeface="Arial Unicode MS" pitchFamily="34"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a:ln>
                            <a:noFill/>
                          </a:ln>
                          <a:solidFill>
                            <a:schemeClr val="tx1"/>
                          </a:solidFill>
                          <a:effectLst/>
                          <a:latin typeface="仿宋" pitchFamily="49" charset="-122"/>
                          <a:ea typeface="Arial Unicode MS" pitchFamily="34" charset="-122"/>
                          <a:cs typeface="Times New Roman" pitchFamily="18" charset="0"/>
                        </a:rPr>
                        <a:t>53</a:t>
                      </a:r>
                      <a:endParaRPr kumimoji="0" lang="en-US" altLang="zh-CN" sz="1200" b="1" i="0" u="none" strike="noStrike" cap="none" normalizeH="0" baseline="0">
                        <a:ln>
                          <a:noFill/>
                        </a:ln>
                        <a:solidFill>
                          <a:schemeClr val="tx1"/>
                        </a:solidFill>
                        <a:effectLst/>
                        <a:latin typeface="Arial" charset="0"/>
                        <a:ea typeface="Arial Unicode MS" pitchFamily="34"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a:ln>
                            <a:noFill/>
                          </a:ln>
                          <a:solidFill>
                            <a:schemeClr val="tx1"/>
                          </a:solidFill>
                          <a:effectLst/>
                          <a:latin typeface="仿宋" pitchFamily="49" charset="-122"/>
                          <a:ea typeface="Arial Unicode MS" pitchFamily="34" charset="-122"/>
                          <a:cs typeface="Times New Roman" pitchFamily="18" charset="0"/>
                        </a:rPr>
                        <a:t>7</a:t>
                      </a:r>
                      <a:endParaRPr kumimoji="0" lang="en-US" altLang="zh-CN" sz="1200" b="1" i="0" u="none" strike="noStrike" cap="none" normalizeH="0" baseline="0">
                        <a:ln>
                          <a:noFill/>
                        </a:ln>
                        <a:solidFill>
                          <a:schemeClr val="tx1"/>
                        </a:solidFill>
                        <a:effectLst/>
                        <a:latin typeface="Arial" charset="0"/>
                        <a:ea typeface="Arial Unicode MS" pitchFamily="34"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a:ln>
                            <a:noFill/>
                          </a:ln>
                          <a:solidFill>
                            <a:schemeClr val="tx1"/>
                          </a:solidFill>
                          <a:effectLst/>
                          <a:latin typeface="仿宋" pitchFamily="49" charset="-122"/>
                          <a:ea typeface="Arial Unicode MS" pitchFamily="34" charset="-122"/>
                          <a:cs typeface="Times New Roman" pitchFamily="18" charset="0"/>
                        </a:rPr>
                        <a:t>199</a:t>
                      </a:r>
                      <a:endParaRPr kumimoji="0" lang="en-US" altLang="zh-CN" sz="1200" b="1" i="0" u="none" strike="noStrike" cap="none" normalizeH="0" baseline="0">
                        <a:ln>
                          <a:noFill/>
                        </a:ln>
                        <a:solidFill>
                          <a:schemeClr val="tx1"/>
                        </a:solidFill>
                        <a:effectLst/>
                        <a:latin typeface="Arial" charset="0"/>
                        <a:ea typeface="Arial Unicode MS" pitchFamily="34"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9888">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a:ln>
                            <a:noFill/>
                          </a:ln>
                          <a:solidFill>
                            <a:schemeClr val="tx1"/>
                          </a:solidFill>
                          <a:effectLst/>
                          <a:latin typeface="仿宋" pitchFamily="49" charset="-122"/>
                          <a:ea typeface="Arial Unicode MS" pitchFamily="34" charset="-122"/>
                          <a:cs typeface="Times New Roman" pitchFamily="18" charset="0"/>
                        </a:rPr>
                        <a:t>40</a:t>
                      </a:r>
                      <a:r>
                        <a:rPr kumimoji="0" lang="en-US" altLang="zh-CN" sz="1200" b="1" i="0" u="none" strike="noStrike" cap="none" normalizeH="0" baseline="30000">
                          <a:ln>
                            <a:noFill/>
                          </a:ln>
                          <a:solidFill>
                            <a:schemeClr val="tx1"/>
                          </a:solidFill>
                          <a:effectLst/>
                          <a:latin typeface="仿宋" pitchFamily="49" charset="-122"/>
                          <a:ea typeface="Arial Unicode MS" pitchFamily="34" charset="-122"/>
                          <a:cs typeface="Times New Roman" pitchFamily="18" charset="0"/>
                        </a:rPr>
                        <a:t>th</a:t>
                      </a:r>
                      <a:r>
                        <a:rPr kumimoji="0" lang="en-US" altLang="zh-CN" sz="1200" b="1" i="0" u="none" strike="noStrike" cap="none" normalizeH="0" baseline="0">
                          <a:ln>
                            <a:noFill/>
                          </a:ln>
                          <a:solidFill>
                            <a:schemeClr val="tx1"/>
                          </a:solidFill>
                          <a:effectLst/>
                          <a:latin typeface="仿宋" pitchFamily="49" charset="-122"/>
                          <a:ea typeface="Arial Unicode MS" pitchFamily="34" charset="-122"/>
                          <a:cs typeface="Times New Roman" pitchFamily="18" charset="0"/>
                        </a:rPr>
                        <a:t>(2008)</a:t>
                      </a:r>
                      <a:endParaRPr kumimoji="0" lang="en-US" altLang="zh-CN" sz="1200" b="1" i="0" u="none" strike="noStrike" cap="none" normalizeH="0" baseline="0">
                        <a:ln>
                          <a:noFill/>
                        </a:ln>
                        <a:solidFill>
                          <a:schemeClr val="tx1"/>
                        </a:solidFill>
                        <a:effectLst/>
                        <a:latin typeface="Arial" charset="0"/>
                        <a:ea typeface="Arial Unicode MS" pitchFamily="34"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a:ln>
                            <a:noFill/>
                          </a:ln>
                          <a:solidFill>
                            <a:schemeClr val="tx1"/>
                          </a:solidFill>
                          <a:effectLst/>
                          <a:latin typeface="仿宋" pitchFamily="49" charset="-122"/>
                          <a:ea typeface="Arial Unicode MS" pitchFamily="34" charset="-122"/>
                          <a:cs typeface="Times New Roman" pitchFamily="18" charset="0"/>
                        </a:rPr>
                        <a:t>59</a:t>
                      </a:r>
                      <a:endParaRPr kumimoji="0" lang="en-US" altLang="zh-CN" sz="1200" b="1" i="0" u="none" strike="noStrike" cap="none" normalizeH="0" baseline="0">
                        <a:ln>
                          <a:noFill/>
                        </a:ln>
                        <a:solidFill>
                          <a:schemeClr val="tx1"/>
                        </a:solidFill>
                        <a:effectLst/>
                        <a:latin typeface="Arial" charset="0"/>
                        <a:ea typeface="Arial Unicode MS" pitchFamily="34"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a:ln>
                            <a:noFill/>
                          </a:ln>
                          <a:solidFill>
                            <a:schemeClr val="tx1"/>
                          </a:solidFill>
                          <a:effectLst/>
                          <a:latin typeface="仿宋" pitchFamily="49" charset="-122"/>
                          <a:ea typeface="Arial Unicode MS" pitchFamily="34" charset="-122"/>
                          <a:cs typeface="Times New Roman" pitchFamily="18" charset="0"/>
                        </a:rPr>
                        <a:t>8</a:t>
                      </a:r>
                      <a:endParaRPr kumimoji="0" lang="en-US" altLang="zh-CN" sz="1200" b="1" i="0" u="none" strike="noStrike" cap="none" normalizeH="0" baseline="0">
                        <a:ln>
                          <a:noFill/>
                        </a:ln>
                        <a:solidFill>
                          <a:schemeClr val="tx1"/>
                        </a:solidFill>
                        <a:effectLst/>
                        <a:latin typeface="Arial" charset="0"/>
                        <a:ea typeface="Arial Unicode MS" pitchFamily="34"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a:ln>
                            <a:noFill/>
                          </a:ln>
                          <a:solidFill>
                            <a:schemeClr val="tx1"/>
                          </a:solidFill>
                          <a:effectLst/>
                          <a:latin typeface="仿宋" pitchFamily="49" charset="-122"/>
                          <a:ea typeface="Arial Unicode MS" pitchFamily="34" charset="-122"/>
                          <a:cs typeface="Times New Roman" pitchFamily="18" charset="0"/>
                        </a:rPr>
                        <a:t>227</a:t>
                      </a:r>
                      <a:endParaRPr kumimoji="0" lang="en-US" altLang="zh-CN" sz="1200" b="1" i="0" u="none" strike="noStrike" cap="none" normalizeH="0" baseline="0">
                        <a:ln>
                          <a:noFill/>
                        </a:ln>
                        <a:solidFill>
                          <a:schemeClr val="tx1"/>
                        </a:solidFill>
                        <a:effectLst/>
                        <a:latin typeface="Arial" charset="0"/>
                        <a:ea typeface="Arial Unicode MS" pitchFamily="34"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9888">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a:ln>
                            <a:noFill/>
                          </a:ln>
                          <a:solidFill>
                            <a:schemeClr val="tx1"/>
                          </a:solidFill>
                          <a:effectLst/>
                          <a:latin typeface="仿宋" pitchFamily="49" charset="-122"/>
                          <a:ea typeface="Arial Unicode MS" pitchFamily="34" charset="-122"/>
                          <a:cs typeface="Times New Roman" pitchFamily="18" charset="0"/>
                        </a:rPr>
                        <a:t>41</a:t>
                      </a:r>
                      <a:r>
                        <a:rPr kumimoji="0" lang="en-US" altLang="zh-CN" sz="1200" b="1" i="0" u="none" strike="noStrike" cap="none" normalizeH="0" baseline="30000">
                          <a:ln>
                            <a:noFill/>
                          </a:ln>
                          <a:solidFill>
                            <a:schemeClr val="tx1"/>
                          </a:solidFill>
                          <a:effectLst/>
                          <a:latin typeface="仿宋" pitchFamily="49" charset="-122"/>
                          <a:ea typeface="Arial Unicode MS" pitchFamily="34" charset="-122"/>
                          <a:cs typeface="Times New Roman" pitchFamily="18" charset="0"/>
                        </a:rPr>
                        <a:t>st</a:t>
                      </a:r>
                      <a:r>
                        <a:rPr kumimoji="0" lang="en-US" altLang="zh-CN" sz="1200" b="1" i="0" u="none" strike="noStrike" cap="none" normalizeH="0" baseline="0">
                          <a:ln>
                            <a:noFill/>
                          </a:ln>
                          <a:solidFill>
                            <a:schemeClr val="tx1"/>
                          </a:solidFill>
                          <a:effectLst/>
                          <a:latin typeface="仿宋" pitchFamily="49" charset="-122"/>
                          <a:ea typeface="Arial Unicode MS" pitchFamily="34" charset="-122"/>
                          <a:cs typeface="Times New Roman" pitchFamily="18" charset="0"/>
                        </a:rPr>
                        <a:t>(2009)</a:t>
                      </a:r>
                      <a:endParaRPr kumimoji="0" lang="en-US" altLang="zh-CN" sz="1200" b="1" i="0" u="none" strike="noStrike" cap="none" normalizeH="0" baseline="0">
                        <a:ln>
                          <a:noFill/>
                        </a:ln>
                        <a:solidFill>
                          <a:schemeClr val="tx1"/>
                        </a:solidFill>
                        <a:effectLst/>
                        <a:latin typeface="Arial" charset="0"/>
                        <a:ea typeface="Arial Unicode MS" pitchFamily="34"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a:ln>
                            <a:noFill/>
                          </a:ln>
                          <a:solidFill>
                            <a:schemeClr val="tx1"/>
                          </a:solidFill>
                          <a:effectLst/>
                          <a:latin typeface="仿宋" pitchFamily="49" charset="-122"/>
                          <a:ea typeface="Arial Unicode MS" pitchFamily="34" charset="-122"/>
                          <a:cs typeface="Times New Roman" pitchFamily="18" charset="0"/>
                        </a:rPr>
                        <a:t>73</a:t>
                      </a:r>
                      <a:endParaRPr kumimoji="0" lang="en-US" altLang="zh-CN" sz="1200" b="1" i="0" u="none" strike="noStrike" cap="none" normalizeH="0" baseline="0">
                        <a:ln>
                          <a:noFill/>
                        </a:ln>
                        <a:solidFill>
                          <a:schemeClr val="tx1"/>
                        </a:solidFill>
                        <a:effectLst/>
                        <a:latin typeface="Arial" charset="0"/>
                        <a:ea typeface="Arial Unicode MS" pitchFamily="34"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a:ln>
                            <a:noFill/>
                          </a:ln>
                          <a:solidFill>
                            <a:schemeClr val="tx1"/>
                          </a:solidFill>
                          <a:effectLst/>
                          <a:latin typeface="仿宋" pitchFamily="49" charset="-122"/>
                          <a:ea typeface="Arial Unicode MS" pitchFamily="34" charset="-122"/>
                          <a:cs typeface="Times New Roman" pitchFamily="18" charset="0"/>
                        </a:rPr>
                        <a:t>10</a:t>
                      </a:r>
                      <a:endParaRPr kumimoji="0" lang="en-US" altLang="zh-CN" sz="1200" b="1" i="0" u="none" strike="noStrike" cap="none" normalizeH="0" baseline="0">
                        <a:ln>
                          <a:noFill/>
                        </a:ln>
                        <a:solidFill>
                          <a:schemeClr val="tx1"/>
                        </a:solidFill>
                        <a:effectLst/>
                        <a:latin typeface="Arial" charset="0"/>
                        <a:ea typeface="Arial Unicode MS" pitchFamily="34"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a:ln>
                            <a:noFill/>
                          </a:ln>
                          <a:solidFill>
                            <a:schemeClr val="tx1"/>
                          </a:solidFill>
                          <a:effectLst/>
                          <a:latin typeface="仿宋" pitchFamily="49" charset="-122"/>
                          <a:ea typeface="Arial Unicode MS" pitchFamily="34" charset="-122"/>
                          <a:cs typeface="Times New Roman" pitchFamily="18" charset="0"/>
                        </a:rPr>
                        <a:t>246</a:t>
                      </a:r>
                      <a:endParaRPr kumimoji="0" lang="en-US" altLang="zh-CN" sz="1200" b="1" i="0" u="none" strike="noStrike" cap="none" normalizeH="0" baseline="0">
                        <a:ln>
                          <a:noFill/>
                        </a:ln>
                        <a:solidFill>
                          <a:schemeClr val="tx1"/>
                        </a:solidFill>
                        <a:effectLst/>
                        <a:latin typeface="Arial" charset="0"/>
                        <a:ea typeface="Arial Unicode MS" pitchFamily="34"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69888">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a:ln>
                            <a:noFill/>
                          </a:ln>
                          <a:solidFill>
                            <a:schemeClr val="tx1"/>
                          </a:solidFill>
                          <a:effectLst/>
                          <a:latin typeface="仿宋" pitchFamily="49" charset="-122"/>
                          <a:ea typeface="Arial Unicode MS" pitchFamily="34" charset="-122"/>
                          <a:cs typeface="Times New Roman" pitchFamily="18" charset="0"/>
                        </a:rPr>
                        <a:t>42</a:t>
                      </a:r>
                      <a:r>
                        <a:rPr kumimoji="0" lang="en-US" altLang="zh-CN" sz="1200" b="1" i="0" u="none" strike="noStrike" cap="none" normalizeH="0" baseline="30000">
                          <a:ln>
                            <a:noFill/>
                          </a:ln>
                          <a:solidFill>
                            <a:schemeClr val="tx1"/>
                          </a:solidFill>
                          <a:effectLst/>
                          <a:latin typeface="仿宋" pitchFamily="49" charset="-122"/>
                          <a:ea typeface="Arial Unicode MS" pitchFamily="34" charset="-122"/>
                          <a:cs typeface="Times New Roman" pitchFamily="18" charset="0"/>
                        </a:rPr>
                        <a:t>nd</a:t>
                      </a:r>
                      <a:r>
                        <a:rPr kumimoji="0" lang="en-US" altLang="zh-CN" sz="1200" b="1" i="0" u="none" strike="noStrike" cap="none" normalizeH="0" baseline="0">
                          <a:ln>
                            <a:noFill/>
                          </a:ln>
                          <a:solidFill>
                            <a:schemeClr val="tx1"/>
                          </a:solidFill>
                          <a:effectLst/>
                          <a:latin typeface="仿宋" pitchFamily="49" charset="-122"/>
                          <a:ea typeface="Arial Unicode MS" pitchFamily="34" charset="-122"/>
                          <a:cs typeface="Times New Roman" pitchFamily="18" charset="0"/>
                        </a:rPr>
                        <a:t>(2010)</a:t>
                      </a:r>
                      <a:endParaRPr kumimoji="0" lang="en-US" altLang="zh-CN" sz="1200" b="1" i="0" u="none" strike="noStrike" cap="none" normalizeH="0" baseline="0">
                        <a:ln>
                          <a:noFill/>
                        </a:ln>
                        <a:solidFill>
                          <a:schemeClr val="tx1"/>
                        </a:solidFill>
                        <a:effectLst/>
                        <a:latin typeface="Arial" charset="0"/>
                        <a:ea typeface="Arial Unicode MS" pitchFamily="34"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a:ln>
                            <a:noFill/>
                          </a:ln>
                          <a:solidFill>
                            <a:schemeClr val="tx1"/>
                          </a:solidFill>
                          <a:effectLst/>
                          <a:latin typeface="仿宋" pitchFamily="49" charset="-122"/>
                          <a:ea typeface="Arial Unicode MS" pitchFamily="34" charset="-122"/>
                          <a:cs typeface="Times New Roman" pitchFamily="18" charset="0"/>
                        </a:rPr>
                        <a:t>50</a:t>
                      </a:r>
                      <a:endParaRPr kumimoji="0" lang="en-US" altLang="zh-CN" sz="1200" b="1" i="0" u="none" strike="noStrike" cap="none" normalizeH="0" baseline="0">
                        <a:ln>
                          <a:noFill/>
                        </a:ln>
                        <a:solidFill>
                          <a:schemeClr val="tx1"/>
                        </a:solidFill>
                        <a:effectLst/>
                        <a:latin typeface="Arial" charset="0"/>
                        <a:ea typeface="Arial Unicode MS" pitchFamily="34"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a:ln>
                            <a:noFill/>
                          </a:ln>
                          <a:solidFill>
                            <a:schemeClr val="tx1"/>
                          </a:solidFill>
                          <a:effectLst/>
                          <a:latin typeface="仿宋" pitchFamily="49" charset="-122"/>
                          <a:ea typeface="Arial Unicode MS" pitchFamily="34" charset="-122"/>
                          <a:cs typeface="Times New Roman" pitchFamily="18" charset="0"/>
                        </a:rPr>
                        <a:t>7</a:t>
                      </a:r>
                      <a:endParaRPr kumimoji="0" lang="en-US" altLang="zh-CN" sz="1200" b="1" i="0" u="none" strike="noStrike" cap="none" normalizeH="0" baseline="0">
                        <a:ln>
                          <a:noFill/>
                        </a:ln>
                        <a:solidFill>
                          <a:schemeClr val="tx1"/>
                        </a:solidFill>
                        <a:effectLst/>
                        <a:latin typeface="Arial" charset="0"/>
                        <a:ea typeface="Arial Unicode MS" pitchFamily="34"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a:ln>
                            <a:noFill/>
                          </a:ln>
                          <a:solidFill>
                            <a:schemeClr val="tx1"/>
                          </a:solidFill>
                          <a:effectLst/>
                          <a:latin typeface="仿宋" pitchFamily="49" charset="-122"/>
                          <a:ea typeface="Arial Unicode MS" pitchFamily="34" charset="-122"/>
                          <a:cs typeface="Times New Roman" pitchFamily="18" charset="0"/>
                        </a:rPr>
                        <a:t>193</a:t>
                      </a:r>
                      <a:endParaRPr kumimoji="0" lang="en-US" altLang="zh-CN" sz="1200" b="1" i="0" u="none" strike="noStrike" cap="none" normalizeH="0" baseline="0">
                        <a:ln>
                          <a:noFill/>
                        </a:ln>
                        <a:solidFill>
                          <a:schemeClr val="tx1"/>
                        </a:solidFill>
                        <a:effectLst/>
                        <a:latin typeface="Arial" charset="0"/>
                        <a:ea typeface="Arial Unicode MS" pitchFamily="34"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69888">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a:ln>
                            <a:noFill/>
                          </a:ln>
                          <a:solidFill>
                            <a:schemeClr val="tx1"/>
                          </a:solidFill>
                          <a:effectLst/>
                          <a:latin typeface="Times New Roman" pitchFamily="18" charset="0"/>
                          <a:ea typeface="Arial Unicode MS" pitchFamily="34" charset="-122"/>
                          <a:cs typeface="Times New Roman" pitchFamily="18" charset="0"/>
                        </a:rPr>
                        <a:t>43</a:t>
                      </a:r>
                      <a:r>
                        <a:rPr kumimoji="0" lang="en-US" altLang="zh-CN" sz="1200" b="1" i="0" u="none" strike="noStrike" cap="none" normalizeH="0" baseline="30000">
                          <a:ln>
                            <a:noFill/>
                          </a:ln>
                          <a:solidFill>
                            <a:schemeClr val="tx1"/>
                          </a:solidFill>
                          <a:effectLst/>
                          <a:latin typeface="Times New Roman" pitchFamily="18" charset="0"/>
                          <a:ea typeface="Arial Unicode MS" pitchFamily="34" charset="-122"/>
                          <a:cs typeface="Times New Roman" pitchFamily="18" charset="0"/>
                        </a:rPr>
                        <a:t>rd</a:t>
                      </a:r>
                      <a:r>
                        <a:rPr kumimoji="0" lang="en-US" altLang="zh-CN" sz="1200" b="1" i="0" u="none" strike="noStrike" cap="none" normalizeH="0" baseline="0">
                          <a:ln>
                            <a:noFill/>
                          </a:ln>
                          <a:solidFill>
                            <a:schemeClr val="tx1"/>
                          </a:solidFill>
                          <a:effectLst/>
                          <a:latin typeface="Times New Roman" pitchFamily="18" charset="0"/>
                          <a:ea typeface="Arial Unicode MS" pitchFamily="34" charset="-122"/>
                          <a:cs typeface="Times New Roman" pitchFamily="18" charset="0"/>
                        </a:rPr>
                        <a:t> (2011)</a:t>
                      </a:r>
                      <a:endParaRPr kumimoji="0" lang="en-US" altLang="zh-CN" sz="1200" b="1" i="0" u="none" strike="noStrike" cap="none" normalizeH="0" baseline="0">
                        <a:ln>
                          <a:noFill/>
                        </a:ln>
                        <a:solidFill>
                          <a:schemeClr val="tx1"/>
                        </a:solidFill>
                        <a:effectLst/>
                        <a:latin typeface="Arial" charset="0"/>
                        <a:ea typeface="Arial Unicode MS" pitchFamily="34"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a:ln>
                            <a:noFill/>
                          </a:ln>
                          <a:solidFill>
                            <a:schemeClr val="tx1"/>
                          </a:solidFill>
                          <a:effectLst/>
                          <a:latin typeface="仿宋" pitchFamily="49" charset="-122"/>
                          <a:ea typeface="Arial Unicode MS" pitchFamily="34" charset="-122"/>
                          <a:cs typeface="Times New Roman" pitchFamily="18" charset="0"/>
                        </a:rPr>
                        <a:t>58</a:t>
                      </a:r>
                      <a:endParaRPr kumimoji="0" lang="en-US" altLang="zh-CN" sz="1200" b="1" i="0" u="none" strike="noStrike" cap="none" normalizeH="0" baseline="0">
                        <a:ln>
                          <a:noFill/>
                        </a:ln>
                        <a:solidFill>
                          <a:schemeClr val="tx1"/>
                        </a:solidFill>
                        <a:effectLst/>
                        <a:latin typeface="Arial" charset="0"/>
                        <a:ea typeface="Arial Unicode MS" pitchFamily="34"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a:ln>
                            <a:noFill/>
                          </a:ln>
                          <a:solidFill>
                            <a:schemeClr val="tx1"/>
                          </a:solidFill>
                          <a:effectLst/>
                          <a:latin typeface="仿宋" pitchFamily="49" charset="-122"/>
                          <a:ea typeface="Arial Unicode MS" pitchFamily="34" charset="-122"/>
                          <a:cs typeface="Times New Roman" pitchFamily="18" charset="0"/>
                        </a:rPr>
                        <a:t>7</a:t>
                      </a:r>
                      <a:endParaRPr kumimoji="0" lang="en-US" altLang="zh-CN" sz="1200" b="1" i="0" u="none" strike="noStrike" cap="none" normalizeH="0" baseline="0">
                        <a:ln>
                          <a:noFill/>
                        </a:ln>
                        <a:solidFill>
                          <a:schemeClr val="tx1"/>
                        </a:solidFill>
                        <a:effectLst/>
                        <a:latin typeface="Arial" charset="0"/>
                        <a:ea typeface="Arial Unicode MS" pitchFamily="34"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a:ln>
                            <a:noFill/>
                          </a:ln>
                          <a:solidFill>
                            <a:schemeClr val="tx1"/>
                          </a:solidFill>
                          <a:effectLst/>
                          <a:latin typeface="仿宋" pitchFamily="49" charset="-122"/>
                          <a:ea typeface="Arial Unicode MS" pitchFamily="34" charset="-122"/>
                          <a:cs typeface="Times New Roman" pitchFamily="18" charset="0"/>
                        </a:rPr>
                        <a:t>189</a:t>
                      </a:r>
                      <a:endParaRPr kumimoji="0" lang="en-US" altLang="zh-CN" sz="1200" b="1" i="0" u="none" strike="noStrike" cap="none" normalizeH="0" baseline="0">
                        <a:ln>
                          <a:noFill/>
                        </a:ln>
                        <a:solidFill>
                          <a:schemeClr val="tx1"/>
                        </a:solidFill>
                        <a:effectLst/>
                        <a:latin typeface="Arial" charset="0"/>
                        <a:ea typeface="Arial Unicode MS" pitchFamily="34"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69888">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a:ln>
                            <a:noFill/>
                          </a:ln>
                          <a:solidFill>
                            <a:schemeClr val="tx1"/>
                          </a:solidFill>
                          <a:effectLst/>
                          <a:latin typeface="Times New Roman" pitchFamily="18" charset="0"/>
                          <a:ea typeface="Arial Unicode MS" pitchFamily="34" charset="-122"/>
                          <a:cs typeface="Times New Roman" pitchFamily="18" charset="0"/>
                        </a:rPr>
                        <a:t>44</a:t>
                      </a:r>
                      <a:r>
                        <a:rPr kumimoji="0" lang="en-US" altLang="zh-CN" sz="1200" b="1" i="0" u="none" strike="noStrike" cap="none" normalizeH="0" baseline="30000">
                          <a:ln>
                            <a:noFill/>
                          </a:ln>
                          <a:solidFill>
                            <a:schemeClr val="tx1"/>
                          </a:solidFill>
                          <a:effectLst/>
                          <a:latin typeface="Times New Roman" pitchFamily="18" charset="0"/>
                          <a:ea typeface="Arial Unicode MS" pitchFamily="34" charset="-122"/>
                          <a:cs typeface="Times New Roman" pitchFamily="18" charset="0"/>
                        </a:rPr>
                        <a:t>th</a:t>
                      </a:r>
                      <a:r>
                        <a:rPr kumimoji="0" lang="en-US" altLang="zh-CN" sz="1200" b="1" i="0" u="none" strike="noStrike" cap="none" normalizeH="0" baseline="0">
                          <a:ln>
                            <a:noFill/>
                          </a:ln>
                          <a:solidFill>
                            <a:schemeClr val="tx1"/>
                          </a:solidFill>
                          <a:effectLst/>
                          <a:latin typeface="Times New Roman" pitchFamily="18" charset="0"/>
                          <a:ea typeface="Arial Unicode MS" pitchFamily="34" charset="-122"/>
                          <a:cs typeface="Times New Roman" pitchFamily="18" charset="0"/>
                        </a:rPr>
                        <a:t> (2012)</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a:ln>
                            <a:noFill/>
                          </a:ln>
                          <a:solidFill>
                            <a:schemeClr val="tx1"/>
                          </a:solidFill>
                          <a:effectLst/>
                          <a:latin typeface="Arial" charset="0"/>
                          <a:ea typeface="Arial Unicode MS" pitchFamily="34" charset="-122"/>
                          <a:cs typeface="Times New Roman" pitchFamily="18" charset="0"/>
                        </a:rPr>
                        <a:t>69</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a:ln>
                            <a:noFill/>
                          </a:ln>
                          <a:solidFill>
                            <a:schemeClr val="tx1"/>
                          </a:solidFill>
                          <a:effectLst/>
                          <a:latin typeface="Arial" charset="0"/>
                          <a:ea typeface="Arial Unicode MS" pitchFamily="34" charset="-122"/>
                          <a:cs typeface="Times New Roman" pitchFamily="18" charset="0"/>
                        </a:rPr>
                        <a:t>6</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a:ln>
                            <a:noFill/>
                          </a:ln>
                          <a:solidFill>
                            <a:schemeClr val="tx1"/>
                          </a:solidFill>
                          <a:effectLst/>
                          <a:latin typeface="Arial" charset="0"/>
                          <a:ea typeface="Arial Unicode MS" pitchFamily="34" charset="-122"/>
                          <a:cs typeface="Times New Roman" pitchFamily="18" charset="0"/>
                        </a:rPr>
                        <a:t>253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69888">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a:ln>
                            <a:noFill/>
                          </a:ln>
                          <a:solidFill>
                            <a:schemeClr val="tx1"/>
                          </a:solidFill>
                          <a:effectLst/>
                          <a:latin typeface="Times New Roman" pitchFamily="18" charset="0"/>
                          <a:ea typeface="Arial Unicode MS" pitchFamily="34" charset="-122"/>
                          <a:cs typeface="Times New Roman" pitchFamily="18" charset="0"/>
                        </a:rPr>
                        <a:t>45</a:t>
                      </a:r>
                      <a:r>
                        <a:rPr kumimoji="0" lang="en-US" altLang="zh-CN" sz="1200" b="1" i="0" u="none" strike="noStrike" cap="none" normalizeH="0" baseline="30000">
                          <a:ln>
                            <a:noFill/>
                          </a:ln>
                          <a:solidFill>
                            <a:schemeClr val="tx1"/>
                          </a:solidFill>
                          <a:effectLst/>
                          <a:latin typeface="Times New Roman" pitchFamily="18" charset="0"/>
                          <a:ea typeface="Arial Unicode MS" pitchFamily="34" charset="-122"/>
                          <a:cs typeface="Times New Roman" pitchFamily="18" charset="0"/>
                        </a:rPr>
                        <a:t>th</a:t>
                      </a:r>
                      <a:r>
                        <a:rPr kumimoji="0" lang="en-US" altLang="zh-CN" sz="1200" b="1" i="0" u="none" strike="noStrike" cap="none" normalizeH="0" baseline="0">
                          <a:ln>
                            <a:noFill/>
                          </a:ln>
                          <a:solidFill>
                            <a:schemeClr val="tx1"/>
                          </a:solidFill>
                          <a:effectLst/>
                          <a:latin typeface="Times New Roman" pitchFamily="18" charset="0"/>
                          <a:ea typeface="Arial Unicode MS" pitchFamily="34" charset="-122"/>
                          <a:cs typeface="Times New Roman" pitchFamily="18" charset="0"/>
                        </a:rPr>
                        <a:t> (2013)</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a:ln>
                            <a:noFill/>
                          </a:ln>
                          <a:solidFill>
                            <a:schemeClr val="tx1"/>
                          </a:solidFill>
                          <a:effectLst/>
                          <a:latin typeface="Arial" charset="0"/>
                          <a:ea typeface="Arial Unicode MS" pitchFamily="34" charset="-122"/>
                          <a:cs typeface="Times New Roman" pitchFamily="18" charset="0"/>
                        </a:rPr>
                        <a:t>59</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a:ln>
                            <a:noFill/>
                          </a:ln>
                          <a:solidFill>
                            <a:schemeClr val="tx1"/>
                          </a:solidFill>
                          <a:effectLst/>
                          <a:latin typeface="Arial" charset="0"/>
                          <a:ea typeface="Arial Unicode MS" pitchFamily="34" charset="-122"/>
                          <a:cs typeface="Times New Roman" pitchFamily="18" charset="0"/>
                        </a:rPr>
                        <a:t>7</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a:ln>
                            <a:noFill/>
                          </a:ln>
                          <a:solidFill>
                            <a:schemeClr val="tx1"/>
                          </a:solidFill>
                          <a:effectLst/>
                          <a:latin typeface="Arial" charset="0"/>
                          <a:ea typeface="Arial Unicode MS" pitchFamily="34" charset="-122"/>
                          <a:cs typeface="Times New Roman" pitchFamily="18" charset="0"/>
                        </a:rPr>
                        <a:t>244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69888">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a:ln>
                            <a:noFill/>
                          </a:ln>
                          <a:solidFill>
                            <a:schemeClr val="tx1"/>
                          </a:solidFill>
                          <a:effectLst/>
                          <a:latin typeface="Times New Roman" pitchFamily="18" charset="0"/>
                          <a:ea typeface="Arial Unicode MS" pitchFamily="34" charset="-122"/>
                          <a:cs typeface="Times New Roman" pitchFamily="18" charset="0"/>
                        </a:rPr>
                        <a:t>46</a:t>
                      </a:r>
                      <a:r>
                        <a:rPr kumimoji="0" lang="en-US" altLang="zh-CN" sz="1200" b="1" i="0" u="none" strike="noStrike" cap="none" normalizeH="0" baseline="30000">
                          <a:ln>
                            <a:noFill/>
                          </a:ln>
                          <a:solidFill>
                            <a:schemeClr val="tx1"/>
                          </a:solidFill>
                          <a:effectLst/>
                          <a:latin typeface="Times New Roman" pitchFamily="18" charset="0"/>
                          <a:ea typeface="Arial Unicode MS" pitchFamily="34" charset="-122"/>
                          <a:cs typeface="Times New Roman" pitchFamily="18" charset="0"/>
                        </a:rPr>
                        <a:t>th</a:t>
                      </a:r>
                      <a:r>
                        <a:rPr kumimoji="0" lang="en-US" altLang="zh-CN" sz="1200" b="1" i="0" u="none" strike="noStrike" cap="none" normalizeH="0" baseline="0">
                          <a:ln>
                            <a:noFill/>
                          </a:ln>
                          <a:solidFill>
                            <a:schemeClr val="tx1"/>
                          </a:solidFill>
                          <a:effectLst/>
                          <a:latin typeface="Times New Roman" pitchFamily="18" charset="0"/>
                          <a:ea typeface="Arial Unicode MS" pitchFamily="34" charset="-122"/>
                          <a:cs typeface="Times New Roman" pitchFamily="18" charset="0"/>
                        </a:rPr>
                        <a:t> (2014)</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a:ln>
                            <a:noFill/>
                          </a:ln>
                          <a:solidFill>
                            <a:schemeClr val="tx1"/>
                          </a:solidFill>
                          <a:effectLst/>
                          <a:latin typeface="Arial" charset="0"/>
                          <a:ea typeface="Arial Unicode MS" pitchFamily="34" charset="-122"/>
                          <a:cs typeface="Times New Roman" pitchFamily="18" charset="0"/>
                        </a:rPr>
                        <a:t>60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a:ln>
                            <a:noFill/>
                          </a:ln>
                          <a:solidFill>
                            <a:schemeClr val="tx1"/>
                          </a:solidFill>
                          <a:effectLst/>
                          <a:latin typeface="Arial" charset="0"/>
                          <a:ea typeface="Arial Unicode MS" pitchFamily="34" charset="-122"/>
                          <a:cs typeface="Times New Roman" pitchFamily="18" charset="0"/>
                        </a:rPr>
                        <a:t>10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1" i="0" u="none" strike="noStrike" cap="none" normalizeH="0" baseline="0">
                          <a:ln>
                            <a:noFill/>
                          </a:ln>
                          <a:solidFill>
                            <a:schemeClr val="tx1"/>
                          </a:solidFill>
                          <a:effectLst/>
                          <a:latin typeface="Arial" charset="0"/>
                          <a:ea typeface="Arial Unicode MS" pitchFamily="34" charset="-122"/>
                          <a:cs typeface="Times New Roman" pitchFamily="18" charset="0"/>
                        </a:rPr>
                        <a:t>240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10299" name="Rectangle 1159">
            <a:extLst>
              <a:ext uri="{FF2B5EF4-FFF2-40B4-BE49-F238E27FC236}">
                <a16:creationId xmlns:a16="http://schemas.microsoft.com/office/drawing/2014/main" id="{4F70F896-5457-153E-CADC-7171975D5421}"/>
              </a:ext>
            </a:extLst>
          </p:cNvPr>
          <p:cNvSpPr>
            <a:spLocks noChangeArrowheads="1"/>
          </p:cNvSpPr>
          <p:nvPr/>
        </p:nvSpPr>
        <p:spPr bwMode="auto">
          <a:xfrm>
            <a:off x="1619250" y="1484313"/>
            <a:ext cx="6102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r>
              <a:rPr lang="en-US" altLang="zh-CN" sz="2400" b="1">
                <a:cs typeface="Arial" panose="020B0604020202020204" pitchFamily="34" charset="0"/>
              </a:rPr>
              <a:t>Member participation of CCPR sessions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a:extLst>
              <a:ext uri="{FF2B5EF4-FFF2-40B4-BE49-F238E27FC236}">
                <a16:creationId xmlns:a16="http://schemas.microsoft.com/office/drawing/2014/main" id="{11B03392-58B9-DF58-DEFC-0D02730C1219}"/>
              </a:ext>
            </a:extLst>
          </p:cNvPr>
          <p:cNvSpPr txBox="1">
            <a:spLocks noChangeArrowheads="1"/>
          </p:cNvSpPr>
          <p:nvPr/>
        </p:nvSpPr>
        <p:spPr bwMode="auto">
          <a:xfrm>
            <a:off x="0" y="62372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50000"/>
              </a:spcBef>
              <a:buFontTx/>
              <a:buNone/>
            </a:pPr>
            <a:r>
              <a:rPr lang="en-US" altLang="zh-CN" sz="2000" b="1">
                <a:solidFill>
                  <a:srgbClr val="66CCFF"/>
                </a:solidFill>
                <a:cs typeface="Arial" panose="020B0604020202020204" pitchFamily="34" charset="0"/>
              </a:rPr>
              <a:t>CODEX MRLs (CXLs)</a:t>
            </a:r>
            <a:r>
              <a:rPr lang="en-US" altLang="zh-CN" sz="2400" b="1">
                <a:solidFill>
                  <a:srgbClr val="66CCFF"/>
                </a:solidFill>
                <a:cs typeface="Arial" panose="020B0604020202020204" pitchFamily="34" charset="0"/>
              </a:rPr>
              <a:t>      </a:t>
            </a:r>
            <a:r>
              <a:rPr lang="en-US" altLang="zh-CN" sz="2000">
                <a:solidFill>
                  <a:srgbClr val="66CCFF"/>
                </a:solidFill>
                <a:cs typeface="Arial" panose="020B0604020202020204" pitchFamily="34" charset="0"/>
              </a:rPr>
              <a:t>International Food Standards on Pesticide Residues</a:t>
            </a:r>
          </a:p>
        </p:txBody>
      </p:sp>
      <p:graphicFrame>
        <p:nvGraphicFramePr>
          <p:cNvPr id="21509" name="Group 5">
            <a:extLst>
              <a:ext uri="{FF2B5EF4-FFF2-40B4-BE49-F238E27FC236}">
                <a16:creationId xmlns:a16="http://schemas.microsoft.com/office/drawing/2014/main" id="{BD845812-918D-44F7-A41C-207E1C47F562}"/>
              </a:ext>
            </a:extLst>
          </p:cNvPr>
          <p:cNvGraphicFramePr>
            <a:graphicFrameLocks noGrp="1"/>
          </p:cNvGraphicFramePr>
          <p:nvPr/>
        </p:nvGraphicFramePr>
        <p:xfrm>
          <a:off x="-1588" y="6165850"/>
          <a:ext cx="9145588" cy="288925"/>
        </p:xfrm>
        <a:graphic>
          <a:graphicData uri="http://schemas.openxmlformats.org/drawingml/2006/table">
            <a:tbl>
              <a:tblPr/>
              <a:tblGrid>
                <a:gridCol w="9145588">
                  <a:extLst>
                    <a:ext uri="{9D8B030D-6E8A-4147-A177-3AD203B41FA5}">
                      <a16:colId xmlns:a16="http://schemas.microsoft.com/office/drawing/2014/main" val="20000"/>
                    </a:ext>
                  </a:extLst>
                </a:gridCol>
              </a:tblGrid>
              <a:tr h="288925">
                <a:tc>
                  <a:txBody>
                    <a:bodyPr/>
                    <a:lstStyle>
                      <a:lvl1pPr>
                        <a:spcBef>
                          <a:spcPct val="20000"/>
                        </a:spcBef>
                        <a:defRPr sz="2800">
                          <a:solidFill>
                            <a:schemeClr val="tx1"/>
                          </a:solidFill>
                          <a:latin typeface="Arial" charset="0"/>
                          <a:ea typeface="宋体" pitchFamily="2" charset="-122"/>
                        </a:defRPr>
                      </a:lvl1pPr>
                      <a:lvl2pPr>
                        <a:spcBef>
                          <a:spcPct val="20000"/>
                        </a:spcBef>
                        <a:defRPr sz="2400">
                          <a:solidFill>
                            <a:schemeClr val="tx1"/>
                          </a:solidFill>
                          <a:latin typeface="Arial" charset="0"/>
                          <a:ea typeface="宋体" pitchFamily="2" charset="-122"/>
                        </a:defRPr>
                      </a:lvl2pPr>
                      <a:lvl3pPr>
                        <a:spcBef>
                          <a:spcPct val="20000"/>
                        </a:spcBef>
                        <a:defRPr sz="2000">
                          <a:solidFill>
                            <a:schemeClr val="tx1"/>
                          </a:solidFill>
                          <a:latin typeface="Arial" charset="0"/>
                          <a:ea typeface="宋体" pitchFamily="2" charset="-122"/>
                        </a:defRPr>
                      </a:lvl3pPr>
                      <a:lvl4pPr>
                        <a:spcBef>
                          <a:spcPct val="20000"/>
                        </a:spcBef>
                        <a:defRPr>
                          <a:solidFill>
                            <a:schemeClr val="tx1"/>
                          </a:solidFill>
                          <a:latin typeface="Arial" charset="0"/>
                          <a:ea typeface="宋体" pitchFamily="2" charset="-122"/>
                        </a:defRPr>
                      </a:lvl4pPr>
                      <a:lvl5pPr>
                        <a:spcBef>
                          <a:spcPct val="20000"/>
                        </a:spcBef>
                        <a:defRPr>
                          <a:solidFill>
                            <a:schemeClr val="tx1"/>
                          </a:solidFill>
                          <a:latin typeface="Arial" charset="0"/>
                          <a:ea typeface="宋体" pitchFamily="2" charset="-122"/>
                        </a:defRPr>
                      </a:lvl5pPr>
                      <a:lvl6pPr fontAlgn="base">
                        <a:spcBef>
                          <a:spcPct val="20000"/>
                        </a:spcBef>
                        <a:spcAft>
                          <a:spcPct val="0"/>
                        </a:spcAft>
                        <a:defRPr>
                          <a:solidFill>
                            <a:schemeClr val="tx1"/>
                          </a:solidFill>
                          <a:latin typeface="Arial" charset="0"/>
                          <a:ea typeface="宋体" pitchFamily="2" charset="-122"/>
                        </a:defRPr>
                      </a:lvl6pPr>
                      <a:lvl7pPr fontAlgn="base">
                        <a:spcBef>
                          <a:spcPct val="20000"/>
                        </a:spcBef>
                        <a:spcAft>
                          <a:spcPct val="0"/>
                        </a:spcAft>
                        <a:defRPr>
                          <a:solidFill>
                            <a:schemeClr val="tx1"/>
                          </a:solidFill>
                          <a:latin typeface="Arial" charset="0"/>
                          <a:ea typeface="宋体" pitchFamily="2" charset="-122"/>
                        </a:defRPr>
                      </a:lvl7pPr>
                      <a:lvl8pPr fontAlgn="base">
                        <a:spcBef>
                          <a:spcPct val="20000"/>
                        </a:spcBef>
                        <a:spcAft>
                          <a:spcPct val="0"/>
                        </a:spcAft>
                        <a:defRPr>
                          <a:solidFill>
                            <a:schemeClr val="tx1"/>
                          </a:solidFill>
                          <a:latin typeface="Arial" charset="0"/>
                          <a:ea typeface="宋体" pitchFamily="2" charset="-122"/>
                        </a:defRPr>
                      </a:lvl8pPr>
                      <a:lvl9pPr fontAlgn="base">
                        <a:spcBef>
                          <a:spcPct val="20000"/>
                        </a:spcBef>
                        <a:spcAft>
                          <a:spcPct val="0"/>
                        </a:spcAft>
                        <a:defRPr>
                          <a:solidFill>
                            <a:schemeClr val="tx1"/>
                          </a:solidFill>
                          <a:latin typeface="Arial" charset="0"/>
                          <a:ea typeface="宋体"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800" b="0" i="0" u="none" strike="noStrike" cap="none" normalizeH="0" baseline="0">
                        <a:ln>
                          <a:noFill/>
                        </a:ln>
                        <a:solidFill>
                          <a:schemeClr val="tx1"/>
                        </a:solidFill>
                        <a:effectLst/>
                        <a:latin typeface="Arial" charset="0"/>
                        <a:ea typeface="宋体" pitchFamily="2" charset="-122"/>
                      </a:endParaRPr>
                    </a:p>
                  </a:txBody>
                  <a:tcPr horzOverflow="overflow">
                    <a:lnL cap="flat">
                      <a:noFill/>
                    </a:lnL>
                    <a:lnR cap="flat">
                      <a:noFill/>
                    </a:lnR>
                    <a:lnT w="38100" cap="flat" cmpd="sng" algn="ctr">
                      <a:solidFill>
                        <a:schemeClr val="tx1"/>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0"/>
                  </a:ext>
                </a:extLst>
              </a:tr>
            </a:tbl>
          </a:graphicData>
        </a:graphic>
      </p:graphicFrame>
      <p:pic>
        <p:nvPicPr>
          <p:cNvPr id="11270" name="Picture 11" descr="WHO-FAO">
            <a:extLst>
              <a:ext uri="{FF2B5EF4-FFF2-40B4-BE49-F238E27FC236}">
                <a16:creationId xmlns:a16="http://schemas.microsoft.com/office/drawing/2014/main" id="{FAFFCAAE-BA65-FD64-0DCE-7D5C97FFC5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1" name="Rectangle 12">
            <a:extLst>
              <a:ext uri="{FF2B5EF4-FFF2-40B4-BE49-F238E27FC236}">
                <a16:creationId xmlns:a16="http://schemas.microsoft.com/office/drawing/2014/main" id="{5DBBE15B-8FC7-2DAD-4E1F-059AD842E04B}"/>
              </a:ext>
            </a:extLst>
          </p:cNvPr>
          <p:cNvSpPr>
            <a:spLocks noChangeArrowheads="1"/>
          </p:cNvSpPr>
          <p:nvPr/>
        </p:nvSpPr>
        <p:spPr bwMode="auto">
          <a:xfrm>
            <a:off x="611188" y="1624013"/>
            <a:ext cx="7920037" cy="410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tabLst>
                <a:tab pos="228600" algn="l"/>
              </a:tabLst>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tabLst>
                <a:tab pos="228600" algn="l"/>
              </a:tabLst>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tabLst>
                <a:tab pos="228600" algn="l"/>
              </a:tabLst>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tabLst>
                <a:tab pos="228600" algn="l"/>
              </a:tabLst>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tabLst>
                <a:tab pos="228600" algn="l"/>
              </a:tabLst>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tabLst>
                <a:tab pos="228600" algn="l"/>
              </a:tabLst>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FontTx/>
              <a:buNone/>
            </a:pPr>
            <a:r>
              <a:rPr lang="en-US" altLang="zh-CN" sz="2400" b="1">
                <a:cs typeface="Arial" panose="020B0604020202020204" pitchFamily="34" charset="0"/>
              </a:rPr>
              <a:t>Products of CCPR:</a:t>
            </a:r>
          </a:p>
          <a:p>
            <a:pPr eaLnBrk="1" hangingPunct="1">
              <a:spcBef>
                <a:spcPct val="0"/>
              </a:spcBef>
              <a:buFontTx/>
              <a:buNone/>
            </a:pPr>
            <a:endParaRPr lang="en-US" altLang="zh-CN" sz="2400" b="1">
              <a:cs typeface="Arial" panose="020B0604020202020204" pitchFamily="34" charset="0"/>
            </a:endParaRPr>
          </a:p>
          <a:p>
            <a:pPr eaLnBrk="1" hangingPunct="1">
              <a:spcBef>
                <a:spcPct val="0"/>
              </a:spcBef>
              <a:buFontTx/>
              <a:buNone/>
            </a:pPr>
            <a:r>
              <a:rPr lang="en-US" altLang="zh-CN" sz="2400">
                <a:cs typeface="Arial" panose="020B0604020202020204" pitchFamily="34" charset="0"/>
              </a:rPr>
              <a:t>---- ca. 3500 CXLs, for ca. 245 pesticides.</a:t>
            </a:r>
          </a:p>
          <a:p>
            <a:pPr eaLnBrk="1" hangingPunct="1">
              <a:spcBef>
                <a:spcPct val="0"/>
              </a:spcBef>
              <a:buFontTx/>
              <a:buNone/>
            </a:pPr>
            <a:endParaRPr lang="en-US" altLang="zh-CN" sz="2400">
              <a:cs typeface="Arial" panose="020B0604020202020204" pitchFamily="34" charset="0"/>
            </a:endParaRPr>
          </a:p>
          <a:p>
            <a:pPr eaLnBrk="1" hangingPunct="1">
              <a:spcBef>
                <a:spcPct val="0"/>
              </a:spcBef>
              <a:buFontTx/>
              <a:buNone/>
            </a:pPr>
            <a:r>
              <a:rPr lang="en-US" altLang="zh-CN" sz="2400">
                <a:cs typeface="Arial" panose="020B0604020202020204" pitchFamily="34" charset="0"/>
              </a:rPr>
              <a:t>---- Risk analysis policy: </a:t>
            </a:r>
          </a:p>
          <a:p>
            <a:pPr eaLnBrk="1" hangingPunct="1">
              <a:spcBef>
                <a:spcPct val="0"/>
              </a:spcBef>
              <a:buFontTx/>
              <a:buNone/>
            </a:pPr>
            <a:r>
              <a:rPr lang="en-US" altLang="zh-CN" sz="2400">
                <a:cs typeface="Arial" panose="020B0604020202020204" pitchFamily="34" charset="0"/>
              </a:rPr>
              <a:t>      Risk analysis Principles applied by CCPR,</a:t>
            </a:r>
          </a:p>
          <a:p>
            <a:pPr eaLnBrk="1" hangingPunct="1">
              <a:spcBef>
                <a:spcPct val="0"/>
              </a:spcBef>
              <a:buFontTx/>
              <a:buNone/>
            </a:pPr>
            <a:r>
              <a:rPr lang="en-US" altLang="zh-CN" sz="2400">
                <a:cs typeface="Arial" panose="020B0604020202020204" pitchFamily="34" charset="0"/>
              </a:rPr>
              <a:t>      Periodic review of the Codex CXLs,</a:t>
            </a:r>
          </a:p>
          <a:p>
            <a:pPr eaLnBrk="1" hangingPunct="1">
              <a:spcBef>
                <a:spcPct val="0"/>
              </a:spcBef>
              <a:buFontTx/>
              <a:buNone/>
            </a:pPr>
            <a:r>
              <a:rPr lang="en-US" altLang="zh-CN" sz="2400">
                <a:cs typeface="Arial" panose="020B0604020202020204" pitchFamily="34" charset="0"/>
              </a:rPr>
              <a:t>      Prioritization of CCPR works. </a:t>
            </a:r>
          </a:p>
          <a:p>
            <a:pPr eaLnBrk="1" hangingPunct="1">
              <a:spcBef>
                <a:spcPct val="0"/>
              </a:spcBef>
              <a:buFontTx/>
              <a:buNone/>
            </a:pPr>
            <a:endParaRPr lang="en-US" altLang="zh-CN" sz="2400">
              <a:cs typeface="Arial" panose="020B0604020202020204" pitchFamily="34" charset="0"/>
            </a:endParaRPr>
          </a:p>
          <a:p>
            <a:pPr eaLnBrk="1" hangingPunct="1">
              <a:spcBef>
                <a:spcPct val="0"/>
              </a:spcBef>
              <a:buFontTx/>
              <a:buNone/>
            </a:pPr>
            <a:r>
              <a:rPr lang="en-US" altLang="zh-CN" sz="2400">
                <a:cs typeface="Arial" panose="020B0604020202020204" pitchFamily="34" charset="0"/>
              </a:rPr>
              <a:t>---- Other related documents:</a:t>
            </a:r>
          </a:p>
          <a:p>
            <a:pPr eaLnBrk="1" hangingPunct="1">
              <a:spcBef>
                <a:spcPct val="0"/>
              </a:spcBef>
              <a:buFontTx/>
              <a:buNone/>
            </a:pPr>
            <a:r>
              <a:rPr lang="en-US" altLang="zh-CN" sz="2400">
                <a:cs typeface="Arial" panose="020B0604020202020204" pitchFamily="34" charset="0"/>
              </a:rPr>
              <a:t>      Codex classification of foods and animal feeds</a:t>
            </a:r>
          </a:p>
        </p:txBody>
      </p:sp>
    </p:spTree>
  </p:cSld>
  <p:clrMapOvr>
    <a:masterClrMapping/>
  </p:clrMapOvr>
</p:sld>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CFFCC"/>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altLang="en-US" sz="900" b="0" i="0" u="none" strike="noStrike" cap="none" normalizeH="0" baseline="0" smtClean="0">
            <a:ln>
              <a:noFill/>
            </a:ln>
            <a:solidFill>
              <a:srgbClr val="000000"/>
            </a:solidFill>
            <a:effectLst/>
            <a:latin typeface="Arial" charset="0"/>
            <a:ea typeface="ＭＳ Ｐゴシック" pitchFamily="34" charset="-128"/>
            <a:cs typeface="Arial" charset="0"/>
          </a:defRPr>
        </a:defPPr>
      </a:lstStyle>
    </a:spDef>
    <a:lnDef>
      <a:spPr bwMode="auto">
        <a:xfrm>
          <a:off x="0" y="0"/>
          <a:ext cx="1" cy="1"/>
        </a:xfrm>
        <a:custGeom>
          <a:avLst/>
          <a:gdLst/>
          <a:ahLst/>
          <a:cxnLst/>
          <a:rect l="0" t="0" r="0" b="0"/>
          <a:pathLst/>
        </a:custGeom>
        <a:solidFill>
          <a:srgbClr val="CCFFCC"/>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altLang="en-US" sz="900" b="0" i="0" u="none" strike="noStrike" cap="none" normalizeH="0" baseline="0" smtClean="0">
            <a:ln>
              <a:noFill/>
            </a:ln>
            <a:solidFill>
              <a:srgbClr val="000000"/>
            </a:solidFill>
            <a:effectLst/>
            <a:latin typeface="Arial" charset="0"/>
            <a:ea typeface="ＭＳ Ｐゴシック" pitchFamily="34" charset="-128"/>
            <a:cs typeface="Arial" charset="0"/>
          </a:defRPr>
        </a:defPPr>
      </a:lstStyle>
    </a:lnDef>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2097</TotalTime>
  <Words>1548</Words>
  <Application>Microsoft Office PowerPoint</Application>
  <PresentationFormat>On-screen Show (4:3)</PresentationFormat>
  <Paragraphs>280</Paragraphs>
  <Slides>17</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17</vt:i4>
      </vt:variant>
    </vt:vector>
  </HeadingPairs>
  <TitlesOfParts>
    <vt:vector size="28" baseType="lpstr">
      <vt:lpstr>Arial</vt:lpstr>
      <vt:lpstr>ＭＳ Ｐゴシック</vt:lpstr>
      <vt:lpstr>宋体</vt:lpstr>
      <vt:lpstr>Calibri</vt:lpstr>
      <vt:lpstr>等线</vt:lpstr>
      <vt:lpstr>Book Antiqua</vt:lpstr>
      <vt:lpstr>Century Gothic</vt:lpstr>
      <vt:lpstr>Times New Roman</vt:lpstr>
      <vt:lpstr>仿宋</vt:lpstr>
      <vt:lpstr>Arial Unicode MS</vt:lpstr>
      <vt:lpstr>默认设计模板</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Thanks for your attention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Qiao</dc:creator>
  <cp:lastModifiedBy>Shin C. Kao</cp:lastModifiedBy>
  <cp:revision>100</cp:revision>
  <dcterms:created xsi:type="dcterms:W3CDTF">2011-05-04T01:19:20Z</dcterms:created>
  <dcterms:modified xsi:type="dcterms:W3CDTF">2024-10-23T18:17:27Z</dcterms:modified>
</cp:coreProperties>
</file>