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0" y="28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105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5097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70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916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34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593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994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098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007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9250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648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D6FEC-3F5A-4781-9516-95F5F4FB52E2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E504A-1638-4538-BEFF-E4F6C3A270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179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APEC Wine Regulatory Forum 2015</a:t>
            </a:r>
            <a:br>
              <a:rPr lang="en-AU" dirty="0"/>
            </a:br>
            <a:r>
              <a:rPr lang="en-AU" sz="3100" dirty="0"/>
              <a:t>Adelaide, South Australia November 12</a:t>
            </a:r>
            <a:r>
              <a:rPr lang="en-AU" sz="3100" baseline="30000" dirty="0"/>
              <a:t>th</a:t>
            </a:r>
            <a:r>
              <a:rPr lang="en-AU" sz="3100" dirty="0"/>
              <a:t> and 13</a:t>
            </a:r>
            <a:r>
              <a:rPr lang="en-AU" sz="3100" baseline="30000" dirty="0"/>
              <a:t>th</a:t>
            </a:r>
            <a:br>
              <a:rPr lang="en-AU" sz="3100" dirty="0"/>
            </a:br>
            <a:endParaRPr lang="en-AU" sz="31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927" y="1600200"/>
            <a:ext cx="6804145" cy="4525963"/>
          </a:xfrm>
        </p:spPr>
      </p:pic>
    </p:spTree>
    <p:extLst>
      <p:ext uri="{BB962C8B-B14F-4D97-AF65-F5344CB8AC3E}">
        <p14:creationId xmlns:p14="http://schemas.microsoft.com/office/powerpoint/2010/main" val="669444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APEC Wine Regulatory Forum 2015 Adelaide, South Australia November 12th and 13th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APEC Wine Regulatory Forum 2015 Adelaide, South Australia November 12th and 13th</dc:title>
  <dc:creator>Windows User</dc:creator>
  <cp:lastModifiedBy>Intern DC</cp:lastModifiedBy>
  <cp:revision>2</cp:revision>
  <dcterms:created xsi:type="dcterms:W3CDTF">2014-09-04T03:38:49Z</dcterms:created>
  <dcterms:modified xsi:type="dcterms:W3CDTF">2017-10-18T17:14:37Z</dcterms:modified>
</cp:coreProperties>
</file>