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7" r:id="rId8"/>
    <p:sldId id="263" r:id="rId9"/>
    <p:sldId id="262" r:id="rId10"/>
    <p:sldId id="264" r:id="rId11"/>
    <p:sldId id="265" r:id="rId12"/>
    <p:sldId id="266" r:id="rId13"/>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4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50"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166EE1BB-6EAD-5536-BE35-2224354FC917}"/>
              </a:ext>
            </a:extLst>
          </p:cNvPr>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atin typeface="Arial" charset="0"/>
              </a:defRPr>
            </a:lvl1pPr>
          </a:lstStyle>
          <a:p>
            <a:pPr>
              <a:defRPr/>
            </a:pPr>
            <a:endParaRPr lang="zh-CN" altLang="en-US"/>
          </a:p>
        </p:txBody>
      </p:sp>
      <p:sp>
        <p:nvSpPr>
          <p:cNvPr id="3" name="日期占位符 2">
            <a:extLst>
              <a:ext uri="{FF2B5EF4-FFF2-40B4-BE49-F238E27FC236}">
                <a16:creationId xmlns:a16="http://schemas.microsoft.com/office/drawing/2014/main" id="{1C8035B4-8BAE-AFD8-31FD-3A1D9F0B67A6}"/>
              </a:ext>
            </a:extLst>
          </p:cNvPr>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atin typeface="Arial" charset="0"/>
              </a:defRPr>
            </a:lvl1pPr>
          </a:lstStyle>
          <a:p>
            <a:pPr>
              <a:defRPr/>
            </a:pPr>
            <a:fld id="{78A297DF-235B-4B1D-B4E2-13A5E946DA1C}" type="datetimeFigureOut">
              <a:rPr lang="zh-CN" altLang="en-US"/>
              <a:pPr>
                <a:defRPr/>
              </a:pPr>
              <a:t>2024/10/23</a:t>
            </a:fld>
            <a:endParaRPr lang="zh-CN" altLang="en-US"/>
          </a:p>
        </p:txBody>
      </p:sp>
      <p:sp>
        <p:nvSpPr>
          <p:cNvPr id="4" name="页脚占位符 3">
            <a:extLst>
              <a:ext uri="{FF2B5EF4-FFF2-40B4-BE49-F238E27FC236}">
                <a16:creationId xmlns:a16="http://schemas.microsoft.com/office/drawing/2014/main" id="{0FA3BDF3-66EA-F077-CC93-14791E83BB7A}"/>
              </a:ext>
            </a:extLst>
          </p:cNvPr>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atin typeface="Arial" charset="0"/>
              </a:defRPr>
            </a:lvl1pPr>
          </a:lstStyle>
          <a:p>
            <a:pPr>
              <a:defRPr/>
            </a:pPr>
            <a:endParaRPr lang="zh-CN" altLang="en-US"/>
          </a:p>
        </p:txBody>
      </p:sp>
      <p:sp>
        <p:nvSpPr>
          <p:cNvPr id="5" name="灯片编号占位符 4">
            <a:extLst>
              <a:ext uri="{FF2B5EF4-FFF2-40B4-BE49-F238E27FC236}">
                <a16:creationId xmlns:a16="http://schemas.microsoft.com/office/drawing/2014/main" id="{52A48F93-0F56-B291-D97C-C5157A756E04}"/>
              </a:ext>
            </a:extLst>
          </p:cNvPr>
          <p:cNvSpPr>
            <a:spLocks noGrp="1"/>
          </p:cNvSpPr>
          <p:nvPr>
            <p:ph type="sldNum" sz="quarter" idx="3"/>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289D935-146D-48E2-A8BB-6D9E94EDB07B}" type="slidenum">
              <a:rPr lang="zh-CN" altLang="en-US"/>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26330B-3679-BB03-0E6B-EAC9263B1719}"/>
              </a:ext>
            </a:extLst>
          </p:cNvPr>
          <p:cNvSpPr>
            <a:spLocks noGrp="1"/>
          </p:cNvSpPr>
          <p:nvPr>
            <p:ph type="hdr" sz="quarter"/>
          </p:nvPr>
        </p:nvSpPr>
        <p:spPr>
          <a:xfrm>
            <a:off x="0" y="0"/>
            <a:ext cx="3170238" cy="479425"/>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zh-CN" altLang="zh-CN"/>
          </a:p>
        </p:txBody>
      </p:sp>
      <p:sp>
        <p:nvSpPr>
          <p:cNvPr id="3" name="Date Placeholder 2">
            <a:extLst>
              <a:ext uri="{FF2B5EF4-FFF2-40B4-BE49-F238E27FC236}">
                <a16:creationId xmlns:a16="http://schemas.microsoft.com/office/drawing/2014/main" id="{999A6FEB-69D3-D16B-25D3-A8CA921A07D8}"/>
              </a:ext>
            </a:extLst>
          </p:cNvPr>
          <p:cNvSpPr>
            <a:spLocks noGrp="1"/>
          </p:cNvSpPr>
          <p:nvPr>
            <p:ph type="dt" idx="1"/>
          </p:nvPr>
        </p:nvSpPr>
        <p:spPr>
          <a:xfrm>
            <a:off x="4143375" y="0"/>
            <a:ext cx="3170238" cy="479425"/>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1D265DD0-A401-4CBC-B884-28D505FC8990}" type="datetimeFigureOut">
              <a:rPr lang="en-US" altLang="zh-CN"/>
              <a:pPr>
                <a:defRPr/>
              </a:pPr>
              <a:t>10/23/2024</a:t>
            </a:fld>
            <a:endParaRPr lang="en-US" altLang="zh-CN"/>
          </a:p>
        </p:txBody>
      </p:sp>
      <p:sp>
        <p:nvSpPr>
          <p:cNvPr id="4" name="Slide Image Placeholder 3">
            <a:extLst>
              <a:ext uri="{FF2B5EF4-FFF2-40B4-BE49-F238E27FC236}">
                <a16:creationId xmlns:a16="http://schemas.microsoft.com/office/drawing/2014/main" id="{56BFF7EB-ADF6-F47D-77BF-23A8C540F11D}"/>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zh-CN" altLang="zh-CN" noProof="0"/>
          </a:p>
        </p:txBody>
      </p:sp>
      <p:sp>
        <p:nvSpPr>
          <p:cNvPr id="5" name="Notes Placeholder 4">
            <a:extLst>
              <a:ext uri="{FF2B5EF4-FFF2-40B4-BE49-F238E27FC236}">
                <a16:creationId xmlns:a16="http://schemas.microsoft.com/office/drawing/2014/main" id="{DCCC7C43-EC90-B62F-5335-77F385EA64A6}"/>
              </a:ext>
            </a:extLst>
          </p:cNvPr>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9D7DC3A-3140-02C1-500E-89C9BAE75674}"/>
              </a:ext>
            </a:extLst>
          </p:cNvPr>
          <p:cNvSpPr>
            <a:spLocks noGrp="1"/>
          </p:cNvSpPr>
          <p:nvPr>
            <p:ph type="ftr" sz="quarter" idx="4"/>
          </p:nvPr>
        </p:nvSpPr>
        <p:spPr>
          <a:xfrm>
            <a:off x="0" y="9120188"/>
            <a:ext cx="3170238" cy="479425"/>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zh-CN" altLang="zh-CN"/>
          </a:p>
        </p:txBody>
      </p:sp>
      <p:sp>
        <p:nvSpPr>
          <p:cNvPr id="7" name="Slide Number Placeholder 6">
            <a:extLst>
              <a:ext uri="{FF2B5EF4-FFF2-40B4-BE49-F238E27FC236}">
                <a16:creationId xmlns:a16="http://schemas.microsoft.com/office/drawing/2014/main" id="{C6B44707-8A9F-1C21-B447-0941DDA0A881}"/>
              </a:ext>
            </a:extLst>
          </p:cNvPr>
          <p:cNvSpPr>
            <a:spLocks noGrp="1"/>
          </p:cNvSpPr>
          <p:nvPr>
            <p:ph type="sldNum" sz="quarter" idx="5"/>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a:defRPr sz="1200">
                <a:cs typeface="Arial" panose="020B0604020202020204" pitchFamily="34" charset="0"/>
              </a:defRPr>
            </a:lvl1pPr>
          </a:lstStyle>
          <a:p>
            <a:fld id="{56733F18-87F8-46F6-8E6E-600FE09DD800}"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E6F51A3-413E-5377-52DA-95F4CA19FC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C02EB81-0F45-AE1E-D2EC-7DB0FE92B3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a:ea typeface="ＭＳ Ｐゴシック" panose="020B0600070205080204" pitchFamily="34" charset="-128"/>
            </a:endParaRPr>
          </a:p>
        </p:txBody>
      </p:sp>
      <p:sp>
        <p:nvSpPr>
          <p:cNvPr id="21508" name="Slide Number Placeholder 3">
            <a:extLst>
              <a:ext uri="{FF2B5EF4-FFF2-40B4-BE49-F238E27FC236}">
                <a16:creationId xmlns:a16="http://schemas.microsoft.com/office/drawing/2014/main" id="{A97093BC-9639-F13F-DBF7-5081095433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73EFBB6A-BD7F-4ECD-81C3-B4E7FED72202}" type="slidenum">
              <a:rPr lang="en-US" altLang="zh-CN">
                <a:latin typeface="Arial" panose="020B0604020202020204" pitchFamily="34" charset="0"/>
              </a:rPr>
              <a:pPr eaLnBrk="1" hangingPunct="1">
                <a:spcBef>
                  <a:spcPct val="0"/>
                </a:spcBef>
              </a:pPr>
              <a:t>1</a:t>
            </a:fld>
            <a:endParaRPr lang="en-US" altLang="zh-CN">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7B12685-F65C-3628-BCE7-E6D1E2C904CD}"/>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zh-CN" altLang="zh-CN">
              <a:solidFill>
                <a:srgbClr val="000000"/>
              </a:solidFill>
              <a:ea typeface="ＭＳ Ｐゴシック" pitchFamily="34" charset="-128"/>
            </a:endParaRPr>
          </a:p>
        </p:txBody>
      </p:sp>
      <p:sp>
        <p:nvSpPr>
          <p:cNvPr id="3" name="Oval 2">
            <a:extLst>
              <a:ext uri="{FF2B5EF4-FFF2-40B4-BE49-F238E27FC236}">
                <a16:creationId xmlns:a16="http://schemas.microsoft.com/office/drawing/2014/main" id="{1C89008A-4E74-6CFD-499A-AB913BA74597}"/>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zh-CN" altLang="zh-CN">
              <a:solidFill>
                <a:srgbClr val="000000"/>
              </a:solidFill>
              <a:ea typeface="ＭＳ Ｐゴシック" pitchFamily="34" charset="-128"/>
            </a:endParaRPr>
          </a:p>
        </p:txBody>
      </p:sp>
      <p:sp>
        <p:nvSpPr>
          <p:cNvPr id="14" name="Title 13"/>
          <p:cNvSpPr>
            <a:spLocks noGrp="1"/>
          </p:cNvSpPr>
          <p:nvPr>
            <p:ph type="ctrTitle"/>
          </p:nvPr>
        </p:nvSpPr>
        <p:spPr>
          <a:xfrm>
            <a:off x="1432560" y="359898"/>
            <a:ext cx="7406640" cy="1472184"/>
          </a:xfrm>
        </p:spPr>
        <p:txBody>
          <a:bodyPr anchor="b"/>
          <a:lstStyle>
            <a:lvl1pPr algn="l">
              <a:defRPr/>
            </a:lvl1pPr>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6">
            <a:extLst>
              <a:ext uri="{FF2B5EF4-FFF2-40B4-BE49-F238E27FC236}">
                <a16:creationId xmlns:a16="http://schemas.microsoft.com/office/drawing/2014/main" id="{9A1650DE-2493-9749-E83F-73477E0530F2}"/>
              </a:ext>
            </a:extLst>
          </p:cNvPr>
          <p:cNvSpPr>
            <a:spLocks noGrp="1"/>
          </p:cNvSpPr>
          <p:nvPr>
            <p:ph type="dt" sz="half" idx="10"/>
          </p:nvPr>
        </p:nvSpPr>
        <p:spPr/>
        <p:txBody>
          <a:bodyPr/>
          <a:lstStyle>
            <a:lvl1pPr>
              <a:defRPr/>
            </a:lvl1pPr>
          </a:lstStyle>
          <a:p>
            <a:pPr>
              <a:defRPr/>
            </a:pPr>
            <a:fld id="{FBB790B9-7964-4E80-B87B-68246986C917}" type="datetime1">
              <a:rPr lang="en-US" altLang="zh-CN"/>
              <a:pPr>
                <a:defRPr/>
              </a:pPr>
              <a:t>10/23/2024</a:t>
            </a:fld>
            <a:endParaRPr lang="en-US" altLang="zh-CN"/>
          </a:p>
        </p:txBody>
      </p:sp>
      <p:sp>
        <p:nvSpPr>
          <p:cNvPr id="5" name="Footer Placeholder 19">
            <a:extLst>
              <a:ext uri="{FF2B5EF4-FFF2-40B4-BE49-F238E27FC236}">
                <a16:creationId xmlns:a16="http://schemas.microsoft.com/office/drawing/2014/main" id="{D98F6D57-8E10-6703-19C4-5E241D34035C}"/>
              </a:ext>
            </a:extLst>
          </p:cNvPr>
          <p:cNvSpPr>
            <a:spLocks noGrp="1"/>
          </p:cNvSpPr>
          <p:nvPr>
            <p:ph type="ftr" sz="quarter" idx="11"/>
          </p:nvPr>
        </p:nvSpPr>
        <p:spPr/>
        <p:txBody>
          <a:bodyPr/>
          <a:lstStyle>
            <a:lvl1pPr>
              <a:defRPr/>
            </a:lvl1pPr>
          </a:lstStyle>
          <a:p>
            <a:pPr>
              <a:defRPr/>
            </a:pPr>
            <a:endParaRPr lang="zh-CN" altLang="zh-CN"/>
          </a:p>
        </p:txBody>
      </p:sp>
      <p:sp>
        <p:nvSpPr>
          <p:cNvPr id="6" name="Slide Number Placeholder 9">
            <a:extLst>
              <a:ext uri="{FF2B5EF4-FFF2-40B4-BE49-F238E27FC236}">
                <a16:creationId xmlns:a16="http://schemas.microsoft.com/office/drawing/2014/main" id="{8B59519F-953B-1948-6FE6-B69C1F4ACC91}"/>
              </a:ext>
            </a:extLst>
          </p:cNvPr>
          <p:cNvSpPr>
            <a:spLocks noGrp="1"/>
          </p:cNvSpPr>
          <p:nvPr>
            <p:ph type="sldNum" sz="quarter" idx="12"/>
          </p:nvPr>
        </p:nvSpPr>
        <p:spPr/>
        <p:txBody>
          <a:bodyPr/>
          <a:lstStyle>
            <a:lvl1pPr>
              <a:defRPr/>
            </a:lvl1pPr>
          </a:lstStyle>
          <a:p>
            <a:fld id="{4E3DB160-0DC9-492A-8A4F-4E4A678CBB4A}" type="slidenum">
              <a:rPr lang="en-US" altLang="zh-CN"/>
              <a:pPr/>
              <a:t>‹#›</a:t>
            </a:fld>
            <a:endParaRPr lang="en-US" altLang="zh-CN"/>
          </a:p>
        </p:txBody>
      </p:sp>
    </p:spTree>
    <p:extLst>
      <p:ext uri="{BB962C8B-B14F-4D97-AF65-F5344CB8AC3E}">
        <p14:creationId xmlns:p14="http://schemas.microsoft.com/office/powerpoint/2010/main" val="318845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F8EA859E-CC27-4066-0189-6D9A45C29642}"/>
              </a:ext>
            </a:extLst>
          </p:cNvPr>
          <p:cNvSpPr>
            <a:spLocks noGrp="1"/>
          </p:cNvSpPr>
          <p:nvPr>
            <p:ph type="dt" sz="half" idx="10"/>
          </p:nvPr>
        </p:nvSpPr>
        <p:spPr/>
        <p:txBody>
          <a:bodyPr/>
          <a:lstStyle>
            <a:lvl1pPr>
              <a:defRPr/>
            </a:lvl1pPr>
          </a:lstStyle>
          <a:p>
            <a:pPr>
              <a:defRPr/>
            </a:pPr>
            <a:fld id="{39319CD8-1B37-47FD-9ED0-721382B7460F}" type="datetime1">
              <a:rPr lang="en-US" altLang="zh-CN"/>
              <a:pPr>
                <a:defRPr/>
              </a:pPr>
              <a:t>10/23/2024</a:t>
            </a:fld>
            <a:endParaRPr lang="en-US" altLang="zh-CN"/>
          </a:p>
        </p:txBody>
      </p:sp>
      <p:sp>
        <p:nvSpPr>
          <p:cNvPr id="5" name="Footer Placeholder 9">
            <a:extLst>
              <a:ext uri="{FF2B5EF4-FFF2-40B4-BE49-F238E27FC236}">
                <a16:creationId xmlns:a16="http://schemas.microsoft.com/office/drawing/2014/main" id="{BCADBB76-A5E2-61CF-7FB7-100A589DFF1A}"/>
              </a:ext>
            </a:extLst>
          </p:cNvPr>
          <p:cNvSpPr>
            <a:spLocks noGrp="1"/>
          </p:cNvSpPr>
          <p:nvPr>
            <p:ph type="ftr" sz="quarter" idx="11"/>
          </p:nvPr>
        </p:nvSpPr>
        <p:spPr/>
        <p:txBody>
          <a:bodyPr/>
          <a:lstStyle>
            <a:lvl1pPr>
              <a:defRPr/>
            </a:lvl1pPr>
          </a:lstStyle>
          <a:p>
            <a:pPr>
              <a:defRPr/>
            </a:pPr>
            <a:endParaRPr lang="zh-CN" altLang="zh-CN"/>
          </a:p>
        </p:txBody>
      </p:sp>
      <p:sp>
        <p:nvSpPr>
          <p:cNvPr id="6" name="Slide Number Placeholder 21">
            <a:extLst>
              <a:ext uri="{FF2B5EF4-FFF2-40B4-BE49-F238E27FC236}">
                <a16:creationId xmlns:a16="http://schemas.microsoft.com/office/drawing/2014/main" id="{2A41B767-E97C-7AFE-F2F4-55F3073B5B54}"/>
              </a:ext>
            </a:extLst>
          </p:cNvPr>
          <p:cNvSpPr>
            <a:spLocks noGrp="1"/>
          </p:cNvSpPr>
          <p:nvPr>
            <p:ph type="sldNum" sz="quarter" idx="12"/>
          </p:nvPr>
        </p:nvSpPr>
        <p:spPr/>
        <p:txBody>
          <a:bodyPr/>
          <a:lstStyle>
            <a:lvl1pPr>
              <a:defRPr/>
            </a:lvl1pPr>
          </a:lstStyle>
          <a:p>
            <a:fld id="{A4899808-73D0-47CD-8B73-8ABE726FCE45}" type="slidenum">
              <a:rPr lang="en-US" altLang="zh-CN"/>
              <a:pPr/>
              <a:t>‹#›</a:t>
            </a:fld>
            <a:endParaRPr lang="en-US" altLang="zh-CN"/>
          </a:p>
        </p:txBody>
      </p:sp>
    </p:spTree>
    <p:extLst>
      <p:ext uri="{BB962C8B-B14F-4D97-AF65-F5344CB8AC3E}">
        <p14:creationId xmlns:p14="http://schemas.microsoft.com/office/powerpoint/2010/main" val="1189721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33BDDB9F-CD6E-1E9C-4ED4-4A4288E86E42}"/>
              </a:ext>
            </a:extLst>
          </p:cNvPr>
          <p:cNvSpPr>
            <a:spLocks noGrp="1"/>
          </p:cNvSpPr>
          <p:nvPr>
            <p:ph type="dt" sz="half" idx="10"/>
          </p:nvPr>
        </p:nvSpPr>
        <p:spPr/>
        <p:txBody>
          <a:bodyPr/>
          <a:lstStyle>
            <a:lvl1pPr>
              <a:defRPr/>
            </a:lvl1pPr>
          </a:lstStyle>
          <a:p>
            <a:pPr>
              <a:defRPr/>
            </a:pPr>
            <a:fld id="{DBA19A83-2449-4C50-A2BD-2523C7E516FD}" type="datetime1">
              <a:rPr lang="en-US" altLang="zh-CN"/>
              <a:pPr>
                <a:defRPr/>
              </a:pPr>
              <a:t>10/23/2024</a:t>
            </a:fld>
            <a:endParaRPr lang="en-US" altLang="zh-CN"/>
          </a:p>
        </p:txBody>
      </p:sp>
      <p:sp>
        <p:nvSpPr>
          <p:cNvPr id="5" name="Footer Placeholder 9">
            <a:extLst>
              <a:ext uri="{FF2B5EF4-FFF2-40B4-BE49-F238E27FC236}">
                <a16:creationId xmlns:a16="http://schemas.microsoft.com/office/drawing/2014/main" id="{0D7757AE-1B83-1D48-8100-B42DE64D18B7}"/>
              </a:ext>
            </a:extLst>
          </p:cNvPr>
          <p:cNvSpPr>
            <a:spLocks noGrp="1"/>
          </p:cNvSpPr>
          <p:nvPr>
            <p:ph type="ftr" sz="quarter" idx="11"/>
          </p:nvPr>
        </p:nvSpPr>
        <p:spPr/>
        <p:txBody>
          <a:bodyPr/>
          <a:lstStyle>
            <a:lvl1pPr>
              <a:defRPr/>
            </a:lvl1pPr>
          </a:lstStyle>
          <a:p>
            <a:pPr>
              <a:defRPr/>
            </a:pPr>
            <a:endParaRPr lang="zh-CN" altLang="zh-CN"/>
          </a:p>
        </p:txBody>
      </p:sp>
      <p:sp>
        <p:nvSpPr>
          <p:cNvPr id="6" name="Slide Number Placeholder 21">
            <a:extLst>
              <a:ext uri="{FF2B5EF4-FFF2-40B4-BE49-F238E27FC236}">
                <a16:creationId xmlns:a16="http://schemas.microsoft.com/office/drawing/2014/main" id="{902F6661-3B12-11C8-134D-D702682FE75C}"/>
              </a:ext>
            </a:extLst>
          </p:cNvPr>
          <p:cNvSpPr>
            <a:spLocks noGrp="1"/>
          </p:cNvSpPr>
          <p:nvPr>
            <p:ph type="sldNum" sz="quarter" idx="12"/>
          </p:nvPr>
        </p:nvSpPr>
        <p:spPr/>
        <p:txBody>
          <a:bodyPr/>
          <a:lstStyle>
            <a:lvl1pPr>
              <a:defRPr/>
            </a:lvl1pPr>
          </a:lstStyle>
          <a:p>
            <a:fld id="{83BC5E2B-C1E1-4542-AC0B-49CA50868A22}" type="slidenum">
              <a:rPr lang="en-US" altLang="zh-CN"/>
              <a:pPr/>
              <a:t>‹#›</a:t>
            </a:fld>
            <a:endParaRPr lang="en-US" altLang="zh-CN"/>
          </a:p>
        </p:txBody>
      </p:sp>
    </p:spTree>
    <p:extLst>
      <p:ext uri="{BB962C8B-B14F-4D97-AF65-F5344CB8AC3E}">
        <p14:creationId xmlns:p14="http://schemas.microsoft.com/office/powerpoint/2010/main" val="403882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52FC8BB0-93E6-910A-1E4D-DAACA5F16BC9}"/>
              </a:ext>
            </a:extLst>
          </p:cNvPr>
          <p:cNvSpPr>
            <a:spLocks noGrp="1"/>
          </p:cNvSpPr>
          <p:nvPr>
            <p:ph type="dt" sz="half" idx="10"/>
          </p:nvPr>
        </p:nvSpPr>
        <p:spPr/>
        <p:txBody>
          <a:bodyPr/>
          <a:lstStyle>
            <a:lvl1pPr>
              <a:defRPr/>
            </a:lvl1pPr>
          </a:lstStyle>
          <a:p>
            <a:pPr>
              <a:defRPr/>
            </a:pPr>
            <a:fld id="{48F5C449-9AAE-46AC-A596-2626943FB252}" type="datetime1">
              <a:rPr lang="en-US" altLang="zh-CN"/>
              <a:pPr>
                <a:defRPr/>
              </a:pPr>
              <a:t>10/23/2024</a:t>
            </a:fld>
            <a:endParaRPr lang="en-US" altLang="zh-CN"/>
          </a:p>
        </p:txBody>
      </p:sp>
      <p:sp>
        <p:nvSpPr>
          <p:cNvPr id="5" name="Footer Placeholder 9">
            <a:extLst>
              <a:ext uri="{FF2B5EF4-FFF2-40B4-BE49-F238E27FC236}">
                <a16:creationId xmlns:a16="http://schemas.microsoft.com/office/drawing/2014/main" id="{D3A7FEEA-4370-B5B4-420E-EBEDEAF49F8F}"/>
              </a:ext>
            </a:extLst>
          </p:cNvPr>
          <p:cNvSpPr>
            <a:spLocks noGrp="1"/>
          </p:cNvSpPr>
          <p:nvPr>
            <p:ph type="ftr" sz="quarter" idx="11"/>
          </p:nvPr>
        </p:nvSpPr>
        <p:spPr/>
        <p:txBody>
          <a:bodyPr/>
          <a:lstStyle>
            <a:lvl1pPr>
              <a:defRPr/>
            </a:lvl1pPr>
          </a:lstStyle>
          <a:p>
            <a:pPr>
              <a:defRPr/>
            </a:pPr>
            <a:endParaRPr lang="zh-CN" altLang="zh-CN"/>
          </a:p>
        </p:txBody>
      </p:sp>
      <p:sp>
        <p:nvSpPr>
          <p:cNvPr id="6" name="Slide Number Placeholder 21">
            <a:extLst>
              <a:ext uri="{FF2B5EF4-FFF2-40B4-BE49-F238E27FC236}">
                <a16:creationId xmlns:a16="http://schemas.microsoft.com/office/drawing/2014/main" id="{01E6C009-2354-8986-11A4-0FF997D541DF}"/>
              </a:ext>
            </a:extLst>
          </p:cNvPr>
          <p:cNvSpPr>
            <a:spLocks noGrp="1"/>
          </p:cNvSpPr>
          <p:nvPr>
            <p:ph type="sldNum" sz="quarter" idx="12"/>
          </p:nvPr>
        </p:nvSpPr>
        <p:spPr/>
        <p:txBody>
          <a:bodyPr/>
          <a:lstStyle>
            <a:lvl1pPr>
              <a:defRPr/>
            </a:lvl1pPr>
          </a:lstStyle>
          <a:p>
            <a:fld id="{29B4B99D-404F-4F48-B74E-7D189DA2D31D}" type="slidenum">
              <a:rPr lang="en-US" altLang="zh-CN"/>
              <a:pPr/>
              <a:t>‹#›</a:t>
            </a:fld>
            <a:endParaRPr lang="en-US" altLang="zh-CN"/>
          </a:p>
        </p:txBody>
      </p:sp>
    </p:spTree>
    <p:extLst>
      <p:ext uri="{BB962C8B-B14F-4D97-AF65-F5344CB8AC3E}">
        <p14:creationId xmlns:p14="http://schemas.microsoft.com/office/powerpoint/2010/main" val="382307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FD7AB2-583B-CD53-3693-D5278F00243B}"/>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zh-CN" altLang="zh-CN">
              <a:solidFill>
                <a:srgbClr val="FFFFFF"/>
              </a:solidFill>
              <a:ea typeface="ＭＳ Ｐゴシック" pitchFamily="34" charset="-128"/>
            </a:endParaRPr>
          </a:p>
        </p:txBody>
      </p:sp>
      <p:sp>
        <p:nvSpPr>
          <p:cNvPr id="5" name="Rectangle 4">
            <a:extLst>
              <a:ext uri="{FF2B5EF4-FFF2-40B4-BE49-F238E27FC236}">
                <a16:creationId xmlns:a16="http://schemas.microsoft.com/office/drawing/2014/main" id="{A6F4B84F-8318-1803-D751-9A6E1156C361}"/>
              </a:ext>
            </a:extLst>
          </p:cNvPr>
          <p:cNvSpPr>
            <a:spLocks noChangeArrowheads="1"/>
          </p:cNvSpPr>
          <p:nvPr/>
        </p:nvSpPr>
        <p:spPr bwMode="invGray">
          <a:xfrm>
            <a:off x="2286000" y="0"/>
            <a:ext cx="76200"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6" name="Oval 5">
            <a:extLst>
              <a:ext uri="{FF2B5EF4-FFF2-40B4-BE49-F238E27FC236}">
                <a16:creationId xmlns:a16="http://schemas.microsoft.com/office/drawing/2014/main" id="{7F1FE491-7BF2-04DB-6C03-DC4B20C819D9}"/>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zh-CN" altLang="zh-CN">
              <a:solidFill>
                <a:srgbClr val="000000"/>
              </a:solidFill>
              <a:ea typeface="ＭＳ Ｐゴシック" pitchFamily="34" charset="-128"/>
            </a:endParaRPr>
          </a:p>
        </p:txBody>
      </p:sp>
      <p:sp>
        <p:nvSpPr>
          <p:cNvPr id="7" name="Oval 6">
            <a:extLst>
              <a:ext uri="{FF2B5EF4-FFF2-40B4-BE49-F238E27FC236}">
                <a16:creationId xmlns:a16="http://schemas.microsoft.com/office/drawing/2014/main" id="{13216A80-C786-AC3A-EC50-C31012640431}"/>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zh-CN" altLang="zh-CN">
              <a:solidFill>
                <a:srgbClr val="000000"/>
              </a:solidFill>
              <a:ea typeface="ＭＳ Ｐゴシック" pitchFamily="34" charset="-128"/>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a:extLst>
              <a:ext uri="{FF2B5EF4-FFF2-40B4-BE49-F238E27FC236}">
                <a16:creationId xmlns:a16="http://schemas.microsoft.com/office/drawing/2014/main" id="{A6804F66-C0E7-34CF-0FDB-3560E23AE5C0}"/>
              </a:ext>
            </a:extLst>
          </p:cNvPr>
          <p:cNvSpPr>
            <a:spLocks noGrp="1"/>
          </p:cNvSpPr>
          <p:nvPr>
            <p:ph type="dt" sz="half" idx="10"/>
          </p:nvPr>
        </p:nvSpPr>
        <p:spPr/>
        <p:txBody>
          <a:bodyPr/>
          <a:lstStyle>
            <a:lvl1pPr>
              <a:defRPr/>
            </a:lvl1pPr>
          </a:lstStyle>
          <a:p>
            <a:pPr>
              <a:defRPr/>
            </a:pPr>
            <a:fld id="{3B9D0C16-7226-4F65-B660-A1CCB0F3AF1A}" type="datetime1">
              <a:rPr lang="en-US" altLang="zh-CN"/>
              <a:pPr>
                <a:defRPr/>
              </a:pPr>
              <a:t>10/23/2024</a:t>
            </a:fld>
            <a:endParaRPr lang="en-US" altLang="zh-CN"/>
          </a:p>
        </p:txBody>
      </p:sp>
      <p:sp>
        <p:nvSpPr>
          <p:cNvPr id="9" name="Footer Placeholder 4">
            <a:extLst>
              <a:ext uri="{FF2B5EF4-FFF2-40B4-BE49-F238E27FC236}">
                <a16:creationId xmlns:a16="http://schemas.microsoft.com/office/drawing/2014/main" id="{FBF5D46E-1B13-4516-3E9A-6BFFD2BE1B6F}"/>
              </a:ext>
            </a:extLst>
          </p:cNvPr>
          <p:cNvSpPr>
            <a:spLocks noGrp="1"/>
          </p:cNvSpPr>
          <p:nvPr>
            <p:ph type="ftr" sz="quarter" idx="11"/>
          </p:nvPr>
        </p:nvSpPr>
        <p:spPr/>
        <p:txBody>
          <a:bodyPr/>
          <a:lstStyle>
            <a:lvl1pPr>
              <a:defRPr/>
            </a:lvl1pPr>
          </a:lstStyle>
          <a:p>
            <a:pPr>
              <a:defRPr/>
            </a:pPr>
            <a:endParaRPr lang="zh-CN" altLang="zh-CN"/>
          </a:p>
        </p:txBody>
      </p:sp>
      <p:sp>
        <p:nvSpPr>
          <p:cNvPr id="10" name="Slide Number Placeholder 5">
            <a:extLst>
              <a:ext uri="{FF2B5EF4-FFF2-40B4-BE49-F238E27FC236}">
                <a16:creationId xmlns:a16="http://schemas.microsoft.com/office/drawing/2014/main" id="{9FA4B67D-B97A-9933-D97C-09154A3DEC52}"/>
              </a:ext>
            </a:extLst>
          </p:cNvPr>
          <p:cNvSpPr>
            <a:spLocks noGrp="1"/>
          </p:cNvSpPr>
          <p:nvPr>
            <p:ph type="sldNum" sz="quarter" idx="12"/>
          </p:nvPr>
        </p:nvSpPr>
        <p:spPr/>
        <p:txBody>
          <a:bodyPr/>
          <a:lstStyle>
            <a:lvl1pPr>
              <a:defRPr/>
            </a:lvl1pPr>
          </a:lstStyle>
          <a:p>
            <a:fld id="{58938B5E-B1FE-4578-9CB3-96FF95F8FA35}" type="slidenum">
              <a:rPr lang="en-US" altLang="zh-CN"/>
              <a:pPr/>
              <a:t>‹#›</a:t>
            </a:fld>
            <a:endParaRPr lang="en-US" altLang="zh-CN"/>
          </a:p>
        </p:txBody>
      </p:sp>
    </p:spTree>
    <p:extLst>
      <p:ext uri="{BB962C8B-B14F-4D97-AF65-F5344CB8AC3E}">
        <p14:creationId xmlns:p14="http://schemas.microsoft.com/office/powerpoint/2010/main" val="1552817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DE1AEEEE-D4F1-F488-8E6F-78F6001FB960}"/>
              </a:ext>
            </a:extLst>
          </p:cNvPr>
          <p:cNvSpPr>
            <a:spLocks noGrp="1"/>
          </p:cNvSpPr>
          <p:nvPr>
            <p:ph type="dt" sz="half" idx="10"/>
          </p:nvPr>
        </p:nvSpPr>
        <p:spPr/>
        <p:txBody>
          <a:bodyPr/>
          <a:lstStyle>
            <a:lvl1pPr>
              <a:defRPr/>
            </a:lvl1pPr>
          </a:lstStyle>
          <a:p>
            <a:pPr>
              <a:defRPr/>
            </a:pPr>
            <a:fld id="{C6CBFC83-0D93-4FB0-BD8F-0EE455D932A9}" type="datetime1">
              <a:rPr lang="en-US" altLang="zh-CN"/>
              <a:pPr>
                <a:defRPr/>
              </a:pPr>
              <a:t>10/23/2024</a:t>
            </a:fld>
            <a:endParaRPr lang="en-US" altLang="zh-CN"/>
          </a:p>
        </p:txBody>
      </p:sp>
      <p:sp>
        <p:nvSpPr>
          <p:cNvPr id="6" name="Footer Placeholder 9">
            <a:extLst>
              <a:ext uri="{FF2B5EF4-FFF2-40B4-BE49-F238E27FC236}">
                <a16:creationId xmlns:a16="http://schemas.microsoft.com/office/drawing/2014/main" id="{2E3AD462-880C-3E65-57A8-969D10222367}"/>
              </a:ext>
            </a:extLst>
          </p:cNvPr>
          <p:cNvSpPr>
            <a:spLocks noGrp="1"/>
          </p:cNvSpPr>
          <p:nvPr>
            <p:ph type="ftr" sz="quarter" idx="11"/>
          </p:nvPr>
        </p:nvSpPr>
        <p:spPr/>
        <p:txBody>
          <a:bodyPr/>
          <a:lstStyle>
            <a:lvl1pPr>
              <a:defRPr/>
            </a:lvl1pPr>
          </a:lstStyle>
          <a:p>
            <a:pPr>
              <a:defRPr/>
            </a:pPr>
            <a:endParaRPr lang="zh-CN" altLang="zh-CN"/>
          </a:p>
        </p:txBody>
      </p:sp>
      <p:sp>
        <p:nvSpPr>
          <p:cNvPr id="7" name="Slide Number Placeholder 21">
            <a:extLst>
              <a:ext uri="{FF2B5EF4-FFF2-40B4-BE49-F238E27FC236}">
                <a16:creationId xmlns:a16="http://schemas.microsoft.com/office/drawing/2014/main" id="{FB4AF8FA-122F-BFE7-505B-C7931B426DE8}"/>
              </a:ext>
            </a:extLst>
          </p:cNvPr>
          <p:cNvSpPr>
            <a:spLocks noGrp="1"/>
          </p:cNvSpPr>
          <p:nvPr>
            <p:ph type="sldNum" sz="quarter" idx="12"/>
          </p:nvPr>
        </p:nvSpPr>
        <p:spPr/>
        <p:txBody>
          <a:bodyPr/>
          <a:lstStyle>
            <a:lvl1pPr>
              <a:defRPr/>
            </a:lvl1pPr>
          </a:lstStyle>
          <a:p>
            <a:fld id="{62216FDD-75E5-4FE8-BDBE-7FE761EC7DEA}" type="slidenum">
              <a:rPr lang="en-US" altLang="zh-CN"/>
              <a:pPr/>
              <a:t>‹#›</a:t>
            </a:fld>
            <a:endParaRPr lang="en-US" altLang="zh-CN"/>
          </a:p>
        </p:txBody>
      </p:sp>
    </p:spTree>
    <p:extLst>
      <p:ext uri="{BB962C8B-B14F-4D97-AF65-F5344CB8AC3E}">
        <p14:creationId xmlns:p14="http://schemas.microsoft.com/office/powerpoint/2010/main" val="288029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E517B1-15FD-981F-B094-38B4197B2B7B}"/>
              </a:ext>
            </a:extLst>
          </p:cNvPr>
          <p:cNvSpPr>
            <a:spLocks noGrp="1"/>
          </p:cNvSpPr>
          <p:nvPr>
            <p:ph type="dt" sz="half" idx="10"/>
          </p:nvPr>
        </p:nvSpPr>
        <p:spPr/>
        <p:txBody>
          <a:bodyPr/>
          <a:lstStyle>
            <a:lvl1pPr>
              <a:defRPr/>
            </a:lvl1pPr>
          </a:lstStyle>
          <a:p>
            <a:pPr>
              <a:defRPr/>
            </a:pPr>
            <a:fld id="{0D85E88E-99E2-4521-83CD-44C2BE6E1B66}" type="datetime1">
              <a:rPr lang="en-US" altLang="zh-CN"/>
              <a:pPr>
                <a:defRPr/>
              </a:pPr>
              <a:t>10/23/2024</a:t>
            </a:fld>
            <a:endParaRPr lang="en-US" altLang="zh-CN"/>
          </a:p>
        </p:txBody>
      </p:sp>
      <p:sp>
        <p:nvSpPr>
          <p:cNvPr id="8" name="Footer Placeholder 7">
            <a:extLst>
              <a:ext uri="{FF2B5EF4-FFF2-40B4-BE49-F238E27FC236}">
                <a16:creationId xmlns:a16="http://schemas.microsoft.com/office/drawing/2014/main" id="{8A16AEB5-6972-A107-15D6-6B7EA3C519A0}"/>
              </a:ext>
            </a:extLst>
          </p:cNvPr>
          <p:cNvSpPr>
            <a:spLocks noGrp="1"/>
          </p:cNvSpPr>
          <p:nvPr>
            <p:ph type="ftr" sz="quarter" idx="11"/>
          </p:nvPr>
        </p:nvSpPr>
        <p:spPr/>
        <p:txBody>
          <a:bodyPr/>
          <a:lstStyle>
            <a:lvl1pPr>
              <a:defRPr/>
            </a:lvl1pPr>
          </a:lstStyle>
          <a:p>
            <a:pPr>
              <a:defRPr/>
            </a:pPr>
            <a:endParaRPr lang="zh-CN" altLang="zh-CN"/>
          </a:p>
        </p:txBody>
      </p:sp>
      <p:sp>
        <p:nvSpPr>
          <p:cNvPr id="9" name="Slide Number Placeholder 8">
            <a:extLst>
              <a:ext uri="{FF2B5EF4-FFF2-40B4-BE49-F238E27FC236}">
                <a16:creationId xmlns:a16="http://schemas.microsoft.com/office/drawing/2014/main" id="{8D31C55A-0E88-A888-1F55-6085C11EBE09}"/>
              </a:ext>
            </a:extLst>
          </p:cNvPr>
          <p:cNvSpPr>
            <a:spLocks noGrp="1"/>
          </p:cNvSpPr>
          <p:nvPr>
            <p:ph type="sldNum" sz="quarter" idx="12"/>
          </p:nvPr>
        </p:nvSpPr>
        <p:spPr/>
        <p:txBody>
          <a:bodyPr/>
          <a:lstStyle>
            <a:lvl1pPr>
              <a:defRPr/>
            </a:lvl1pPr>
          </a:lstStyle>
          <a:p>
            <a:fld id="{4F8B505C-A627-47D1-96F4-63246D50CD54}" type="slidenum">
              <a:rPr lang="en-US" altLang="zh-CN"/>
              <a:pPr/>
              <a:t>‹#›</a:t>
            </a:fld>
            <a:endParaRPr lang="en-US" altLang="zh-CN"/>
          </a:p>
        </p:txBody>
      </p:sp>
    </p:spTree>
    <p:extLst>
      <p:ext uri="{BB962C8B-B14F-4D97-AF65-F5344CB8AC3E}">
        <p14:creationId xmlns:p14="http://schemas.microsoft.com/office/powerpoint/2010/main" val="3376910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a:extLst>
              <a:ext uri="{FF2B5EF4-FFF2-40B4-BE49-F238E27FC236}">
                <a16:creationId xmlns:a16="http://schemas.microsoft.com/office/drawing/2014/main" id="{BB975CDD-BD09-F87E-864C-07E80389C825}"/>
              </a:ext>
            </a:extLst>
          </p:cNvPr>
          <p:cNvSpPr>
            <a:spLocks noGrp="1"/>
          </p:cNvSpPr>
          <p:nvPr>
            <p:ph type="dt" sz="half" idx="10"/>
          </p:nvPr>
        </p:nvSpPr>
        <p:spPr/>
        <p:txBody>
          <a:bodyPr/>
          <a:lstStyle>
            <a:lvl1pPr>
              <a:defRPr/>
            </a:lvl1pPr>
          </a:lstStyle>
          <a:p>
            <a:pPr>
              <a:defRPr/>
            </a:pPr>
            <a:fld id="{F9D1057D-808B-4F0B-A069-FCC5BCF12AAD}" type="datetime1">
              <a:rPr lang="en-US" altLang="zh-CN"/>
              <a:pPr>
                <a:defRPr/>
              </a:pPr>
              <a:t>10/23/2024</a:t>
            </a:fld>
            <a:endParaRPr lang="en-US" altLang="zh-CN"/>
          </a:p>
        </p:txBody>
      </p:sp>
      <p:sp>
        <p:nvSpPr>
          <p:cNvPr id="4" name="Footer Placeholder 9">
            <a:extLst>
              <a:ext uri="{FF2B5EF4-FFF2-40B4-BE49-F238E27FC236}">
                <a16:creationId xmlns:a16="http://schemas.microsoft.com/office/drawing/2014/main" id="{F009FF51-367C-BC66-D865-49B3EE07336A}"/>
              </a:ext>
            </a:extLst>
          </p:cNvPr>
          <p:cNvSpPr>
            <a:spLocks noGrp="1"/>
          </p:cNvSpPr>
          <p:nvPr>
            <p:ph type="ftr" sz="quarter" idx="11"/>
          </p:nvPr>
        </p:nvSpPr>
        <p:spPr/>
        <p:txBody>
          <a:bodyPr/>
          <a:lstStyle>
            <a:lvl1pPr>
              <a:defRPr/>
            </a:lvl1pPr>
          </a:lstStyle>
          <a:p>
            <a:pPr>
              <a:defRPr/>
            </a:pPr>
            <a:endParaRPr lang="zh-CN" altLang="zh-CN"/>
          </a:p>
        </p:txBody>
      </p:sp>
      <p:sp>
        <p:nvSpPr>
          <p:cNvPr id="5" name="Slide Number Placeholder 21">
            <a:extLst>
              <a:ext uri="{FF2B5EF4-FFF2-40B4-BE49-F238E27FC236}">
                <a16:creationId xmlns:a16="http://schemas.microsoft.com/office/drawing/2014/main" id="{EB93445E-6773-0CAD-A89A-6CB219A32752}"/>
              </a:ext>
            </a:extLst>
          </p:cNvPr>
          <p:cNvSpPr>
            <a:spLocks noGrp="1"/>
          </p:cNvSpPr>
          <p:nvPr>
            <p:ph type="sldNum" sz="quarter" idx="12"/>
          </p:nvPr>
        </p:nvSpPr>
        <p:spPr/>
        <p:txBody>
          <a:bodyPr/>
          <a:lstStyle>
            <a:lvl1pPr>
              <a:defRPr/>
            </a:lvl1pPr>
          </a:lstStyle>
          <a:p>
            <a:fld id="{7F0C6C39-8637-4587-A6EF-5AB105300A72}" type="slidenum">
              <a:rPr lang="en-US" altLang="zh-CN"/>
              <a:pPr/>
              <a:t>‹#›</a:t>
            </a:fld>
            <a:endParaRPr lang="en-US" altLang="zh-CN"/>
          </a:p>
        </p:txBody>
      </p:sp>
    </p:spTree>
    <p:extLst>
      <p:ext uri="{BB962C8B-B14F-4D97-AF65-F5344CB8AC3E}">
        <p14:creationId xmlns:p14="http://schemas.microsoft.com/office/powerpoint/2010/main" val="4087477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6C4C67-A1A1-83DD-CB9B-F853F904A4DF}"/>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zh-CN" altLang="zh-CN">
              <a:solidFill>
                <a:srgbClr val="FFFFFF"/>
              </a:solidFill>
              <a:ea typeface="ＭＳ Ｐゴシック" pitchFamily="34" charset="-128"/>
            </a:endParaRPr>
          </a:p>
        </p:txBody>
      </p:sp>
      <p:sp>
        <p:nvSpPr>
          <p:cNvPr id="3" name="Rectangle 2">
            <a:extLst>
              <a:ext uri="{FF2B5EF4-FFF2-40B4-BE49-F238E27FC236}">
                <a16:creationId xmlns:a16="http://schemas.microsoft.com/office/drawing/2014/main" id="{2184C5BE-B435-8DD1-C27B-B3D65173B1D1}"/>
              </a:ext>
            </a:extLst>
          </p:cNvPr>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4" name="Date Placeholder 1">
            <a:extLst>
              <a:ext uri="{FF2B5EF4-FFF2-40B4-BE49-F238E27FC236}">
                <a16:creationId xmlns:a16="http://schemas.microsoft.com/office/drawing/2014/main" id="{8730AA49-D06D-FA9F-DC33-1297A48E2FD9}"/>
              </a:ext>
            </a:extLst>
          </p:cNvPr>
          <p:cNvSpPr>
            <a:spLocks noGrp="1"/>
          </p:cNvSpPr>
          <p:nvPr>
            <p:ph type="dt" sz="half" idx="10"/>
          </p:nvPr>
        </p:nvSpPr>
        <p:spPr/>
        <p:txBody>
          <a:bodyPr/>
          <a:lstStyle>
            <a:lvl1pPr>
              <a:defRPr/>
            </a:lvl1pPr>
          </a:lstStyle>
          <a:p>
            <a:pPr>
              <a:defRPr/>
            </a:pPr>
            <a:fld id="{B310E1FD-6DF9-4DBB-981C-FA5E186138CE}" type="datetime1">
              <a:rPr lang="en-US" altLang="zh-CN"/>
              <a:pPr>
                <a:defRPr/>
              </a:pPr>
              <a:t>10/23/2024</a:t>
            </a:fld>
            <a:endParaRPr lang="en-US" altLang="zh-CN"/>
          </a:p>
        </p:txBody>
      </p:sp>
      <p:sp>
        <p:nvSpPr>
          <p:cNvPr id="5" name="Footer Placeholder 2">
            <a:extLst>
              <a:ext uri="{FF2B5EF4-FFF2-40B4-BE49-F238E27FC236}">
                <a16:creationId xmlns:a16="http://schemas.microsoft.com/office/drawing/2014/main" id="{EE5A1E9D-0209-55D1-3571-D5C2829B6F2A}"/>
              </a:ext>
            </a:extLst>
          </p:cNvPr>
          <p:cNvSpPr>
            <a:spLocks noGrp="1"/>
          </p:cNvSpPr>
          <p:nvPr>
            <p:ph type="ftr" sz="quarter" idx="11"/>
          </p:nvPr>
        </p:nvSpPr>
        <p:spPr/>
        <p:txBody>
          <a:bodyPr/>
          <a:lstStyle>
            <a:lvl1pPr>
              <a:defRPr/>
            </a:lvl1pPr>
          </a:lstStyle>
          <a:p>
            <a:pPr>
              <a:defRPr/>
            </a:pPr>
            <a:endParaRPr lang="zh-CN" altLang="zh-CN"/>
          </a:p>
        </p:txBody>
      </p:sp>
      <p:sp>
        <p:nvSpPr>
          <p:cNvPr id="6" name="Slide Number Placeholder 3">
            <a:extLst>
              <a:ext uri="{FF2B5EF4-FFF2-40B4-BE49-F238E27FC236}">
                <a16:creationId xmlns:a16="http://schemas.microsoft.com/office/drawing/2014/main" id="{838B5C35-6425-C53F-FA29-391AB2413F9C}"/>
              </a:ext>
            </a:extLst>
          </p:cNvPr>
          <p:cNvSpPr>
            <a:spLocks noGrp="1"/>
          </p:cNvSpPr>
          <p:nvPr>
            <p:ph type="sldNum" sz="quarter" idx="12"/>
          </p:nvPr>
        </p:nvSpPr>
        <p:spPr/>
        <p:txBody>
          <a:bodyPr/>
          <a:lstStyle>
            <a:lvl1pPr>
              <a:defRPr/>
            </a:lvl1pPr>
          </a:lstStyle>
          <a:p>
            <a:fld id="{D5BD8252-8307-487B-8914-15540E93F9B2}" type="slidenum">
              <a:rPr lang="en-US" altLang="zh-CN"/>
              <a:pPr/>
              <a:t>‹#›</a:t>
            </a:fld>
            <a:endParaRPr lang="en-US" altLang="zh-CN"/>
          </a:p>
        </p:txBody>
      </p:sp>
    </p:spTree>
    <p:extLst>
      <p:ext uri="{BB962C8B-B14F-4D97-AF65-F5344CB8AC3E}">
        <p14:creationId xmlns:p14="http://schemas.microsoft.com/office/powerpoint/2010/main" val="2797272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5DB504-100F-AE0D-ACB6-93940A75465A}"/>
              </a:ext>
            </a:extLst>
          </p:cNvPr>
          <p:cNvSpPr>
            <a:spLocks noGrp="1"/>
          </p:cNvSpPr>
          <p:nvPr>
            <p:ph type="dt" sz="half" idx="10"/>
          </p:nvPr>
        </p:nvSpPr>
        <p:spPr/>
        <p:txBody>
          <a:bodyPr/>
          <a:lstStyle>
            <a:lvl1pPr>
              <a:defRPr/>
            </a:lvl1pPr>
          </a:lstStyle>
          <a:p>
            <a:pPr>
              <a:defRPr/>
            </a:pPr>
            <a:fld id="{775B0259-26F3-4BC6-A3CB-28B147C0E39B}" type="datetime1">
              <a:rPr lang="en-US" altLang="zh-CN"/>
              <a:pPr>
                <a:defRPr/>
              </a:pPr>
              <a:t>10/23/2024</a:t>
            </a:fld>
            <a:endParaRPr lang="en-US" altLang="zh-CN"/>
          </a:p>
        </p:txBody>
      </p:sp>
      <p:sp>
        <p:nvSpPr>
          <p:cNvPr id="6" name="Footer Placeholder 5">
            <a:extLst>
              <a:ext uri="{FF2B5EF4-FFF2-40B4-BE49-F238E27FC236}">
                <a16:creationId xmlns:a16="http://schemas.microsoft.com/office/drawing/2014/main" id="{CB9C175F-7370-9171-279A-23972F825C86}"/>
              </a:ext>
            </a:extLst>
          </p:cNvPr>
          <p:cNvSpPr>
            <a:spLocks noGrp="1"/>
          </p:cNvSpPr>
          <p:nvPr>
            <p:ph type="ftr" sz="quarter" idx="11"/>
          </p:nvPr>
        </p:nvSpPr>
        <p:spPr/>
        <p:txBody>
          <a:bodyPr/>
          <a:lstStyle>
            <a:lvl1pPr>
              <a:defRPr/>
            </a:lvl1pPr>
          </a:lstStyle>
          <a:p>
            <a:pPr>
              <a:defRPr/>
            </a:pPr>
            <a:endParaRPr lang="zh-CN" altLang="zh-CN"/>
          </a:p>
        </p:txBody>
      </p:sp>
      <p:sp>
        <p:nvSpPr>
          <p:cNvPr id="7" name="Slide Number Placeholder 6">
            <a:extLst>
              <a:ext uri="{FF2B5EF4-FFF2-40B4-BE49-F238E27FC236}">
                <a16:creationId xmlns:a16="http://schemas.microsoft.com/office/drawing/2014/main" id="{9F4A1331-E24E-BFA5-6128-10C7C551FE19}"/>
              </a:ext>
            </a:extLst>
          </p:cNvPr>
          <p:cNvSpPr>
            <a:spLocks noGrp="1"/>
          </p:cNvSpPr>
          <p:nvPr>
            <p:ph type="sldNum" sz="quarter" idx="12"/>
          </p:nvPr>
        </p:nvSpPr>
        <p:spPr/>
        <p:txBody>
          <a:bodyPr/>
          <a:lstStyle>
            <a:lvl1pPr>
              <a:defRPr/>
            </a:lvl1pPr>
          </a:lstStyle>
          <a:p>
            <a:fld id="{33BBF57B-7B97-47A6-8F73-7ED9B394D950}" type="slidenum">
              <a:rPr lang="en-US" altLang="zh-CN"/>
              <a:pPr/>
              <a:t>‹#›</a:t>
            </a:fld>
            <a:endParaRPr lang="en-US" altLang="zh-CN"/>
          </a:p>
        </p:txBody>
      </p:sp>
    </p:spTree>
    <p:extLst>
      <p:ext uri="{BB962C8B-B14F-4D97-AF65-F5344CB8AC3E}">
        <p14:creationId xmlns:p14="http://schemas.microsoft.com/office/powerpoint/2010/main" val="3070205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BF6981E-A831-708E-158E-6DBCFEE60638}"/>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2575">
              <a:lnSpc>
                <a:spcPts val="3000"/>
              </a:lnSpc>
              <a:spcBef>
                <a:spcPts val="600"/>
              </a:spcBef>
              <a:buClr>
                <a:schemeClr val="accent1"/>
              </a:buClr>
              <a:buSzPct val="80000"/>
              <a:buFont typeface="Wingdings 2" pitchFamily="18" charset="2"/>
              <a:buNone/>
              <a:defRPr/>
            </a:pPr>
            <a:endParaRPr lang="zh-CN" altLang="zh-CN" sz="3200">
              <a:latin typeface="Gill Sans MT" pitchFamily="34" charset="0"/>
              <a:cs typeface="Arial" pitchFamily="34" charset="0"/>
            </a:endParaRPr>
          </a:p>
        </p:txBody>
      </p:sp>
      <p:sp>
        <p:nvSpPr>
          <p:cNvPr id="6" name="Flowchart: Process 5">
            <a:extLst>
              <a:ext uri="{FF2B5EF4-FFF2-40B4-BE49-F238E27FC236}">
                <a16:creationId xmlns:a16="http://schemas.microsoft.com/office/drawing/2014/main" id="{0F1AFAEE-1A45-CF8E-B4B8-FDD92ADCA4AE}"/>
              </a:ext>
            </a:extLst>
          </p:cNvPr>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rgbClr val="EBDAB1">
                <a:alpha val="39998"/>
              </a:srgbClr>
            </a:outerShdw>
          </a:effec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7" name="Flowchart: Process 15">
            <a:extLst>
              <a:ext uri="{FF2B5EF4-FFF2-40B4-BE49-F238E27FC236}">
                <a16:creationId xmlns:a16="http://schemas.microsoft.com/office/drawing/2014/main" id="{09A812FF-0176-3921-36DF-D11F217D6A32}"/>
              </a:ext>
            </a:extLst>
          </p:cNvPr>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chemeClr val="bg2">
                <a:alpha val="20000"/>
              </a:schemeClr>
            </a:outerShdw>
          </a:effec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a:extLst>
              <a:ext uri="{FF2B5EF4-FFF2-40B4-BE49-F238E27FC236}">
                <a16:creationId xmlns:a16="http://schemas.microsoft.com/office/drawing/2014/main" id="{B0EFB820-73CF-397E-4F1B-3C8A6D0AE02C}"/>
              </a:ext>
            </a:extLst>
          </p:cNvPr>
          <p:cNvSpPr>
            <a:spLocks noGrp="1"/>
          </p:cNvSpPr>
          <p:nvPr>
            <p:ph type="dt" sz="half" idx="10"/>
          </p:nvPr>
        </p:nvSpPr>
        <p:spPr/>
        <p:txBody>
          <a:bodyPr/>
          <a:lstStyle>
            <a:lvl1pPr>
              <a:defRPr/>
            </a:lvl1pPr>
          </a:lstStyle>
          <a:p>
            <a:pPr>
              <a:defRPr/>
            </a:pPr>
            <a:fld id="{B4FC38E1-C478-4D14-87C0-4D7B9EE830A3}" type="datetime1">
              <a:rPr lang="en-US" altLang="zh-CN"/>
              <a:pPr>
                <a:defRPr/>
              </a:pPr>
              <a:t>10/23/2024</a:t>
            </a:fld>
            <a:endParaRPr lang="en-US" altLang="zh-CN"/>
          </a:p>
        </p:txBody>
      </p:sp>
      <p:sp>
        <p:nvSpPr>
          <p:cNvPr id="9" name="Footer Placeholder 5">
            <a:extLst>
              <a:ext uri="{FF2B5EF4-FFF2-40B4-BE49-F238E27FC236}">
                <a16:creationId xmlns:a16="http://schemas.microsoft.com/office/drawing/2014/main" id="{E506F5A9-0322-851F-4654-CD4B29677ABC}"/>
              </a:ext>
            </a:extLst>
          </p:cNvPr>
          <p:cNvSpPr>
            <a:spLocks noGrp="1"/>
          </p:cNvSpPr>
          <p:nvPr>
            <p:ph type="ftr" sz="quarter" idx="11"/>
          </p:nvPr>
        </p:nvSpPr>
        <p:spPr/>
        <p:txBody>
          <a:bodyPr/>
          <a:lstStyle>
            <a:lvl1pPr>
              <a:defRPr/>
            </a:lvl1pPr>
          </a:lstStyle>
          <a:p>
            <a:pPr>
              <a:defRPr/>
            </a:pPr>
            <a:endParaRPr lang="zh-CN" altLang="zh-CN"/>
          </a:p>
        </p:txBody>
      </p:sp>
      <p:sp>
        <p:nvSpPr>
          <p:cNvPr id="10" name="Slide Number Placeholder 6">
            <a:extLst>
              <a:ext uri="{FF2B5EF4-FFF2-40B4-BE49-F238E27FC236}">
                <a16:creationId xmlns:a16="http://schemas.microsoft.com/office/drawing/2014/main" id="{B294C29A-8D60-E557-6004-6538AC01670C}"/>
              </a:ext>
            </a:extLst>
          </p:cNvPr>
          <p:cNvSpPr>
            <a:spLocks noGrp="1"/>
          </p:cNvSpPr>
          <p:nvPr>
            <p:ph type="sldNum" sz="quarter" idx="12"/>
          </p:nvPr>
        </p:nvSpPr>
        <p:spPr/>
        <p:txBody>
          <a:bodyPr/>
          <a:lstStyle>
            <a:lvl1pPr>
              <a:defRPr/>
            </a:lvl1pPr>
          </a:lstStyle>
          <a:p>
            <a:fld id="{E79A4ADE-BC29-441D-84E2-21E4723791C4}" type="slidenum">
              <a:rPr lang="en-US" altLang="zh-CN"/>
              <a:pPr/>
              <a:t>‹#›</a:t>
            </a:fld>
            <a:endParaRPr lang="en-US" altLang="zh-CN"/>
          </a:p>
        </p:txBody>
      </p:sp>
    </p:spTree>
    <p:extLst>
      <p:ext uri="{BB962C8B-B14F-4D97-AF65-F5344CB8AC3E}">
        <p14:creationId xmlns:p14="http://schemas.microsoft.com/office/powerpoint/2010/main" val="43485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a:extLst>
              <a:ext uri="{FF2B5EF4-FFF2-40B4-BE49-F238E27FC236}">
                <a16:creationId xmlns:a16="http://schemas.microsoft.com/office/drawing/2014/main" id="{B5DFEEF0-4CA6-C07F-581B-AADECEB27F03}"/>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Oval 7">
            <a:extLst>
              <a:ext uri="{FF2B5EF4-FFF2-40B4-BE49-F238E27FC236}">
                <a16:creationId xmlns:a16="http://schemas.microsoft.com/office/drawing/2014/main" id="{393EB033-0CA5-C638-1950-0027AE0E3271}"/>
              </a:ext>
            </a:extLst>
          </p:cNvPr>
          <p:cNvSpPr>
            <a:spLocks noChangeArrowheads="1"/>
          </p:cNvSpPr>
          <p:nvPr/>
        </p:nvSpPr>
        <p:spPr bwMode="auto">
          <a:xfrm>
            <a:off x="168275" y="20638"/>
            <a:ext cx="1703388" cy="1703387"/>
          </a:xfrm>
          <a:prstGeom prst="ellipse">
            <a:avLst/>
          </a:prstGeom>
          <a:noFill/>
          <a:ln w="27305" cap="rnd">
            <a:solidFill>
              <a:srgbClr val="FFF6DB"/>
            </a:solidFill>
            <a:round/>
            <a:headEnd/>
            <a:tailEnd/>
          </a:ln>
          <a:effectLst>
            <a:outerShdw dist="25400" dir="5400000" algn="tl" rotWithShape="0">
              <a:srgbClr val="AFA58D">
                <a:alpha val="84998"/>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
        <p:nvSpPr>
          <p:cNvPr id="11" name="Donut 10">
            <a:extLst>
              <a:ext uri="{FF2B5EF4-FFF2-40B4-BE49-F238E27FC236}">
                <a16:creationId xmlns:a16="http://schemas.microsoft.com/office/drawing/2014/main" id="{7F32C8EC-4DB3-B051-CD09-E8C962DB9084}"/>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zh-CN" altLang="zh-CN">
              <a:solidFill>
                <a:srgbClr val="FFFFFF"/>
              </a:solidFill>
              <a:ea typeface="ＭＳ Ｐゴシック" pitchFamily="34" charset="-128"/>
            </a:endParaRPr>
          </a:p>
        </p:txBody>
      </p:sp>
      <p:sp>
        <p:nvSpPr>
          <p:cNvPr id="12" name="Rectangle 11">
            <a:extLst>
              <a:ext uri="{FF2B5EF4-FFF2-40B4-BE49-F238E27FC236}">
                <a16:creationId xmlns:a16="http://schemas.microsoft.com/office/drawing/2014/main" id="{CC05B92D-1021-CBB3-2933-5ACB01870B8B}"/>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zh-CN" altLang="zh-CN">
              <a:solidFill>
                <a:srgbClr val="FFFFFF"/>
              </a:solidFill>
              <a:ea typeface="ＭＳ Ｐゴシック" pitchFamily="34" charset="-128"/>
            </a:endParaRPr>
          </a:p>
        </p:txBody>
      </p:sp>
      <p:sp>
        <p:nvSpPr>
          <p:cNvPr id="5" name="Title Placeholder 4">
            <a:extLst>
              <a:ext uri="{FF2B5EF4-FFF2-40B4-BE49-F238E27FC236}">
                <a16:creationId xmlns:a16="http://schemas.microsoft.com/office/drawing/2014/main" id="{088B9A8D-4412-48D3-2B5F-269D2F858EF9}"/>
              </a:ext>
            </a:extLst>
          </p:cNvPr>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a:extLst>
              <a:ext uri="{FF2B5EF4-FFF2-40B4-BE49-F238E27FC236}">
                <a16:creationId xmlns:a16="http://schemas.microsoft.com/office/drawing/2014/main" id="{8C2629A4-93C3-2B5C-1C9C-C29CC52B392D}"/>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4" name="Date Placeholder 23">
            <a:extLst>
              <a:ext uri="{FF2B5EF4-FFF2-40B4-BE49-F238E27FC236}">
                <a16:creationId xmlns:a16="http://schemas.microsoft.com/office/drawing/2014/main" id="{12799CCD-98BF-FA2A-931C-3830B2D5F66D}"/>
              </a:ext>
            </a:extLst>
          </p:cNvPr>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B5A788"/>
                </a:solidFill>
                <a:latin typeface="Gill Sans MT" pitchFamily="34" charset="0"/>
                <a:cs typeface="Arial" pitchFamily="34" charset="0"/>
              </a:defRPr>
            </a:lvl1pPr>
          </a:lstStyle>
          <a:p>
            <a:pPr>
              <a:defRPr/>
            </a:pPr>
            <a:fld id="{F0363EB8-26D4-4D24-9434-CDF021F2E7F8}" type="datetime1">
              <a:rPr lang="en-US" altLang="zh-CN"/>
              <a:pPr>
                <a:defRPr/>
              </a:pPr>
              <a:t>10/23/2024</a:t>
            </a:fld>
            <a:endParaRPr lang="en-US" altLang="zh-CN"/>
          </a:p>
        </p:txBody>
      </p:sp>
      <p:sp>
        <p:nvSpPr>
          <p:cNvPr id="10" name="Footer Placeholder 9">
            <a:extLst>
              <a:ext uri="{FF2B5EF4-FFF2-40B4-BE49-F238E27FC236}">
                <a16:creationId xmlns:a16="http://schemas.microsoft.com/office/drawing/2014/main" id="{19F73DEE-5A60-F951-4F69-7994CA257DE3}"/>
              </a:ext>
            </a:extLst>
          </p:cNvPr>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prstTxWarp prst="textNoShape">
              <a:avLst/>
            </a:prstTxWarp>
          </a:bodyPr>
          <a:lstStyle>
            <a:lvl1pPr>
              <a:defRPr sz="1200">
                <a:solidFill>
                  <a:srgbClr val="B5A788"/>
                </a:solidFill>
                <a:latin typeface="Gill Sans MT" pitchFamily="34" charset="0"/>
              </a:defRPr>
            </a:lvl1pPr>
          </a:lstStyle>
          <a:p>
            <a:pPr>
              <a:defRPr/>
            </a:pPr>
            <a:endParaRPr lang="zh-CN" altLang="zh-CN"/>
          </a:p>
        </p:txBody>
      </p:sp>
      <p:sp>
        <p:nvSpPr>
          <p:cNvPr id="22" name="Slide Number Placeholder 21">
            <a:extLst>
              <a:ext uri="{FF2B5EF4-FFF2-40B4-BE49-F238E27FC236}">
                <a16:creationId xmlns:a16="http://schemas.microsoft.com/office/drawing/2014/main" id="{17A1341E-A816-1D0A-997B-6154C53FD736}"/>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Gill Sans MT" panose="020B0502020104020203" pitchFamily="34" charset="0"/>
                <a:cs typeface="Arial" panose="020B0604020202020204" pitchFamily="34" charset="0"/>
              </a:defRPr>
            </a:lvl1pPr>
          </a:lstStyle>
          <a:p>
            <a:fld id="{CDD043D9-FE45-478A-B3FB-7E395AEEB694}" type="slidenum">
              <a:rPr lang="en-US" altLang="zh-CN"/>
              <a:pPr/>
              <a:t>‹#›</a:t>
            </a:fld>
            <a:endParaRPr lang="en-US" altLang="zh-CN"/>
          </a:p>
        </p:txBody>
      </p:sp>
      <p:sp>
        <p:nvSpPr>
          <p:cNvPr id="1037" name="Rectangle 14">
            <a:extLst>
              <a:ext uri="{FF2B5EF4-FFF2-40B4-BE49-F238E27FC236}">
                <a16:creationId xmlns:a16="http://schemas.microsoft.com/office/drawing/2014/main" id="{65B68130-00C3-C14F-A411-71F20C6D24AF}"/>
              </a:ext>
            </a:extLst>
          </p:cNvPr>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zh-CN" altLang="zh-CN">
              <a:solidFill>
                <a:srgbClr val="FFFFFF"/>
              </a:solidFill>
              <a:latin typeface="Gill Sans MT" pitchFamily="34" charset="0"/>
            </a:endParaRPr>
          </a:p>
        </p:txBody>
      </p:sp>
    </p:spTree>
  </p:cSld>
  <p:clrMap bg1="lt1" tx1="dk1" bg2="lt2" tx2="dk2" accent1="accent1" accent2="accent2" accent3="accent3" accent4="accent4" accent5="accent5" accent6="accent6" hlink="hlink" folHlink="folHlink"/>
  <p:sldLayoutIdLst>
    <p:sldLayoutId id="2147484250" r:id="rId1"/>
    <p:sldLayoutId id="2147484249" r:id="rId2"/>
    <p:sldLayoutId id="2147484251" r:id="rId3"/>
    <p:sldLayoutId id="2147484248" r:id="rId4"/>
    <p:sldLayoutId id="2147484252" r:id="rId5"/>
    <p:sldLayoutId id="2147484247" r:id="rId6"/>
    <p:sldLayoutId id="2147484253" r:id="rId7"/>
    <p:sldLayoutId id="2147484254" r:id="rId8"/>
    <p:sldLayoutId id="2147484255" r:id="rId9"/>
    <p:sldLayoutId id="2147484246" r:id="rId10"/>
    <p:sldLayoutId id="2147484245"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ＭＳ Ｐゴシック" charset="-128"/>
          <a:cs typeface="ＭＳ Ｐゴシック" charset="0"/>
        </a:defRPr>
      </a:lvl1pPr>
      <a:lvl2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2pPr>
      <a:lvl3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3pPr>
      <a:lvl4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4pPr>
      <a:lvl5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ＭＳ Ｐゴシック" charset="-128"/>
          <a:cs typeface="ＭＳ Ｐゴシック" charset="0"/>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ＭＳ Ｐゴシック" charset="-128"/>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ＭＳ Ｐゴシック" charset="-128"/>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ＭＳ Ｐゴシック" charset="-128"/>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ＭＳ Ｐゴシック"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072-77E1-BA2F-32DA-4DD32E3264B3}"/>
              </a:ext>
            </a:extLst>
          </p:cNvPr>
          <p:cNvSpPr>
            <a:spLocks noGrp="1"/>
          </p:cNvSpPr>
          <p:nvPr>
            <p:ph type="ctrTitle"/>
          </p:nvPr>
        </p:nvSpPr>
        <p:spPr>
          <a:xfrm>
            <a:off x="1600200" y="1066800"/>
            <a:ext cx="7026275" cy="1471613"/>
          </a:xfrm>
        </p:spPr>
        <p:txBody>
          <a:bodyPr vert="horz" wrap="square" lIns="91440" tIns="45720" rIns="91440" bIns="45720" numCol="1" anchorCtr="0" compatLnSpc="1">
            <a:prstTxWarp prst="textNoShape">
              <a:avLst/>
            </a:prstTxWarp>
          </a:bodyPr>
          <a:lstStyle/>
          <a:p>
            <a:pPr algn="ctr" eaLnBrk="1" hangingPunct="1">
              <a:defRPr/>
            </a:pPr>
            <a:r>
              <a:rPr lang="zh-CN" altLang="en-US">
                <a:effectLst>
                  <a:outerShdw blurRad="38100" dist="38100" dir="2700000" algn="tl">
                    <a:srgbClr val="C0C0C0"/>
                  </a:outerShdw>
                </a:effectLst>
                <a:latin typeface="黑体" pitchFamily="49" charset="-122"/>
                <a:ea typeface="黑体" pitchFamily="49" charset="-122"/>
              </a:rPr>
              <a:t>合并证书</a:t>
            </a:r>
            <a:br>
              <a:rPr lang="en-US" altLang="zh-CN">
                <a:effectLst>
                  <a:outerShdw blurRad="38100" dist="38100" dir="2700000" algn="tl">
                    <a:srgbClr val="C0C0C0"/>
                  </a:outerShdw>
                </a:effectLst>
                <a:latin typeface="方正仿宋简体" pitchFamily="65" charset="-122"/>
                <a:ea typeface="方正仿宋简体" pitchFamily="65" charset="-122"/>
              </a:rPr>
            </a:br>
            <a:r>
              <a:rPr lang="en-US" altLang="zh-CN">
                <a:effectLst>
                  <a:outerShdw blurRad="38100" dist="38100" dir="2700000" algn="tl">
                    <a:srgbClr val="C0C0C0"/>
                  </a:outerShdw>
                </a:effectLst>
                <a:ea typeface="ＭＳ Ｐゴシック" pitchFamily="34" charset="-128"/>
              </a:rPr>
              <a:t>Consolidation of Certificates</a:t>
            </a:r>
            <a:endParaRPr lang="zh-CN" altLang="zh-CN">
              <a:effectLst>
                <a:outerShdw blurRad="38100" dist="38100" dir="2700000" algn="tl">
                  <a:srgbClr val="C0C0C0"/>
                </a:outerShdw>
              </a:effectLst>
              <a:latin typeface="方正仿宋简体" pitchFamily="65" charset="-122"/>
              <a:ea typeface="方正仿宋简体" pitchFamily="65" charset="-122"/>
            </a:endParaRPr>
          </a:p>
        </p:txBody>
      </p:sp>
      <p:sp>
        <p:nvSpPr>
          <p:cNvPr id="8195" name="Slide Number Placeholder 7">
            <a:extLst>
              <a:ext uri="{FF2B5EF4-FFF2-40B4-BE49-F238E27FC236}">
                <a16:creationId xmlns:a16="http://schemas.microsoft.com/office/drawing/2014/main" id="{9C958666-D385-1B2A-1D65-11A21B2DD1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EA38DDFD-5CED-42FB-9A4D-8E23BB48D782}" type="slidenum">
              <a:rPr lang="en-US" altLang="zh-CN" sz="1200">
                <a:solidFill>
                  <a:srgbClr val="0D0D0D"/>
                </a:solidFill>
              </a:rPr>
              <a:pPr eaLnBrk="1" hangingPunct="1">
                <a:spcBef>
                  <a:spcPct val="0"/>
                </a:spcBef>
                <a:buClrTx/>
                <a:buSzTx/>
                <a:buFontTx/>
                <a:buNone/>
              </a:pPr>
              <a:t>1</a:t>
            </a:fld>
            <a:endParaRPr lang="en-US" altLang="zh-CN" sz="1200">
              <a:solidFill>
                <a:srgbClr val="0D0D0D"/>
              </a:solidFill>
            </a:endParaRPr>
          </a:p>
        </p:txBody>
      </p:sp>
      <p:pic>
        <p:nvPicPr>
          <p:cNvPr id="8196" name="Picture 5">
            <a:extLst>
              <a:ext uri="{FF2B5EF4-FFF2-40B4-BE49-F238E27FC236}">
                <a16:creationId xmlns:a16="http://schemas.microsoft.com/office/drawing/2014/main" id="{D29535CA-8010-B631-628B-E6A01B8E4B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28600"/>
            <a:ext cx="25146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descr="APEC Logo_vertical300dpi.jpg">
            <a:extLst>
              <a:ext uri="{FF2B5EF4-FFF2-40B4-BE49-F238E27FC236}">
                <a16:creationId xmlns:a16="http://schemas.microsoft.com/office/drawing/2014/main" id="{779C4FC3-051F-029B-26FB-D414E89A1A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304800"/>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副标题 2">
            <a:extLst>
              <a:ext uri="{FF2B5EF4-FFF2-40B4-BE49-F238E27FC236}">
                <a16:creationId xmlns:a16="http://schemas.microsoft.com/office/drawing/2014/main" id="{0E68EF9C-398F-B635-903C-5134E36D593F}"/>
              </a:ext>
            </a:extLst>
          </p:cNvPr>
          <p:cNvSpPr>
            <a:spLocks noGrp="1"/>
          </p:cNvSpPr>
          <p:nvPr>
            <p:ph type="subTitle" idx="1"/>
          </p:nvPr>
        </p:nvSpPr>
        <p:spPr>
          <a:xfrm>
            <a:off x="1828800" y="3657600"/>
            <a:ext cx="6400800" cy="2359025"/>
          </a:xfrm>
        </p:spPr>
        <p:txBody>
          <a:bodyPr/>
          <a:lstStyle/>
          <a:p>
            <a:pPr marL="26988" algn="ctr" eaLnBrk="1" hangingPunct="1">
              <a:lnSpc>
                <a:spcPct val="90000"/>
              </a:lnSpc>
              <a:defRPr/>
            </a:pPr>
            <a:r>
              <a:rPr lang="zh-CN" altLang="en-US" sz="2000">
                <a:solidFill>
                  <a:srgbClr val="572314"/>
                </a:solidFill>
                <a:effectLst>
                  <a:outerShdw blurRad="38100" dist="38100" dir="2700000" algn="tl">
                    <a:srgbClr val="C0C0C0"/>
                  </a:outerShdw>
                </a:effectLst>
                <a:latin typeface="黑体" pitchFamily="49" charset="-122"/>
                <a:ea typeface="黑体" pitchFamily="49" charset="-122"/>
              </a:rPr>
              <a:t>中华人民共和国国家质量监督检验检疫总局</a:t>
            </a:r>
            <a:endParaRPr lang="en-US" altLang="zh-CN" sz="2000">
              <a:solidFill>
                <a:srgbClr val="572314"/>
              </a:solidFill>
              <a:effectLst>
                <a:outerShdw blurRad="38100" dist="38100" dir="2700000" algn="tl">
                  <a:srgbClr val="C0C0C0"/>
                </a:outerShdw>
              </a:effectLst>
              <a:latin typeface="黑体" pitchFamily="49" charset="-122"/>
              <a:ea typeface="黑体" pitchFamily="49" charset="-122"/>
            </a:endParaRPr>
          </a:p>
          <a:p>
            <a:pPr marL="26988" algn="ctr" eaLnBrk="1" hangingPunct="1">
              <a:lnSpc>
                <a:spcPct val="90000"/>
              </a:lnSpc>
              <a:defRPr/>
            </a:pPr>
            <a:r>
              <a:rPr lang="zh-CN" altLang="en-US" sz="2000">
                <a:solidFill>
                  <a:srgbClr val="572314"/>
                </a:solidFill>
                <a:effectLst>
                  <a:outerShdw blurRad="38100" dist="38100" dir="2700000" algn="tl">
                    <a:srgbClr val="C0C0C0"/>
                  </a:outerShdw>
                </a:effectLst>
                <a:latin typeface="黑体" pitchFamily="49" charset="-122"/>
                <a:ea typeface="黑体" pitchFamily="49" charset="-122"/>
              </a:rPr>
              <a:t>进出口食品安全局</a:t>
            </a:r>
            <a:br>
              <a:rPr lang="en-US" altLang="zh-CN" sz="2000">
                <a:solidFill>
                  <a:srgbClr val="572314"/>
                </a:solidFill>
                <a:effectLst>
                  <a:outerShdw blurRad="38100" dist="38100" dir="2700000" algn="tl">
                    <a:srgbClr val="C0C0C0"/>
                  </a:outerShdw>
                </a:effectLst>
                <a:latin typeface="黑体" pitchFamily="49" charset="-122"/>
                <a:ea typeface="黑体" pitchFamily="49" charset="-122"/>
              </a:rPr>
            </a:br>
            <a:r>
              <a:rPr lang="zh-CN" altLang="en-US" sz="2000">
                <a:solidFill>
                  <a:srgbClr val="572314"/>
                </a:solidFill>
                <a:effectLst>
                  <a:outerShdw blurRad="38100" dist="38100" dir="2700000" algn="tl">
                    <a:srgbClr val="C0C0C0"/>
                  </a:outerShdw>
                </a:effectLst>
                <a:latin typeface="黑体" pitchFamily="49" charset="-122"/>
                <a:ea typeface="黑体" pitchFamily="49" charset="-122"/>
              </a:rPr>
              <a:t>王中岳</a:t>
            </a:r>
            <a:endParaRPr lang="en-US" altLang="zh-CN" sz="2000">
              <a:solidFill>
                <a:srgbClr val="572314"/>
              </a:solidFill>
              <a:effectLst>
                <a:outerShdw blurRad="38100" dist="38100" dir="2700000" algn="tl">
                  <a:srgbClr val="C0C0C0"/>
                </a:outerShdw>
              </a:effectLst>
              <a:latin typeface="黑体" pitchFamily="49" charset="-122"/>
              <a:ea typeface="黑体" pitchFamily="49" charset="-122"/>
            </a:endParaRPr>
          </a:p>
          <a:p>
            <a:pPr marL="26988" algn="ctr" eaLnBrk="1" hangingPunct="1">
              <a:lnSpc>
                <a:spcPct val="90000"/>
              </a:lnSpc>
              <a:defRPr/>
            </a:pPr>
            <a:r>
              <a:rPr lang="zh-CN" altLang="en-US" sz="2000">
                <a:solidFill>
                  <a:srgbClr val="572314"/>
                </a:solidFill>
                <a:effectLst>
                  <a:outerShdw blurRad="38100" dist="38100" dir="2700000" algn="tl">
                    <a:srgbClr val="C0C0C0"/>
                  </a:outerShdw>
                </a:effectLst>
                <a:ea typeface="ＭＳ Ｐゴシック" pitchFamily="34" charset="-128"/>
              </a:rPr>
              <a:t>General Administration of Quality Supervision, Inspection and Quarantine of the People's Republic of China</a:t>
            </a:r>
            <a:endParaRPr lang="en-US" altLang="zh-CN" sz="2000">
              <a:solidFill>
                <a:srgbClr val="572314"/>
              </a:solidFill>
              <a:effectLst>
                <a:outerShdw blurRad="38100" dist="38100" dir="2700000" algn="tl">
                  <a:srgbClr val="C0C0C0"/>
                </a:outerShdw>
              </a:effectLst>
              <a:ea typeface="ＭＳ Ｐゴシック" pitchFamily="34" charset="-128"/>
            </a:endParaRPr>
          </a:p>
          <a:p>
            <a:pPr marL="26988" algn="ctr" eaLnBrk="1" hangingPunct="1">
              <a:lnSpc>
                <a:spcPct val="90000"/>
              </a:lnSpc>
              <a:defRPr/>
            </a:pPr>
            <a:r>
              <a:rPr lang="en-US" altLang="zh-CN" sz="2000">
                <a:solidFill>
                  <a:srgbClr val="572314"/>
                </a:solidFill>
                <a:effectLst>
                  <a:outerShdw blurRad="38100" dist="38100" dir="2700000" algn="tl">
                    <a:srgbClr val="C0C0C0"/>
                  </a:outerShdw>
                </a:effectLst>
                <a:ea typeface="ＭＳ Ｐゴシック" pitchFamily="34" charset="-128"/>
              </a:rPr>
              <a:t>Import &amp; Export Food Safety Bureau</a:t>
            </a:r>
          </a:p>
          <a:p>
            <a:pPr marL="26988" algn="ctr" eaLnBrk="1" hangingPunct="1">
              <a:lnSpc>
                <a:spcPct val="90000"/>
              </a:lnSpc>
              <a:defRPr/>
            </a:pPr>
            <a:r>
              <a:rPr lang="en-US" altLang="zh-CN" sz="2000">
                <a:solidFill>
                  <a:srgbClr val="572314"/>
                </a:solidFill>
                <a:effectLst>
                  <a:outerShdw blurRad="38100" dist="38100" dir="2700000" algn="tl">
                    <a:srgbClr val="C0C0C0"/>
                  </a:outerShdw>
                </a:effectLst>
                <a:ea typeface="ＭＳ Ｐゴシック" pitchFamily="34" charset="-128"/>
              </a:rPr>
              <a:t>Mr.  Wang Zhongyue</a:t>
            </a:r>
          </a:p>
          <a:p>
            <a:pPr marL="26988" algn="ctr" eaLnBrk="1" hangingPunct="1">
              <a:lnSpc>
                <a:spcPct val="90000"/>
              </a:lnSpc>
              <a:defRPr/>
            </a:pPr>
            <a:endParaRPr lang="zh-CN" altLang="en-US" sz="2000">
              <a:solidFill>
                <a:srgbClr val="898989"/>
              </a:solidFill>
              <a:ea typeface="ＭＳ Ｐゴシック"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C75C0-5CE6-539E-2388-D628AB7BB8B8}"/>
              </a:ext>
            </a:extLst>
          </p:cNvPr>
          <p:cNvSpPr>
            <a:spLocks noGrp="1"/>
          </p:cNvSpPr>
          <p:nvPr>
            <p:ph type="title"/>
          </p:nvPr>
        </p:nvSpPr>
        <p:spPr/>
        <p:txBody>
          <a:bodyPr>
            <a:normAutofit fontScale="90000"/>
          </a:bodyPr>
          <a:lstStyle/>
          <a:p>
            <a:pPr>
              <a:defRPr/>
            </a:pPr>
            <a:r>
              <a:rPr lang="en-US" altLang="zh-CN" dirty="0"/>
              <a:t>Challenges of </a:t>
            </a:r>
            <a:r>
              <a:rPr lang="en-US" dirty="0"/>
              <a:t>Consolidate Certificate</a:t>
            </a:r>
            <a:endParaRPr lang="zh-CN" altLang="en-US" dirty="0"/>
          </a:p>
        </p:txBody>
      </p:sp>
      <p:sp>
        <p:nvSpPr>
          <p:cNvPr id="17411" name="Content Placeholder 2">
            <a:extLst>
              <a:ext uri="{FF2B5EF4-FFF2-40B4-BE49-F238E27FC236}">
                <a16:creationId xmlns:a16="http://schemas.microsoft.com/office/drawing/2014/main" id="{1CBB3299-8D7D-9080-7851-F77412755937}"/>
              </a:ext>
            </a:extLst>
          </p:cNvPr>
          <p:cNvSpPr>
            <a:spLocks noGrp="1"/>
          </p:cNvSpPr>
          <p:nvPr>
            <p:ph idx="1"/>
          </p:nvPr>
        </p:nvSpPr>
        <p:spPr>
          <a:xfrm>
            <a:off x="1435100" y="1447800"/>
            <a:ext cx="7499350" cy="5105400"/>
          </a:xfrm>
        </p:spPr>
        <p:txBody>
          <a:bodyPr/>
          <a:lstStyle/>
          <a:p>
            <a:r>
              <a:rPr lang="zh-CN" altLang="en-US" sz="2800">
                <a:ea typeface="ＭＳ Ｐゴシック" panose="020B0600070205080204" pitchFamily="34" charset="-128"/>
              </a:rPr>
              <a:t>（</a:t>
            </a:r>
            <a:r>
              <a:rPr lang="en-US" altLang="zh-CN" sz="2800">
                <a:ea typeface="ＭＳ Ｐゴシック" panose="020B0600070205080204" pitchFamily="34" charset="-128"/>
              </a:rPr>
              <a:t>3</a:t>
            </a:r>
            <a:r>
              <a:rPr lang="zh-CN" altLang="en-US" sz="2800">
                <a:ea typeface="ＭＳ Ｐゴシック" panose="020B0600070205080204" pitchFamily="34" charset="-128"/>
              </a:rPr>
              <a:t>）</a:t>
            </a:r>
            <a:r>
              <a:rPr lang="zh-CN" altLang="en-US" sz="2800">
                <a:latin typeface="黑体" panose="02010609060101010101" pitchFamily="49" charset="-122"/>
                <a:ea typeface="黑体" panose="02010609060101010101" pitchFamily="49" charset="-122"/>
              </a:rPr>
              <a:t>对证书信息的确认。</a:t>
            </a:r>
            <a:endParaRPr lang="en-US" altLang="zh-CN" sz="28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800">
                <a:ea typeface="ＭＳ Ｐゴシック" panose="020B0600070205080204" pitchFamily="34" charset="-128"/>
              </a:rPr>
              <a:t>    Verification of the information of the certificate.</a:t>
            </a:r>
          </a:p>
          <a:p>
            <a:pPr>
              <a:buFont typeface="Wingdings 2" panose="05020102010507070707" pitchFamily="18" charset="2"/>
              <a:buNone/>
            </a:pPr>
            <a:endParaRPr lang="en-US" altLang="zh-CN" sz="2800">
              <a:ea typeface="ＭＳ Ｐゴシック" panose="020B0600070205080204" pitchFamily="34" charset="-128"/>
            </a:endParaRPr>
          </a:p>
          <a:p>
            <a:pPr>
              <a:buFont typeface="Wingdings 2" panose="05020102010507070707" pitchFamily="18" charset="2"/>
              <a:buNone/>
            </a:pPr>
            <a:r>
              <a:rPr lang="zh-CN" altLang="en-US" sz="2800">
                <a:latin typeface="黑体" panose="02010609060101010101" pitchFamily="49" charset="-122"/>
                <a:ea typeface="黑体" panose="02010609060101010101" pitchFamily="49" charset="-122"/>
              </a:rPr>
              <a:t>  出口国的政府机构应当对合并证书内的信息进行确认，确保其真实有效，以利于今后对产品的追溯。</a:t>
            </a:r>
            <a:endParaRPr lang="en-US" altLang="zh-CN" sz="28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800">
                <a:ea typeface="ＭＳ Ｐゴシック" panose="020B0600070205080204" pitchFamily="34" charset="-128"/>
              </a:rPr>
              <a:t>    The competent authority of exporting country</a:t>
            </a:r>
            <a:r>
              <a:rPr lang="zh-CN" altLang="en-US" sz="2800">
                <a:ea typeface="ＭＳ Ｐゴシック" panose="020B0600070205080204" pitchFamily="34" charset="-128"/>
              </a:rPr>
              <a:t> </a:t>
            </a:r>
            <a:r>
              <a:rPr lang="en-US" altLang="zh-CN" sz="2800">
                <a:ea typeface="ＭＳ Ｐゴシック" panose="020B0600070205080204" pitchFamily="34" charset="-128"/>
              </a:rPr>
              <a:t>should verify the information filled-in the consolidated certificate, to ensure its authenticity to facilitate tracing the product in future.</a:t>
            </a:r>
            <a:endParaRPr lang="zh-CN" altLang="en-US" sz="2800">
              <a:ea typeface="ＭＳ Ｐゴシック" panose="020B0600070205080204" pitchFamily="34" charset="-128"/>
            </a:endParaRPr>
          </a:p>
        </p:txBody>
      </p:sp>
      <p:sp>
        <p:nvSpPr>
          <p:cNvPr id="17412" name="Slide Number Placeholder 3">
            <a:extLst>
              <a:ext uri="{FF2B5EF4-FFF2-40B4-BE49-F238E27FC236}">
                <a16:creationId xmlns:a16="http://schemas.microsoft.com/office/drawing/2014/main" id="{21F8463F-3DA0-DAF5-2FAC-3FB20E1382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7A8EBCE0-A97D-4103-AB5C-112F1403FA21}" type="slidenum">
              <a:rPr lang="en-US" altLang="zh-CN" sz="1200">
                <a:solidFill>
                  <a:srgbClr val="B5A788"/>
                </a:solidFill>
              </a:rPr>
              <a:pPr eaLnBrk="1" hangingPunct="1">
                <a:spcBef>
                  <a:spcPct val="0"/>
                </a:spcBef>
                <a:buClrTx/>
                <a:buSzTx/>
                <a:buFontTx/>
                <a:buNone/>
              </a:pPr>
              <a:t>10</a:t>
            </a:fld>
            <a:endParaRPr lang="en-US" altLang="zh-CN" sz="1200">
              <a:solidFill>
                <a:srgbClr val="B5A788"/>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1C183-D8C8-720B-F2E9-795702C0A0B8}"/>
              </a:ext>
            </a:extLst>
          </p:cNvPr>
          <p:cNvSpPr>
            <a:spLocks noGrp="1"/>
          </p:cNvSpPr>
          <p:nvPr>
            <p:ph type="title"/>
          </p:nvPr>
        </p:nvSpPr>
        <p:spPr/>
        <p:txBody>
          <a:bodyPr/>
          <a:lstStyle/>
          <a:p>
            <a:pPr>
              <a:defRPr/>
            </a:pPr>
            <a:r>
              <a:rPr lang="en-US" altLang="zh-CN" dirty="0"/>
              <a:t>Some suggestions</a:t>
            </a:r>
            <a:endParaRPr lang="zh-CN" altLang="en-US" dirty="0"/>
          </a:p>
        </p:txBody>
      </p:sp>
      <p:sp>
        <p:nvSpPr>
          <p:cNvPr id="18435" name="Content Placeholder 2">
            <a:extLst>
              <a:ext uri="{FF2B5EF4-FFF2-40B4-BE49-F238E27FC236}">
                <a16:creationId xmlns:a16="http://schemas.microsoft.com/office/drawing/2014/main" id="{463F8BB8-BF86-77D4-8C47-B485E350E3A8}"/>
              </a:ext>
            </a:extLst>
          </p:cNvPr>
          <p:cNvSpPr>
            <a:spLocks noGrp="1"/>
          </p:cNvSpPr>
          <p:nvPr>
            <p:ph idx="1"/>
          </p:nvPr>
        </p:nvSpPr>
        <p:spPr>
          <a:xfrm>
            <a:off x="1435100" y="1447800"/>
            <a:ext cx="7499350" cy="5181600"/>
          </a:xfrm>
        </p:spPr>
        <p:txBody>
          <a:bodyPr/>
          <a:lstStyle/>
          <a:p>
            <a:r>
              <a:rPr lang="zh-CN" altLang="en-US">
                <a:latin typeface="黑体" panose="02010609060101010101" pitchFamily="49" charset="-122"/>
                <a:ea typeface="黑体" panose="02010609060101010101" pitchFamily="49" charset="-122"/>
              </a:rPr>
              <a:t>合并证书从目前来看是初步的尝试，今后还需不断的完善，如建立电子信息平台以防止证书的造假，以及应对转口贸易等问题。</a:t>
            </a:r>
            <a:endParaRPr lang="en-US" altLang="zh-CN">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a:ea typeface="ＭＳ Ｐゴシック" panose="020B0600070205080204" pitchFamily="34" charset="-128"/>
              </a:rPr>
              <a:t>    The consolidated certificate is a new attempt, it needs continuously improvements, such as establishing e-information platform to prevent the forge of certificate and coping with the transit trade issues.</a:t>
            </a:r>
          </a:p>
        </p:txBody>
      </p:sp>
      <p:sp>
        <p:nvSpPr>
          <p:cNvPr id="18436" name="Slide Number Placeholder 3">
            <a:extLst>
              <a:ext uri="{FF2B5EF4-FFF2-40B4-BE49-F238E27FC236}">
                <a16:creationId xmlns:a16="http://schemas.microsoft.com/office/drawing/2014/main" id="{1CABC0E0-8826-DC99-321F-4511FEB316E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5935BC07-ADDC-43AE-BBD6-9FE0F81FA573}" type="slidenum">
              <a:rPr lang="en-US" altLang="zh-CN" sz="1200">
                <a:solidFill>
                  <a:srgbClr val="B5A788"/>
                </a:solidFill>
              </a:rPr>
              <a:pPr eaLnBrk="1" hangingPunct="1">
                <a:spcBef>
                  <a:spcPct val="0"/>
                </a:spcBef>
                <a:buClrTx/>
                <a:buSzTx/>
                <a:buFontTx/>
                <a:buNone/>
              </a:pPr>
              <a:t>11</a:t>
            </a:fld>
            <a:endParaRPr lang="en-US" altLang="zh-CN" sz="1200">
              <a:solidFill>
                <a:srgbClr val="B5A788"/>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C6427426-473E-4534-70AD-A650B672E59B}"/>
              </a:ext>
            </a:extLst>
          </p:cNvPr>
          <p:cNvSpPr>
            <a:spLocks noGrp="1"/>
          </p:cNvSpPr>
          <p:nvPr>
            <p:ph idx="1"/>
          </p:nvPr>
        </p:nvSpPr>
        <p:spPr>
          <a:xfrm>
            <a:off x="1435100" y="2743200"/>
            <a:ext cx="7499350" cy="2057400"/>
          </a:xfrm>
        </p:spPr>
        <p:txBody>
          <a:bodyPr/>
          <a:lstStyle/>
          <a:p>
            <a:pPr algn="ctr">
              <a:buFont typeface="Wingdings 2" panose="05020102010507070707" pitchFamily="18" charset="2"/>
              <a:buNone/>
            </a:pPr>
            <a:r>
              <a:rPr lang="zh-CN" altLang="en-US" sz="6600">
                <a:ea typeface="ＭＳ Ｐゴシック" panose="020B0600070205080204" pitchFamily="34" charset="-128"/>
              </a:rPr>
              <a:t>谢谢！</a:t>
            </a:r>
            <a:endParaRPr lang="en-US" altLang="zh-CN" sz="6600">
              <a:ea typeface="ＭＳ Ｐゴシック" panose="020B0600070205080204" pitchFamily="34" charset="-128"/>
            </a:endParaRPr>
          </a:p>
          <a:p>
            <a:pPr algn="ctr">
              <a:buFont typeface="Wingdings 2" panose="05020102010507070707" pitchFamily="18" charset="2"/>
              <a:buNone/>
            </a:pPr>
            <a:r>
              <a:rPr lang="en-US" altLang="zh-CN" sz="6600">
                <a:ea typeface="ＭＳ Ｐゴシック" panose="020B0600070205080204" pitchFamily="34" charset="-128"/>
              </a:rPr>
              <a:t>Thanks</a:t>
            </a:r>
            <a:r>
              <a:rPr lang="zh-CN" altLang="en-US" sz="6600">
                <a:ea typeface="ＭＳ Ｐゴシック" panose="020B0600070205080204" pitchFamily="34" charset="-128"/>
              </a:rPr>
              <a:t>！</a:t>
            </a:r>
            <a:endParaRPr lang="en-US" altLang="zh-CN" sz="6600">
              <a:ea typeface="ＭＳ Ｐゴシック" panose="020B0600070205080204" pitchFamily="34" charset="-128"/>
            </a:endParaRPr>
          </a:p>
          <a:p>
            <a:endParaRPr lang="zh-CN" altLang="en-US">
              <a:ea typeface="ＭＳ Ｐゴシック" panose="020B0600070205080204" pitchFamily="34" charset="-128"/>
            </a:endParaRPr>
          </a:p>
        </p:txBody>
      </p:sp>
      <p:sp>
        <p:nvSpPr>
          <p:cNvPr id="19459" name="Slide Number Placeholder 3">
            <a:extLst>
              <a:ext uri="{FF2B5EF4-FFF2-40B4-BE49-F238E27FC236}">
                <a16:creationId xmlns:a16="http://schemas.microsoft.com/office/drawing/2014/main" id="{77636BC0-0FDF-7CC4-4564-11D2705687D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3F55D01D-0E50-4B59-9611-310E4471F05C}" type="slidenum">
              <a:rPr lang="en-US" altLang="zh-CN" sz="1200">
                <a:solidFill>
                  <a:srgbClr val="B5A788"/>
                </a:solidFill>
              </a:rPr>
              <a:pPr eaLnBrk="1" hangingPunct="1">
                <a:spcBef>
                  <a:spcPct val="0"/>
                </a:spcBef>
                <a:buClrTx/>
                <a:buSzTx/>
                <a:buFontTx/>
                <a:buNone/>
              </a:pPr>
              <a:t>12</a:t>
            </a:fld>
            <a:endParaRPr lang="en-US" altLang="zh-CN" sz="1200">
              <a:solidFill>
                <a:srgbClr val="B5A788"/>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299471F4-E66D-6C56-4985-196CD3A1118F}"/>
              </a:ext>
            </a:extLst>
          </p:cNvPr>
          <p:cNvSpPr>
            <a:spLocks noGrp="1"/>
          </p:cNvSpPr>
          <p:nvPr>
            <p:ph idx="1"/>
          </p:nvPr>
        </p:nvSpPr>
        <p:spPr>
          <a:xfrm>
            <a:off x="1447800" y="1066800"/>
            <a:ext cx="7499350" cy="4800600"/>
          </a:xfrm>
        </p:spPr>
        <p:txBody>
          <a:bodyPr/>
          <a:lstStyle/>
          <a:p>
            <a:r>
              <a:rPr lang="en-US" altLang="zh-CN">
                <a:ea typeface="ＭＳ Ｐゴシック" panose="020B0600070205080204" pitchFamily="34" charset="-128"/>
              </a:rPr>
              <a:t>1. </a:t>
            </a:r>
            <a:r>
              <a:rPr lang="zh-CN" altLang="en-US">
                <a:latin typeface="黑体" panose="02010609060101010101" pitchFamily="49" charset="-122"/>
                <a:ea typeface="黑体" panose="02010609060101010101" pitchFamily="49" charset="-122"/>
              </a:rPr>
              <a:t>合并证书的优点</a:t>
            </a:r>
            <a:br>
              <a:rPr lang="en-US" altLang="zh-CN">
                <a:latin typeface="黑体" panose="02010609060101010101" pitchFamily="49" charset="-122"/>
                <a:ea typeface="黑体" panose="02010609060101010101" pitchFamily="49" charset="-122"/>
              </a:rPr>
            </a:br>
            <a:r>
              <a:rPr lang="en-US" altLang="zh-CN">
                <a:ea typeface="ＭＳ Ｐゴシック" panose="020B0600070205080204" pitchFamily="34" charset="-128"/>
              </a:rPr>
              <a:t>Advantages of Consolidating Certificate</a:t>
            </a:r>
          </a:p>
          <a:p>
            <a:endParaRPr lang="en-US" altLang="zh-CN">
              <a:ea typeface="ＭＳ Ｐゴシック" panose="020B0600070205080204" pitchFamily="34" charset="-128"/>
            </a:endParaRPr>
          </a:p>
          <a:p>
            <a:r>
              <a:rPr lang="en-US" altLang="zh-CN">
                <a:ea typeface="ＭＳ Ｐゴシック" panose="020B0600070205080204" pitchFamily="34" charset="-128"/>
              </a:rPr>
              <a:t>2. </a:t>
            </a:r>
            <a:r>
              <a:rPr lang="zh-CN" altLang="en-US">
                <a:latin typeface="黑体" panose="02010609060101010101" pitchFamily="49" charset="-122"/>
                <a:ea typeface="黑体" panose="02010609060101010101" pitchFamily="49" charset="-122"/>
              </a:rPr>
              <a:t>合并证书的挑战</a:t>
            </a:r>
            <a:endParaRPr lang="en-US" altLang="zh-CN">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a:ea typeface="ＭＳ Ｐゴシック" panose="020B0600070205080204" pitchFamily="34" charset="-128"/>
              </a:rPr>
              <a:t>  Challenges of Consolidating Certificate</a:t>
            </a:r>
          </a:p>
          <a:p>
            <a:endParaRPr lang="en-US" altLang="zh-CN">
              <a:ea typeface="ＭＳ Ｐゴシック" panose="020B0600070205080204" pitchFamily="34" charset="-128"/>
            </a:endParaRPr>
          </a:p>
          <a:p>
            <a:r>
              <a:rPr lang="en-US" altLang="zh-CN">
                <a:ea typeface="ＭＳ Ｐゴシック" panose="020B0600070205080204" pitchFamily="34" charset="-128"/>
              </a:rPr>
              <a:t>3. </a:t>
            </a:r>
            <a:r>
              <a:rPr lang="zh-CN" altLang="en-US">
                <a:latin typeface="黑体" panose="02010609060101010101" pitchFamily="49" charset="-122"/>
                <a:ea typeface="黑体" panose="02010609060101010101" pitchFamily="49" charset="-122"/>
              </a:rPr>
              <a:t>一些建议</a:t>
            </a:r>
            <a:endParaRPr lang="en-US" altLang="zh-CN">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a:ea typeface="ＭＳ Ｐゴシック" panose="020B0600070205080204" pitchFamily="34" charset="-128"/>
              </a:rPr>
              <a:t>  Some suggestions</a:t>
            </a:r>
            <a:endParaRPr lang="zh-CN" altLang="en-US">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3D27DF44-4755-0F6D-AD9E-DAE92B562A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C015D67B-1432-4EE3-B21D-7489B0754DA2}" type="slidenum">
              <a:rPr lang="en-US" altLang="zh-CN" sz="1200">
                <a:solidFill>
                  <a:srgbClr val="B5A788"/>
                </a:solidFill>
              </a:rPr>
              <a:pPr eaLnBrk="1" hangingPunct="1">
                <a:spcBef>
                  <a:spcPct val="0"/>
                </a:spcBef>
                <a:buClrTx/>
                <a:buSzTx/>
                <a:buFontTx/>
                <a:buNone/>
              </a:pPr>
              <a:t>2</a:t>
            </a:fld>
            <a:endParaRPr lang="en-US" altLang="zh-CN" sz="1200">
              <a:solidFill>
                <a:srgbClr val="B5A788"/>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B570B-CD3E-4AFD-73A9-A43F0F1F5406}"/>
              </a:ext>
            </a:extLst>
          </p:cNvPr>
          <p:cNvSpPr>
            <a:spLocks noGrp="1"/>
          </p:cNvSpPr>
          <p:nvPr>
            <p:ph type="title"/>
          </p:nvPr>
        </p:nvSpPr>
        <p:spPr/>
        <p:txBody>
          <a:bodyPr>
            <a:normAutofit fontScale="90000"/>
          </a:bodyPr>
          <a:lstStyle/>
          <a:p>
            <a:pPr>
              <a:defRPr/>
            </a:pPr>
            <a:r>
              <a:rPr lang="en-US" altLang="zh-CN" dirty="0"/>
              <a:t>Advantages of </a:t>
            </a:r>
            <a:r>
              <a:rPr lang="en-US" dirty="0"/>
              <a:t>Consolidate Certificate</a:t>
            </a:r>
            <a:endParaRPr lang="zh-CN" altLang="en-US" dirty="0"/>
          </a:p>
        </p:txBody>
      </p:sp>
      <p:sp>
        <p:nvSpPr>
          <p:cNvPr id="10243" name="Content Placeholder 2">
            <a:extLst>
              <a:ext uri="{FF2B5EF4-FFF2-40B4-BE49-F238E27FC236}">
                <a16:creationId xmlns:a16="http://schemas.microsoft.com/office/drawing/2014/main" id="{67585810-C58E-E32D-B937-D65878FA5A73}"/>
              </a:ext>
            </a:extLst>
          </p:cNvPr>
          <p:cNvSpPr>
            <a:spLocks noGrp="1"/>
          </p:cNvSpPr>
          <p:nvPr>
            <p:ph idx="1"/>
          </p:nvPr>
        </p:nvSpPr>
        <p:spPr>
          <a:xfrm>
            <a:off x="1295400" y="1447800"/>
            <a:ext cx="7639050" cy="5105400"/>
          </a:xfrm>
        </p:spPr>
        <p:txBody>
          <a:bodyPr/>
          <a:lstStyle/>
          <a:p>
            <a:r>
              <a:rPr lang="zh-CN" altLang="en-US" sz="2000">
                <a:ea typeface="ＭＳ Ｐゴシック" panose="020B0600070205080204" pitchFamily="34" charset="-128"/>
              </a:rPr>
              <a:t>（</a:t>
            </a:r>
            <a:r>
              <a:rPr lang="en-US" altLang="zh-CN" sz="2000">
                <a:ea typeface="ＭＳ Ｐゴシック" panose="020B0600070205080204" pitchFamily="34" charset="-128"/>
              </a:rPr>
              <a:t>1</a:t>
            </a:r>
            <a:r>
              <a:rPr lang="zh-CN" altLang="en-US" sz="2000">
                <a:ea typeface="ＭＳ Ｐゴシック" panose="020B0600070205080204" pitchFamily="34" charset="-128"/>
              </a:rPr>
              <a:t>）</a:t>
            </a:r>
            <a:r>
              <a:rPr lang="zh-CN" altLang="en-US" sz="2000">
                <a:latin typeface="黑体" panose="02010609060101010101" pitchFamily="49" charset="-122"/>
                <a:ea typeface="黑体" panose="02010609060101010101" pitchFamily="49" charset="-122"/>
              </a:rPr>
              <a:t>是多种证书合一，整合了酒类贸易过程中需要的多个证书。</a:t>
            </a:r>
            <a:endParaRPr lang="en-US" altLang="zh-CN" sz="20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000">
                <a:latin typeface="黑体" panose="02010609060101010101" pitchFamily="49" charset="-122"/>
                <a:ea typeface="黑体" panose="02010609060101010101" pitchFamily="49" charset="-122"/>
              </a:rPr>
              <a:t>  </a:t>
            </a:r>
            <a:r>
              <a:rPr lang="en-US" altLang="zh-CN" sz="2000">
                <a:ea typeface="ＭＳ Ｐゴシック" panose="020B0600070205080204" pitchFamily="34" charset="-128"/>
              </a:rPr>
              <a:t>Consolidate many kinds of certificates into one during the trade of alcoholic beverage.</a:t>
            </a:r>
            <a:r>
              <a:rPr lang="zh-CN" altLang="en-US" sz="2000">
                <a:latin typeface="黑体" panose="02010609060101010101" pitchFamily="49" charset="-122"/>
                <a:ea typeface="黑体" panose="02010609060101010101" pitchFamily="49" charset="-122"/>
              </a:rPr>
              <a:t> </a:t>
            </a:r>
            <a:endParaRPr lang="en-US" altLang="zh-CN" sz="2000">
              <a:latin typeface="黑体" panose="02010609060101010101" pitchFamily="49" charset="-122"/>
              <a:ea typeface="黑体" panose="02010609060101010101" pitchFamily="49" charset="-122"/>
            </a:endParaRPr>
          </a:p>
          <a:p>
            <a:pPr>
              <a:buFont typeface="Wingdings 2" panose="05020102010507070707" pitchFamily="18" charset="2"/>
              <a:buNone/>
            </a:pPr>
            <a:endParaRPr lang="en-US" altLang="zh-CN" sz="2000">
              <a:latin typeface="黑体" panose="02010609060101010101" pitchFamily="49" charset="-122"/>
              <a:ea typeface="黑体" panose="02010609060101010101" pitchFamily="49" charset="-122"/>
            </a:endParaRPr>
          </a:p>
          <a:p>
            <a:pPr>
              <a:buFont typeface="Wingdings 2" panose="05020102010507070707" pitchFamily="18" charset="2"/>
              <a:buNone/>
            </a:pPr>
            <a:r>
              <a:rPr lang="zh-CN" altLang="en-US" sz="2000">
                <a:latin typeface="黑体" panose="02010609060101010101" pitchFamily="49" charset="-122"/>
                <a:ea typeface="黑体" panose="02010609060101010101" pitchFamily="49" charset="-122"/>
              </a:rPr>
              <a:t>目前各国食品贸易中需要的证书多种多样，如原产地证书、真品证书、自由销售证书、卫生证书等，将上述证书合并，便于查验，有利于贸易的顺利进行。</a:t>
            </a:r>
            <a:endParaRPr lang="en-US" altLang="zh-CN" sz="2000">
              <a:ea typeface="ＭＳ Ｐゴシック" panose="020B0600070205080204" pitchFamily="34" charset="-128"/>
            </a:endParaRPr>
          </a:p>
          <a:p>
            <a:pPr>
              <a:buFont typeface="Wingdings 2" panose="05020102010507070707" pitchFamily="18" charset="2"/>
              <a:buNone/>
            </a:pPr>
            <a:r>
              <a:rPr lang="en-US" altLang="zh-CN" sz="2000">
                <a:ea typeface="ＭＳ Ｐゴシック" panose="020B0600070205080204" pitchFamily="34" charset="-128"/>
              </a:rPr>
              <a:t>There are many kinds of required certificates in the food trade, for example, Certificate of Origin/Health/Authenticity/Free Sale, The consolidation of them is convenient for inspection and good for the smooth trade.</a:t>
            </a:r>
            <a:endParaRPr lang="zh-CN" altLang="en-US" sz="2000">
              <a:ea typeface="ＭＳ Ｐゴシック" panose="020B0600070205080204" pitchFamily="34" charset="-128"/>
            </a:endParaRPr>
          </a:p>
        </p:txBody>
      </p:sp>
      <p:sp>
        <p:nvSpPr>
          <p:cNvPr id="10244" name="Slide Number Placeholder 3">
            <a:extLst>
              <a:ext uri="{FF2B5EF4-FFF2-40B4-BE49-F238E27FC236}">
                <a16:creationId xmlns:a16="http://schemas.microsoft.com/office/drawing/2014/main" id="{69AD7486-AAED-6FDE-008E-07CAC567070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7698B055-9202-4EDE-9CDD-9968EE2125C3}" type="slidenum">
              <a:rPr lang="en-US" altLang="zh-CN" sz="1200">
                <a:solidFill>
                  <a:srgbClr val="B5A788"/>
                </a:solidFill>
              </a:rPr>
              <a:pPr eaLnBrk="1" hangingPunct="1">
                <a:spcBef>
                  <a:spcPct val="0"/>
                </a:spcBef>
                <a:buClrTx/>
                <a:buSzTx/>
                <a:buFontTx/>
                <a:buNone/>
              </a:pPr>
              <a:t>3</a:t>
            </a:fld>
            <a:endParaRPr lang="en-US" altLang="zh-CN" sz="1200">
              <a:solidFill>
                <a:srgbClr val="B5A788"/>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2B34B-3CCE-4159-C0FF-2EB6564965F2}"/>
              </a:ext>
            </a:extLst>
          </p:cNvPr>
          <p:cNvSpPr>
            <a:spLocks noGrp="1"/>
          </p:cNvSpPr>
          <p:nvPr>
            <p:ph type="title"/>
          </p:nvPr>
        </p:nvSpPr>
        <p:spPr/>
        <p:txBody>
          <a:bodyPr>
            <a:normAutofit fontScale="90000"/>
          </a:bodyPr>
          <a:lstStyle/>
          <a:p>
            <a:pPr>
              <a:defRPr/>
            </a:pPr>
            <a:r>
              <a:rPr lang="en-US" altLang="zh-CN" dirty="0"/>
              <a:t>Advantages of </a:t>
            </a:r>
            <a:r>
              <a:rPr lang="en-US" dirty="0"/>
              <a:t>Consolidate Certificate</a:t>
            </a:r>
            <a:endParaRPr lang="zh-CN" altLang="en-US" dirty="0"/>
          </a:p>
        </p:txBody>
      </p:sp>
      <p:sp>
        <p:nvSpPr>
          <p:cNvPr id="11267" name="Content Placeholder 2">
            <a:extLst>
              <a:ext uri="{FF2B5EF4-FFF2-40B4-BE49-F238E27FC236}">
                <a16:creationId xmlns:a16="http://schemas.microsoft.com/office/drawing/2014/main" id="{20497AF9-0A75-F091-E396-48222008D632}"/>
              </a:ext>
            </a:extLst>
          </p:cNvPr>
          <p:cNvSpPr>
            <a:spLocks noGrp="1"/>
          </p:cNvSpPr>
          <p:nvPr>
            <p:ph idx="1"/>
          </p:nvPr>
        </p:nvSpPr>
        <p:spPr>
          <a:xfrm>
            <a:off x="1435100" y="1447800"/>
            <a:ext cx="7499350" cy="5029200"/>
          </a:xfrm>
        </p:spPr>
        <p:txBody>
          <a:bodyPr/>
          <a:lstStyle/>
          <a:p>
            <a:r>
              <a:rPr lang="zh-CN" altLang="en-US" sz="2400">
                <a:ea typeface="ＭＳ Ｐゴシック" panose="020B0600070205080204" pitchFamily="34" charset="-128"/>
              </a:rPr>
              <a:t>（</a:t>
            </a:r>
            <a:r>
              <a:rPr lang="en-US" altLang="zh-CN" sz="2400">
                <a:ea typeface="ＭＳ Ｐゴシック" panose="020B0600070205080204" pitchFamily="34" charset="-128"/>
              </a:rPr>
              <a:t>2</a:t>
            </a:r>
            <a:r>
              <a:rPr lang="zh-CN" altLang="en-US" sz="2400">
                <a:ea typeface="ＭＳ Ｐゴシック" panose="020B0600070205080204" pitchFamily="34" charset="-128"/>
              </a:rPr>
              <a:t>）</a:t>
            </a:r>
            <a:r>
              <a:rPr lang="zh-CN" altLang="en-US" sz="2400">
                <a:latin typeface="黑体" panose="02010609060101010101" pitchFamily="49" charset="-122"/>
                <a:ea typeface="黑体" panose="02010609060101010101" pitchFamily="49" charset="-122"/>
              </a:rPr>
              <a:t>能够使证书信息更全面，便于产品追溯。</a:t>
            </a:r>
            <a:endParaRPr lang="en-US" altLang="zh-CN" sz="24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400">
                <a:latin typeface="黑体" panose="02010609060101010101" pitchFamily="49" charset="-122"/>
                <a:ea typeface="黑体" panose="02010609060101010101" pitchFamily="49" charset="-122"/>
              </a:rPr>
              <a:t>  </a:t>
            </a:r>
            <a:r>
              <a:rPr lang="en-US" altLang="zh-CN" sz="2400">
                <a:ea typeface="ＭＳ Ｐゴシック" panose="020B0600070205080204" pitchFamily="34" charset="-128"/>
              </a:rPr>
              <a:t>make the certificate information more comprehensive and good for product traceability.</a:t>
            </a:r>
          </a:p>
          <a:p>
            <a:pPr>
              <a:buFont typeface="Wingdings 2" panose="05020102010507070707" pitchFamily="18" charset="2"/>
              <a:buNone/>
            </a:pPr>
            <a:endParaRPr lang="en-US" altLang="zh-CN" sz="2400">
              <a:latin typeface="黑体" panose="02010609060101010101" pitchFamily="49" charset="-122"/>
              <a:ea typeface="黑体" panose="02010609060101010101" pitchFamily="49" charset="-122"/>
            </a:endParaRPr>
          </a:p>
          <a:p>
            <a:pPr>
              <a:buFont typeface="Wingdings 2" panose="05020102010507070707" pitchFamily="18" charset="2"/>
              <a:buNone/>
            </a:pPr>
            <a:r>
              <a:rPr lang="zh-CN" altLang="en-US" sz="2400">
                <a:latin typeface="黑体" panose="02010609060101010101" pitchFamily="49" charset="-122"/>
                <a:ea typeface="黑体" panose="02010609060101010101" pitchFamily="49" charset="-122"/>
              </a:rPr>
              <a:t>  如上所述，合并证书整合了多个贸易证书，使证书信息更为全面，并减少各种不同证书的信息重复及出证成本，同时信息更为具体，便于对产品进行追溯。</a:t>
            </a:r>
            <a:endParaRPr lang="en-US" altLang="zh-CN" sz="2400">
              <a:ea typeface="ＭＳ Ｐゴシック" panose="020B0600070205080204" pitchFamily="34" charset="-128"/>
            </a:endParaRPr>
          </a:p>
          <a:p>
            <a:pPr>
              <a:buFont typeface="Wingdings 2" panose="05020102010507070707" pitchFamily="18" charset="2"/>
              <a:buNone/>
            </a:pPr>
            <a:r>
              <a:rPr lang="en-US" altLang="zh-CN" sz="2400">
                <a:ea typeface="ＭＳ Ｐゴシック" panose="020B0600070205080204" pitchFamily="34" charset="-128"/>
              </a:rPr>
              <a:t>    Reduce the repeated information in different certificates and the cost of certificate issuing, and the more detailed information is convenient for the product traceability.  </a:t>
            </a:r>
            <a:endParaRPr lang="zh-CN" altLang="en-US" sz="2400">
              <a:ea typeface="ＭＳ Ｐゴシック" panose="020B0600070205080204" pitchFamily="34" charset="-128"/>
            </a:endParaRPr>
          </a:p>
        </p:txBody>
      </p:sp>
      <p:sp>
        <p:nvSpPr>
          <p:cNvPr id="11268" name="Slide Number Placeholder 3">
            <a:extLst>
              <a:ext uri="{FF2B5EF4-FFF2-40B4-BE49-F238E27FC236}">
                <a16:creationId xmlns:a16="http://schemas.microsoft.com/office/drawing/2014/main" id="{9AE3C1B4-072E-66BE-3440-28BF8C2A2A9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D77D0530-F5CB-4166-A8BE-43893A516AB5}" type="slidenum">
              <a:rPr lang="en-US" altLang="zh-CN" sz="1200">
                <a:solidFill>
                  <a:srgbClr val="B5A788"/>
                </a:solidFill>
              </a:rPr>
              <a:pPr eaLnBrk="1" hangingPunct="1">
                <a:spcBef>
                  <a:spcPct val="0"/>
                </a:spcBef>
                <a:buClrTx/>
                <a:buSzTx/>
                <a:buFontTx/>
                <a:buNone/>
              </a:pPr>
              <a:t>4</a:t>
            </a:fld>
            <a:endParaRPr lang="en-US" altLang="zh-CN" sz="1200">
              <a:solidFill>
                <a:srgbClr val="B5A788"/>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25AA-9443-68C9-ED7B-AFED29498A70}"/>
              </a:ext>
            </a:extLst>
          </p:cNvPr>
          <p:cNvSpPr>
            <a:spLocks noGrp="1"/>
          </p:cNvSpPr>
          <p:nvPr>
            <p:ph type="title"/>
          </p:nvPr>
        </p:nvSpPr>
        <p:spPr/>
        <p:txBody>
          <a:bodyPr>
            <a:normAutofit fontScale="90000"/>
          </a:bodyPr>
          <a:lstStyle/>
          <a:p>
            <a:pPr>
              <a:defRPr/>
            </a:pPr>
            <a:r>
              <a:rPr lang="en-US" altLang="zh-CN" dirty="0"/>
              <a:t>Advantages of </a:t>
            </a:r>
            <a:r>
              <a:rPr lang="en-US" dirty="0"/>
              <a:t>Consolidate Certificate</a:t>
            </a:r>
            <a:endParaRPr lang="zh-CN" altLang="en-US" dirty="0"/>
          </a:p>
        </p:txBody>
      </p:sp>
      <p:sp>
        <p:nvSpPr>
          <p:cNvPr id="12291" name="Content Placeholder 2">
            <a:extLst>
              <a:ext uri="{FF2B5EF4-FFF2-40B4-BE49-F238E27FC236}">
                <a16:creationId xmlns:a16="http://schemas.microsoft.com/office/drawing/2014/main" id="{9B7CF2C7-18BA-5A96-A0FD-7939591287AF}"/>
              </a:ext>
            </a:extLst>
          </p:cNvPr>
          <p:cNvSpPr>
            <a:spLocks noGrp="1"/>
          </p:cNvSpPr>
          <p:nvPr>
            <p:ph idx="1"/>
          </p:nvPr>
        </p:nvSpPr>
        <p:spPr/>
        <p:txBody>
          <a:bodyPr/>
          <a:lstStyle/>
          <a:p>
            <a:r>
              <a:rPr lang="zh-CN" altLang="en-US">
                <a:ea typeface="ＭＳ Ｐゴシック" panose="020B0600070205080204" pitchFamily="34" charset="-128"/>
              </a:rPr>
              <a:t>（</a:t>
            </a:r>
            <a:r>
              <a:rPr lang="en-US" altLang="zh-CN">
                <a:ea typeface="ＭＳ Ｐゴシック" panose="020B0600070205080204" pitchFamily="34" charset="-128"/>
              </a:rPr>
              <a:t>3</a:t>
            </a:r>
            <a:r>
              <a:rPr lang="zh-CN" altLang="en-US">
                <a:ea typeface="ＭＳ Ｐゴシック" panose="020B0600070205080204" pitchFamily="34" charset="-128"/>
              </a:rPr>
              <a:t>）</a:t>
            </a:r>
            <a:r>
              <a:rPr lang="zh-CN" altLang="en-US">
                <a:latin typeface="黑体" panose="02010609060101010101" pitchFamily="49" charset="-122"/>
                <a:ea typeface="黑体" panose="02010609060101010101" pitchFamily="49" charset="-122"/>
              </a:rPr>
              <a:t>有利于政府的监管。</a:t>
            </a:r>
            <a:endParaRPr lang="en-US" altLang="zh-CN">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a:ea typeface="ＭＳ Ｐゴシック" panose="020B0600070205080204" pitchFamily="34" charset="-128"/>
              </a:rPr>
              <a:t>  Good for the government supervision.</a:t>
            </a:r>
            <a:r>
              <a:rPr lang="zh-CN" altLang="en-US">
                <a:ea typeface="ＭＳ Ｐゴシック" panose="020B0600070205080204" pitchFamily="34" charset="-128"/>
              </a:rPr>
              <a:t> </a:t>
            </a:r>
            <a:endParaRPr lang="en-US" altLang="zh-CN">
              <a:ea typeface="ＭＳ Ｐゴシック" panose="020B0600070205080204" pitchFamily="34" charset="-128"/>
            </a:endParaRPr>
          </a:p>
          <a:p>
            <a:pPr>
              <a:buFont typeface="Wingdings 2" panose="05020102010507070707" pitchFamily="18" charset="2"/>
              <a:buNone/>
            </a:pPr>
            <a:endParaRPr lang="en-US" altLang="zh-CN">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a:latin typeface="黑体" panose="02010609060101010101" pitchFamily="49" charset="-122"/>
                <a:ea typeface="黑体" panose="02010609060101010101" pitchFamily="49" charset="-122"/>
              </a:rPr>
              <a:t>  </a:t>
            </a:r>
            <a:r>
              <a:rPr lang="zh-CN" altLang="en-US">
                <a:latin typeface="黑体" panose="02010609060101010101" pitchFamily="49" charset="-122"/>
                <a:ea typeface="黑体" panose="02010609060101010101" pitchFamily="49" charset="-122"/>
              </a:rPr>
              <a:t>多种证书的合一，有利于政府对证书的监管，对证书信息的审核。</a:t>
            </a:r>
          </a:p>
          <a:p>
            <a:pPr>
              <a:buFont typeface="Wingdings 2" panose="05020102010507070707" pitchFamily="18" charset="2"/>
              <a:buNone/>
            </a:pPr>
            <a:r>
              <a:rPr lang="en-US" altLang="zh-CN">
                <a:ea typeface="ＭＳ Ｐゴシック" panose="020B0600070205080204" pitchFamily="34" charset="-128"/>
              </a:rPr>
              <a:t>    The consolidation of certificates, is good for the government supervision on certificate and verification on the certificate information.</a:t>
            </a:r>
            <a:endParaRPr lang="zh-CN" altLang="en-US">
              <a:ea typeface="ＭＳ Ｐゴシック" panose="020B0600070205080204" pitchFamily="34" charset="-128"/>
            </a:endParaRPr>
          </a:p>
        </p:txBody>
      </p:sp>
      <p:sp>
        <p:nvSpPr>
          <p:cNvPr id="12292" name="Slide Number Placeholder 3">
            <a:extLst>
              <a:ext uri="{FF2B5EF4-FFF2-40B4-BE49-F238E27FC236}">
                <a16:creationId xmlns:a16="http://schemas.microsoft.com/office/drawing/2014/main" id="{DE2149E7-CCF3-82DF-1386-53829912559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E2A34B40-D341-4B6D-B6F3-CDB4B92C947F}" type="slidenum">
              <a:rPr lang="en-US" altLang="zh-CN" sz="1200">
                <a:solidFill>
                  <a:srgbClr val="B5A788"/>
                </a:solidFill>
              </a:rPr>
              <a:pPr eaLnBrk="1" hangingPunct="1">
                <a:spcBef>
                  <a:spcPct val="0"/>
                </a:spcBef>
                <a:buClrTx/>
                <a:buSzTx/>
                <a:buFontTx/>
                <a:buNone/>
              </a:pPr>
              <a:t>5</a:t>
            </a:fld>
            <a:endParaRPr lang="en-US" altLang="zh-CN" sz="1200">
              <a:solidFill>
                <a:srgbClr val="B5A788"/>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F7CF6-C0C5-40D1-FAE8-F3B2DB215BFA}"/>
              </a:ext>
            </a:extLst>
          </p:cNvPr>
          <p:cNvSpPr>
            <a:spLocks noGrp="1"/>
          </p:cNvSpPr>
          <p:nvPr>
            <p:ph type="title"/>
          </p:nvPr>
        </p:nvSpPr>
        <p:spPr/>
        <p:txBody>
          <a:bodyPr>
            <a:normAutofit fontScale="90000"/>
          </a:bodyPr>
          <a:lstStyle/>
          <a:p>
            <a:pPr>
              <a:defRPr/>
            </a:pPr>
            <a:r>
              <a:rPr lang="en-US" altLang="zh-CN" dirty="0"/>
              <a:t>Advantages of Consolidate Certificate</a:t>
            </a:r>
            <a:endParaRPr lang="zh-CN" altLang="en-US" dirty="0"/>
          </a:p>
        </p:txBody>
      </p:sp>
      <p:sp>
        <p:nvSpPr>
          <p:cNvPr id="13315" name="Content Placeholder 2">
            <a:extLst>
              <a:ext uri="{FF2B5EF4-FFF2-40B4-BE49-F238E27FC236}">
                <a16:creationId xmlns:a16="http://schemas.microsoft.com/office/drawing/2014/main" id="{6E2447C4-450D-2870-1C41-1E209F33E8B0}"/>
              </a:ext>
            </a:extLst>
          </p:cNvPr>
          <p:cNvSpPr>
            <a:spLocks noGrp="1"/>
          </p:cNvSpPr>
          <p:nvPr>
            <p:ph idx="1"/>
          </p:nvPr>
        </p:nvSpPr>
        <p:spPr/>
        <p:txBody>
          <a:bodyPr/>
          <a:lstStyle/>
          <a:p>
            <a:r>
              <a:rPr lang="zh-CN" altLang="en-US" sz="2800">
                <a:ea typeface="ＭＳ Ｐゴシック" panose="020B0600070205080204" pitchFamily="34" charset="-128"/>
              </a:rPr>
              <a:t>（</a:t>
            </a:r>
            <a:r>
              <a:rPr lang="en-US" altLang="zh-CN" sz="2800">
                <a:ea typeface="ＭＳ Ｐゴシック" panose="020B0600070205080204" pitchFamily="34" charset="-128"/>
              </a:rPr>
              <a:t>4</a:t>
            </a:r>
            <a:r>
              <a:rPr lang="zh-CN" altLang="en-US" sz="2800">
                <a:ea typeface="ＭＳ Ｐゴシック" panose="020B0600070205080204" pitchFamily="34" charset="-128"/>
              </a:rPr>
              <a:t>）</a:t>
            </a:r>
            <a:r>
              <a:rPr lang="zh-CN" altLang="en-US" sz="2800">
                <a:latin typeface="黑体" panose="02010609060101010101" pitchFamily="49" charset="-122"/>
                <a:ea typeface="黑体" panose="02010609060101010101" pitchFamily="49" charset="-122"/>
              </a:rPr>
              <a:t>便于进行证书的真伪核查。</a:t>
            </a:r>
            <a:endParaRPr lang="en-US" altLang="zh-CN" sz="28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800">
                <a:latin typeface="黑体" panose="02010609060101010101" pitchFamily="49" charset="-122"/>
                <a:ea typeface="黑体" panose="02010609060101010101" pitchFamily="49" charset="-122"/>
              </a:rPr>
              <a:t>  </a:t>
            </a:r>
            <a:r>
              <a:rPr lang="en-US" altLang="zh-CN" sz="2800">
                <a:ea typeface="ＭＳ Ｐゴシック" panose="020B0600070205080204" pitchFamily="34" charset="-128"/>
              </a:rPr>
              <a:t>Convenient for the verification of the certificate authenticity.</a:t>
            </a:r>
          </a:p>
          <a:p>
            <a:endParaRPr lang="en-US" altLang="zh-CN" sz="2800">
              <a:latin typeface="黑体" panose="02010609060101010101" pitchFamily="49" charset="-122"/>
              <a:ea typeface="黑体" panose="02010609060101010101" pitchFamily="49" charset="-122"/>
            </a:endParaRPr>
          </a:p>
          <a:p>
            <a:pPr>
              <a:buFont typeface="Wingdings 2" panose="05020102010507070707" pitchFamily="18" charset="2"/>
              <a:buNone/>
            </a:pPr>
            <a:r>
              <a:rPr lang="zh-CN" altLang="en-US" sz="2800">
                <a:latin typeface="黑体" panose="02010609060101010101" pitchFamily="49" charset="-122"/>
                <a:ea typeface="黑体" panose="02010609060101010101" pitchFamily="49" charset="-122"/>
              </a:rPr>
              <a:t>  通过证书合并，签发机构也具有唯一性，使证书真伪核查工作得到简化。</a:t>
            </a:r>
            <a:endParaRPr lang="en-US" altLang="zh-CN" sz="28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800">
                <a:ea typeface="ＭＳ Ｐゴシック" panose="020B0600070205080204" pitchFamily="34" charset="-128"/>
              </a:rPr>
              <a:t>    By consolidating certificates, the issuing authority becomes unique, simplify the verification of the certificate authenticity.</a:t>
            </a:r>
            <a:endParaRPr lang="zh-CN" altLang="en-US" sz="2800">
              <a:ea typeface="ＭＳ Ｐゴシック" panose="020B0600070205080204" pitchFamily="34" charset="-128"/>
            </a:endParaRPr>
          </a:p>
        </p:txBody>
      </p:sp>
      <p:sp>
        <p:nvSpPr>
          <p:cNvPr id="13316" name="Slide Number Placeholder 3">
            <a:extLst>
              <a:ext uri="{FF2B5EF4-FFF2-40B4-BE49-F238E27FC236}">
                <a16:creationId xmlns:a16="http://schemas.microsoft.com/office/drawing/2014/main" id="{BBBDEAB6-908D-7197-89D2-1C5CCB5ACB6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A5223467-1246-4649-802C-2A80ED0755C5}" type="slidenum">
              <a:rPr lang="en-US" altLang="zh-CN" sz="1200">
                <a:solidFill>
                  <a:srgbClr val="B5A788"/>
                </a:solidFill>
              </a:rPr>
              <a:pPr eaLnBrk="1" hangingPunct="1">
                <a:spcBef>
                  <a:spcPct val="0"/>
                </a:spcBef>
                <a:buClrTx/>
                <a:buSzTx/>
                <a:buFontTx/>
                <a:buNone/>
              </a:pPr>
              <a:t>6</a:t>
            </a:fld>
            <a:endParaRPr lang="en-US" altLang="zh-CN" sz="1200">
              <a:solidFill>
                <a:srgbClr val="B5A788"/>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CAFA-13AA-23D6-1F78-E3961AF7FEFE}"/>
              </a:ext>
            </a:extLst>
          </p:cNvPr>
          <p:cNvSpPr>
            <a:spLocks noGrp="1"/>
          </p:cNvSpPr>
          <p:nvPr>
            <p:ph type="title"/>
          </p:nvPr>
        </p:nvSpPr>
        <p:spPr/>
        <p:txBody>
          <a:bodyPr>
            <a:normAutofit fontScale="90000"/>
          </a:bodyPr>
          <a:lstStyle/>
          <a:p>
            <a:pPr>
              <a:defRPr/>
            </a:pPr>
            <a:r>
              <a:rPr lang="en-US" altLang="zh-CN" dirty="0"/>
              <a:t>Advantages of Consolidate Certificate</a:t>
            </a:r>
            <a:endParaRPr lang="zh-CN" altLang="en-US" dirty="0"/>
          </a:p>
        </p:txBody>
      </p:sp>
      <p:sp>
        <p:nvSpPr>
          <p:cNvPr id="14339" name="Content Placeholder 2">
            <a:extLst>
              <a:ext uri="{FF2B5EF4-FFF2-40B4-BE49-F238E27FC236}">
                <a16:creationId xmlns:a16="http://schemas.microsoft.com/office/drawing/2014/main" id="{82E793A4-F8C9-918B-B0A2-C43273C21238}"/>
              </a:ext>
            </a:extLst>
          </p:cNvPr>
          <p:cNvSpPr>
            <a:spLocks noGrp="1"/>
          </p:cNvSpPr>
          <p:nvPr>
            <p:ph idx="1"/>
          </p:nvPr>
        </p:nvSpPr>
        <p:spPr/>
        <p:txBody>
          <a:bodyPr/>
          <a:lstStyle/>
          <a:p>
            <a:r>
              <a:rPr lang="zh-CN" altLang="en-US">
                <a:ea typeface="ＭＳ Ｐゴシック" panose="020B0600070205080204" pitchFamily="34" charset="-128"/>
              </a:rPr>
              <a:t>（</a:t>
            </a:r>
            <a:r>
              <a:rPr lang="en-US" altLang="zh-CN">
                <a:ea typeface="ＭＳ Ｐゴシック" panose="020B0600070205080204" pitchFamily="34" charset="-128"/>
              </a:rPr>
              <a:t>5</a:t>
            </a:r>
            <a:r>
              <a:rPr lang="zh-CN" altLang="en-US">
                <a:ea typeface="ＭＳ Ｐゴシック" panose="020B0600070205080204" pitchFamily="34" charset="-128"/>
              </a:rPr>
              <a:t>）</a:t>
            </a:r>
            <a:r>
              <a:rPr lang="zh-CN" altLang="en-US">
                <a:latin typeface="黑体" panose="02010609060101010101" pitchFamily="49" charset="-122"/>
                <a:ea typeface="黑体" panose="02010609060101010101" pitchFamily="49" charset="-122"/>
              </a:rPr>
              <a:t>利于环保。</a:t>
            </a:r>
            <a:endParaRPr lang="en-US" altLang="zh-CN">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a:ea typeface="ＭＳ Ｐゴシック" panose="020B0600070205080204" pitchFamily="34" charset="-128"/>
              </a:rPr>
              <a:t>    Good for environmental protection.</a:t>
            </a:r>
          </a:p>
          <a:p>
            <a:endParaRPr lang="en-US" altLang="zh-CN">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a:latin typeface="黑体" panose="02010609060101010101" pitchFamily="49" charset="-122"/>
                <a:ea typeface="黑体" panose="02010609060101010101" pitchFamily="49" charset="-122"/>
              </a:rPr>
              <a:t>  </a:t>
            </a:r>
            <a:r>
              <a:rPr lang="zh-CN" altLang="en-US">
                <a:latin typeface="黑体" panose="02010609060101010101" pitchFamily="49" charset="-122"/>
                <a:ea typeface="黑体" panose="02010609060101010101" pitchFamily="49" charset="-122"/>
              </a:rPr>
              <a:t>通过证书合并，减少证书数量，利于环保。</a:t>
            </a:r>
            <a:endParaRPr lang="en-US" altLang="zh-CN">
              <a:ea typeface="ＭＳ Ｐゴシック" panose="020B0600070205080204" pitchFamily="34" charset="-128"/>
            </a:endParaRPr>
          </a:p>
          <a:p>
            <a:pPr>
              <a:buFont typeface="Wingdings 2" panose="05020102010507070707" pitchFamily="18" charset="2"/>
              <a:buNone/>
            </a:pPr>
            <a:r>
              <a:rPr lang="en-US" altLang="zh-CN">
                <a:ea typeface="ＭＳ Ｐゴシック" panose="020B0600070205080204" pitchFamily="34" charset="-128"/>
              </a:rPr>
              <a:t>    By consolidating the certificates, it will reduce the numbers of certificates, it is beneficial to environmental protection.</a:t>
            </a:r>
          </a:p>
          <a:p>
            <a:endParaRPr lang="zh-CN" altLang="en-US">
              <a:ea typeface="ＭＳ Ｐゴシック" panose="020B0600070205080204" pitchFamily="34" charset="-128"/>
            </a:endParaRPr>
          </a:p>
        </p:txBody>
      </p:sp>
      <p:sp>
        <p:nvSpPr>
          <p:cNvPr id="14340" name="Slide Number Placeholder 3">
            <a:extLst>
              <a:ext uri="{FF2B5EF4-FFF2-40B4-BE49-F238E27FC236}">
                <a16:creationId xmlns:a16="http://schemas.microsoft.com/office/drawing/2014/main" id="{49EAFAC9-975E-E436-0B8B-7C639FB874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E3001423-6ABA-42E6-BA35-AA2A994523E2}" type="slidenum">
              <a:rPr lang="en-US" altLang="zh-CN" sz="1200">
                <a:solidFill>
                  <a:srgbClr val="B5A788"/>
                </a:solidFill>
              </a:rPr>
              <a:pPr eaLnBrk="1" hangingPunct="1">
                <a:spcBef>
                  <a:spcPct val="0"/>
                </a:spcBef>
                <a:buClrTx/>
                <a:buSzTx/>
                <a:buFontTx/>
                <a:buNone/>
              </a:pPr>
              <a:t>7</a:t>
            </a:fld>
            <a:endParaRPr lang="en-US" altLang="zh-CN" sz="1200">
              <a:solidFill>
                <a:srgbClr val="B5A788"/>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5FA94-0B1D-F6A2-74B1-F684AFD03193}"/>
              </a:ext>
            </a:extLst>
          </p:cNvPr>
          <p:cNvSpPr>
            <a:spLocks noGrp="1"/>
          </p:cNvSpPr>
          <p:nvPr>
            <p:ph type="title"/>
          </p:nvPr>
        </p:nvSpPr>
        <p:spPr/>
        <p:txBody>
          <a:bodyPr>
            <a:normAutofit fontScale="90000"/>
          </a:bodyPr>
          <a:lstStyle/>
          <a:p>
            <a:pPr>
              <a:defRPr/>
            </a:pPr>
            <a:r>
              <a:rPr lang="en-US" altLang="zh-CN" dirty="0"/>
              <a:t>Challenges of </a:t>
            </a:r>
            <a:r>
              <a:rPr lang="en-US" dirty="0"/>
              <a:t>Consolidate Certificate</a:t>
            </a:r>
            <a:endParaRPr lang="zh-CN" altLang="en-US" dirty="0"/>
          </a:p>
        </p:txBody>
      </p:sp>
      <p:sp>
        <p:nvSpPr>
          <p:cNvPr id="15363" name="Content Placeholder 2">
            <a:extLst>
              <a:ext uri="{FF2B5EF4-FFF2-40B4-BE49-F238E27FC236}">
                <a16:creationId xmlns:a16="http://schemas.microsoft.com/office/drawing/2014/main" id="{1789D13B-568A-1D49-0F45-00CBBA5E1412}"/>
              </a:ext>
            </a:extLst>
          </p:cNvPr>
          <p:cNvSpPr>
            <a:spLocks noGrp="1"/>
          </p:cNvSpPr>
          <p:nvPr>
            <p:ph idx="1"/>
          </p:nvPr>
        </p:nvSpPr>
        <p:spPr>
          <a:xfrm>
            <a:off x="1435100" y="1447800"/>
            <a:ext cx="7499350" cy="5181600"/>
          </a:xfrm>
        </p:spPr>
        <p:txBody>
          <a:bodyPr/>
          <a:lstStyle/>
          <a:p>
            <a:r>
              <a:rPr lang="zh-CN" altLang="en-US" sz="2300">
                <a:ea typeface="ＭＳ Ｐゴシック" panose="020B0600070205080204" pitchFamily="34" charset="-128"/>
              </a:rPr>
              <a:t>（</a:t>
            </a:r>
            <a:r>
              <a:rPr lang="en-US" altLang="zh-CN" sz="2300">
                <a:ea typeface="ＭＳ Ｐゴシック" panose="020B0600070205080204" pitchFamily="34" charset="-128"/>
              </a:rPr>
              <a:t>1</a:t>
            </a:r>
            <a:r>
              <a:rPr lang="zh-CN" altLang="en-US" sz="2300">
                <a:ea typeface="ＭＳ Ｐゴシック" panose="020B0600070205080204" pitchFamily="34" charset="-128"/>
              </a:rPr>
              <a:t>）</a:t>
            </a:r>
            <a:r>
              <a:rPr lang="zh-CN" altLang="en-US" sz="2300">
                <a:latin typeface="黑体" panose="02010609060101010101" pitchFamily="49" charset="-122"/>
                <a:ea typeface="黑体" panose="02010609060101010101" pitchFamily="49" charset="-122"/>
              </a:rPr>
              <a:t>政府部门间的协调。</a:t>
            </a:r>
            <a:endParaRPr lang="en-US" altLang="zh-CN" sz="23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300">
                <a:ea typeface="ＭＳ Ｐゴシック" panose="020B0600070205080204" pitchFamily="34" charset="-128"/>
              </a:rPr>
              <a:t>    Coordination between government</a:t>
            </a:r>
          </a:p>
          <a:p>
            <a:pPr>
              <a:buFont typeface="Wingdings 2" panose="05020102010507070707" pitchFamily="18" charset="2"/>
              <a:buNone/>
            </a:pPr>
            <a:endParaRPr lang="en-US" altLang="zh-CN" sz="2300">
              <a:ea typeface="ＭＳ Ｐゴシック" panose="020B0600070205080204" pitchFamily="34" charset="-128"/>
            </a:endParaRPr>
          </a:p>
          <a:p>
            <a:pPr>
              <a:buFont typeface="Wingdings 2" panose="05020102010507070707" pitchFamily="18" charset="2"/>
              <a:buNone/>
            </a:pPr>
            <a:r>
              <a:rPr lang="zh-CN" altLang="en-US" sz="2300">
                <a:latin typeface="黑体" panose="02010609060101010101" pitchFamily="49" charset="-122"/>
                <a:ea typeface="黑体" panose="02010609060101010101" pitchFamily="49" charset="-122"/>
              </a:rPr>
              <a:t>  各国对酒类产品可能有多个部门从不同角度进行监管，因此合并证书不仅需要出口国政府部门间的协调一致，还需要与进口国主管部门机构的协调，双方需要长时间的磋商及沟通。</a:t>
            </a:r>
            <a:endParaRPr lang="en-US" altLang="zh-CN" sz="23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300">
                <a:ea typeface="ＭＳ Ｐゴシック" panose="020B0600070205080204" pitchFamily="34" charset="-128"/>
              </a:rPr>
              <a:t>    Different countries may have several departments to supervise alcoholic beverage products from different aspects, both exporting and importing countries need to coordinate their different departments to consolidate the certificate. It will take long time for exporting and importing country to negotiate on the consolidated certificate.</a:t>
            </a:r>
            <a:endParaRPr lang="zh-CN" altLang="en-US" sz="2300">
              <a:ea typeface="ＭＳ Ｐゴシック" panose="020B0600070205080204" pitchFamily="34" charset="-128"/>
            </a:endParaRPr>
          </a:p>
        </p:txBody>
      </p:sp>
      <p:sp>
        <p:nvSpPr>
          <p:cNvPr id="15364" name="Slide Number Placeholder 3">
            <a:extLst>
              <a:ext uri="{FF2B5EF4-FFF2-40B4-BE49-F238E27FC236}">
                <a16:creationId xmlns:a16="http://schemas.microsoft.com/office/drawing/2014/main" id="{24745B75-EA64-2090-1843-0B79E86C372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0E1AC955-CAF9-40DB-810F-B9E1E6D91608}" type="slidenum">
              <a:rPr lang="en-US" altLang="zh-CN" sz="1200">
                <a:solidFill>
                  <a:srgbClr val="B5A788"/>
                </a:solidFill>
              </a:rPr>
              <a:pPr eaLnBrk="1" hangingPunct="1">
                <a:spcBef>
                  <a:spcPct val="0"/>
                </a:spcBef>
                <a:buClrTx/>
                <a:buSzTx/>
                <a:buFontTx/>
                <a:buNone/>
              </a:pPr>
              <a:t>8</a:t>
            </a:fld>
            <a:endParaRPr lang="en-US" altLang="zh-CN" sz="1200">
              <a:solidFill>
                <a:srgbClr val="B5A788"/>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79BD2-318A-FC20-1201-FF4E6E23B6FE}"/>
              </a:ext>
            </a:extLst>
          </p:cNvPr>
          <p:cNvSpPr>
            <a:spLocks noGrp="1"/>
          </p:cNvSpPr>
          <p:nvPr>
            <p:ph type="title"/>
          </p:nvPr>
        </p:nvSpPr>
        <p:spPr/>
        <p:txBody>
          <a:bodyPr>
            <a:normAutofit fontScale="90000"/>
          </a:bodyPr>
          <a:lstStyle/>
          <a:p>
            <a:pPr>
              <a:defRPr/>
            </a:pPr>
            <a:r>
              <a:rPr lang="en-US" altLang="zh-CN" dirty="0"/>
              <a:t>Challenges of </a:t>
            </a:r>
            <a:r>
              <a:rPr lang="en-US" dirty="0"/>
              <a:t>Consolidate Certificate</a:t>
            </a:r>
            <a:endParaRPr lang="zh-CN" altLang="en-US" dirty="0"/>
          </a:p>
        </p:txBody>
      </p:sp>
      <p:sp>
        <p:nvSpPr>
          <p:cNvPr id="16387" name="Content Placeholder 2">
            <a:extLst>
              <a:ext uri="{FF2B5EF4-FFF2-40B4-BE49-F238E27FC236}">
                <a16:creationId xmlns:a16="http://schemas.microsoft.com/office/drawing/2014/main" id="{BCB24325-53C7-3ECE-AC95-01EB60913B1F}"/>
              </a:ext>
            </a:extLst>
          </p:cNvPr>
          <p:cNvSpPr>
            <a:spLocks noGrp="1"/>
          </p:cNvSpPr>
          <p:nvPr>
            <p:ph idx="1"/>
          </p:nvPr>
        </p:nvSpPr>
        <p:spPr/>
        <p:txBody>
          <a:bodyPr/>
          <a:lstStyle/>
          <a:p>
            <a:r>
              <a:rPr lang="zh-CN" altLang="en-US" sz="2800">
                <a:ea typeface="ＭＳ Ｐゴシック" panose="020B0600070205080204" pitchFamily="34" charset="-128"/>
              </a:rPr>
              <a:t>（</a:t>
            </a:r>
            <a:r>
              <a:rPr lang="en-US" altLang="zh-CN" sz="2800">
                <a:ea typeface="ＭＳ Ｐゴシック" panose="020B0600070205080204" pitchFamily="34" charset="-128"/>
              </a:rPr>
              <a:t>2</a:t>
            </a:r>
            <a:r>
              <a:rPr lang="zh-CN" altLang="en-US" sz="2800">
                <a:ea typeface="ＭＳ Ｐゴシック" panose="020B0600070205080204" pitchFamily="34" charset="-128"/>
              </a:rPr>
              <a:t>）</a:t>
            </a:r>
            <a:r>
              <a:rPr lang="zh-CN" altLang="en-US" sz="2800">
                <a:latin typeface="黑体" panose="02010609060101010101" pitchFamily="49" charset="-122"/>
                <a:ea typeface="黑体" panose="02010609060101010101" pitchFamily="49" charset="-122"/>
              </a:rPr>
              <a:t>转口贸易问题。</a:t>
            </a:r>
            <a:endParaRPr lang="en-US" altLang="zh-CN" sz="28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800">
                <a:ea typeface="ＭＳ Ｐゴシック" panose="020B0600070205080204" pitchFamily="34" charset="-128"/>
              </a:rPr>
              <a:t>    Transit Trade issues.</a:t>
            </a:r>
          </a:p>
          <a:p>
            <a:pPr>
              <a:buFont typeface="Wingdings 2" panose="05020102010507070707" pitchFamily="18" charset="2"/>
              <a:buNone/>
            </a:pPr>
            <a:endParaRPr lang="en-US" altLang="zh-CN" sz="2800">
              <a:ea typeface="ＭＳ Ｐゴシック" panose="020B0600070205080204" pitchFamily="34" charset="-128"/>
            </a:endParaRPr>
          </a:p>
          <a:p>
            <a:pPr>
              <a:buFont typeface="Wingdings 2" panose="05020102010507070707" pitchFamily="18" charset="2"/>
              <a:buNone/>
            </a:pPr>
            <a:r>
              <a:rPr lang="zh-CN" altLang="en-US" sz="2800">
                <a:latin typeface="黑体" panose="02010609060101010101" pitchFamily="49" charset="-122"/>
                <a:ea typeface="黑体" panose="02010609060101010101" pitchFamily="49" charset="-122"/>
              </a:rPr>
              <a:t>  酒类贸易渠道复杂，一瓶酒可能经过多次转口后，才到达中国口岸，期间易造成证书的缺失。</a:t>
            </a:r>
            <a:endParaRPr lang="en-US" altLang="zh-CN" sz="2800">
              <a:latin typeface="黑体" panose="02010609060101010101" pitchFamily="49" charset="-122"/>
              <a:ea typeface="黑体" panose="02010609060101010101" pitchFamily="49" charset="-122"/>
            </a:endParaRPr>
          </a:p>
          <a:p>
            <a:pPr>
              <a:buFont typeface="Wingdings 2" panose="05020102010507070707" pitchFamily="18" charset="2"/>
              <a:buNone/>
            </a:pPr>
            <a:r>
              <a:rPr lang="en-US" altLang="zh-CN" sz="2800">
                <a:ea typeface="ＭＳ Ｐゴシック" panose="020B0600070205080204" pitchFamily="34" charset="-128"/>
              </a:rPr>
              <a:t>    The trade channels of alcoholic beverage products is complex, a bottle of wine may transit by many ports before it arrives at port of China, it may cause the missing of certificate.</a:t>
            </a:r>
            <a:endParaRPr lang="zh-CN" altLang="en-US" sz="2800">
              <a:ea typeface="ＭＳ Ｐゴシック" panose="020B0600070205080204" pitchFamily="34" charset="-128"/>
            </a:endParaRPr>
          </a:p>
        </p:txBody>
      </p:sp>
      <p:sp>
        <p:nvSpPr>
          <p:cNvPr id="16388" name="Slide Number Placeholder 3">
            <a:extLst>
              <a:ext uri="{FF2B5EF4-FFF2-40B4-BE49-F238E27FC236}">
                <a16:creationId xmlns:a16="http://schemas.microsoft.com/office/drawing/2014/main" id="{88E95436-29F4-F504-963C-C497FAC61A3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0780ADC8-9847-42A1-86D9-1A3817F93E30}" type="slidenum">
              <a:rPr lang="en-US" altLang="zh-CN" sz="1200">
                <a:solidFill>
                  <a:srgbClr val="B5A788"/>
                </a:solidFill>
              </a:rPr>
              <a:pPr eaLnBrk="1" hangingPunct="1">
                <a:spcBef>
                  <a:spcPct val="0"/>
                </a:spcBef>
                <a:buClrTx/>
                <a:buSzTx/>
                <a:buFontTx/>
                <a:buNone/>
              </a:pPr>
              <a:t>9</a:t>
            </a:fld>
            <a:endParaRPr lang="en-US" altLang="zh-CN" sz="1200">
              <a:solidFill>
                <a:srgbClr val="B5A788"/>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2012</TotalTime>
  <Words>1137</Words>
  <Application>Microsoft Office PowerPoint</Application>
  <PresentationFormat>On-screen Show (4:3)</PresentationFormat>
  <Paragraphs>79</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ＭＳ Ｐゴシック</vt:lpstr>
      <vt:lpstr>Gill Sans MT</vt:lpstr>
      <vt:lpstr>Wingdings 2</vt:lpstr>
      <vt:lpstr>Verdana</vt:lpstr>
      <vt:lpstr>Calibri</vt:lpstr>
      <vt:lpstr>黑体</vt:lpstr>
      <vt:lpstr>方正仿宋简体</vt:lpstr>
      <vt:lpstr>Solstice</vt:lpstr>
      <vt:lpstr>合并证书 Consolidation of Certificates</vt:lpstr>
      <vt:lpstr>PowerPoint Presentation</vt:lpstr>
      <vt:lpstr>Advantages of Consolidate Certificate</vt:lpstr>
      <vt:lpstr>Advantages of Consolidate Certificate</vt:lpstr>
      <vt:lpstr>Advantages of Consolidate Certificate</vt:lpstr>
      <vt:lpstr>Advantages of Consolidate Certificate</vt:lpstr>
      <vt:lpstr>Advantages of Consolidate Certificate</vt:lpstr>
      <vt:lpstr>Challenges of Consolidate Certificate</vt:lpstr>
      <vt:lpstr>Challenges of Consolidate Certificate</vt:lpstr>
      <vt:lpstr>Challenges of Consolidate Certificate</vt:lpstr>
      <vt:lpstr>Some suggestions</vt:lpstr>
      <vt:lpstr>PowerPoint Presentation</vt:lpstr>
    </vt:vector>
  </TitlesOfParts>
  <Company>DOC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Jamie Ferman</dc:creator>
  <cp:lastModifiedBy>Shin C. Kao</cp:lastModifiedBy>
  <cp:revision>123</cp:revision>
  <cp:lastPrinted>2013-10-25T01:39:40Z</cp:lastPrinted>
  <dcterms:created xsi:type="dcterms:W3CDTF">2011-07-13T19:15:32Z</dcterms:created>
  <dcterms:modified xsi:type="dcterms:W3CDTF">2024-10-23T20:30:50Z</dcterms:modified>
</cp:coreProperties>
</file>